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37E4F-0F14-A7D6-9373-F94A63847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D488D-2C97-A349-3A1D-27223B3E7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27599-8056-6A60-00C8-51FF3ABBC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636B-7FAE-4179-80A9-EA25E7281D0A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C6E7B-C4EF-61C4-98C5-3CF0F60A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6DE6A-3563-23D0-7B11-2DAA0BDB1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92EE-1331-4F5E-8825-F76F0BF7D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67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90BCF-95A3-9CDC-5B99-02ACDD02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BF910-A6D6-7C75-03EE-9A51B6C04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E38AF-67F5-0F1E-A8FE-DFBDC9586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636B-7FAE-4179-80A9-EA25E7281D0A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62B36-64E3-95F9-5191-5A25DFF88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BB5FC-10E2-24BC-7589-B42BCCF18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92EE-1331-4F5E-8825-F76F0BF7D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14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C0A478-0356-1A84-F659-555BFA184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1EDDB-8BBC-E5C1-4A76-73B7D0B72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C454C-295E-EDA7-83B5-011B5CBA0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636B-7FAE-4179-80A9-EA25E7281D0A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A8C4D-57B5-4C5C-883A-87325E4A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6218F-DCAF-CB94-5651-BF16CAF06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92EE-1331-4F5E-8825-F76F0BF7D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32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2B409-DC47-E225-FEF7-F1635308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09423-A38A-76B5-08CD-E5A868B88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E4DD7-02FC-4755-A771-64D1BE5BB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636B-7FAE-4179-80A9-EA25E7281D0A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5E002-7CEF-C7EB-6CA3-4690DAE3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6650F-4C64-FF23-06E7-73275A973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92EE-1331-4F5E-8825-F76F0BF7D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11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D32DD-2F7C-408A-031C-40DF2E3FC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553B2-DC9F-673B-B939-C18228609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454F8-CFF2-A840-E318-24E1F121C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636B-7FAE-4179-80A9-EA25E7281D0A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85345-3764-0F67-DCC5-E0D69D8B1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EDFA1-C4A3-0AC5-38A9-80B9C203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92EE-1331-4F5E-8825-F76F0BF7D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39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D6F9E-7E51-59E4-6992-570CB5E09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D8E88-48A4-D0FA-0F2D-344E83FAD5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B6C53-B83E-32D2-C679-FE3F6A542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E357-8950-F8C0-ABBD-48A1CF08F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636B-7FAE-4179-80A9-EA25E7281D0A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7A09E-F25C-FBE1-E371-ED7CF526E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41427-D4AF-CBE9-CD48-A325FE630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92EE-1331-4F5E-8825-F76F0BF7D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57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863C4-4249-ABB5-31EE-2B3EB714B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1A612-CC9C-0994-C2A4-20561AC4A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B5EFD-9BFE-F72B-6A8D-47A629FFF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7FAA9C-0E5D-FDE0-42C4-5122615C47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DFAD2C-6BA7-D3B5-534D-08BAA4FABB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F7D066-691D-7629-8122-75FB8572E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636B-7FAE-4179-80A9-EA25E7281D0A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7E3174-28C5-EAB5-0A06-2FAA90358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D89355-76DA-C023-889E-4C9E42485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92EE-1331-4F5E-8825-F76F0BF7D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76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F9E61-5E87-50AC-F9DF-31C5D929B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2BB197-39F7-046F-8425-15C98903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636B-7FAE-4179-80A9-EA25E7281D0A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3E79F1-7CB2-0254-8334-C9CE48275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4DE92-9319-4FF9-CAB1-A62F563D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92EE-1331-4F5E-8825-F76F0BF7D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80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8CDE18-B2C3-8FC2-6F0E-90676A7BF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636B-7FAE-4179-80A9-EA25E7281D0A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C04131-1280-4DC3-5A10-4DEFAEC89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60A0F-23F3-7E14-E3FA-6ABFF6A2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92EE-1331-4F5E-8825-F76F0BF7D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0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72F6-F62C-B5C3-69B9-68FFEAF34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869C5-A061-F7F9-203D-3D9DC0F50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28697-CB8A-D358-4F73-3BF0B9C6A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D3895-75ED-FB18-C309-4A70D406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636B-7FAE-4179-80A9-EA25E7281D0A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59EBEC-FE46-2E6A-E6F3-0F095C7F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D7096-3B48-3ECA-8B75-28DE7300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92EE-1331-4F5E-8825-F76F0BF7D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17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D6766-8328-4309-E81D-BBFE70533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9ADCC-02B5-9AF0-D7E1-BC4472909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EBD1D-FE93-CB3F-0D77-1811198C9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982BE-CAEA-394B-3ADA-9C845E10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636B-7FAE-4179-80A9-EA25E7281D0A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ED5F2-EE13-D465-56B0-0D7CDB60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58563-E4C1-DCDE-22A3-66953F84F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92EE-1331-4F5E-8825-F76F0BF7D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03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0C0763-9450-6BDE-0FC0-F16D86F2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92845-F639-EC3B-2F17-B79EEC978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66987-40C9-1B8B-2EE9-CEDDF2F91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CF636B-7FAE-4179-80A9-EA25E7281D0A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72D3D-D552-E9C8-8CB3-B7FC63C78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1AFFF-E8E3-1FA7-303A-5ECAEB7B3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AE92EE-1331-4F5E-8825-F76F0BF7D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85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B47413-F5E2-4253-F06D-3FA354AB13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944E515-3D92-AC69-F6C4-FFA4A0E151C8}"/>
              </a:ext>
            </a:extLst>
          </p:cNvPr>
          <p:cNvSpPr/>
          <p:nvPr/>
        </p:nvSpPr>
        <p:spPr>
          <a:xfrm>
            <a:off x="4048125" y="1323975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314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2FF8B2-D6C5-F76F-C5EB-DE91D43A95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040AC92-16D3-567B-3713-756BE7169A78}"/>
              </a:ext>
            </a:extLst>
          </p:cNvPr>
          <p:cNvSpPr/>
          <p:nvPr/>
        </p:nvSpPr>
        <p:spPr>
          <a:xfrm>
            <a:off x="4048125" y="1323975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43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BCB7DD-335B-FE36-04DC-9EA2CF21D7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76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C68A62-8113-2599-6D90-1B433BD6C9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1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C0C047-A766-E1AA-C0D0-193860A6DE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1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Kapil Mandrah</dc:creator>
  <cp:lastModifiedBy>Kapil Mandrah</cp:lastModifiedBy>
  <cp:revision>4</cp:revision>
  <dcterms:created xsi:type="dcterms:W3CDTF">2025-05-26T13:13:49Z</dcterms:created>
  <dcterms:modified xsi:type="dcterms:W3CDTF">2025-05-26T14:39:15Z</dcterms:modified>
</cp:coreProperties>
</file>