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D26CC-DC16-764E-C670-8206BAD49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92612-D91A-4450-3933-BAFA9FE2C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4687-0111-1AA7-5F3D-9D8AA18A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23F1F-A254-267E-64B5-114ABE7EB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8ADA2-7C5A-14C3-E4DF-C10B04EA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5DCAE-DE19-EA7A-CCC4-021869F2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C71BA-9C8F-621F-8F3A-C58F04565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BE1AA-C702-0E97-EB02-769AF87B2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C7E76-8B50-1F20-6729-1262C1FD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EC169-E9C1-2571-FE74-5FD00635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4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7C4B3-B625-E45C-562E-9E37B479A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28ADB4-FE61-EAD2-1A22-96AAD2C80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39E8F-D632-A48E-D9B1-403B5716F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CE0CA-9D1E-5917-F52F-A08AF3A07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8096A-1029-9286-7D4F-1BE5EADD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2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79BA-FB07-B5A3-3DF5-583C94D8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77680-EEF5-34AC-EBCB-A6AAC6AAC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8D1B3-FF97-5D8A-ACB0-A270F377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F2A55-2438-0845-AAC2-6007A0DC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24326-ACA3-6242-0167-D697D799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C6A4D-B029-3649-00C0-A350117B2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19F3D-998E-4D8F-B57E-B90C3458D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DD364-A352-15AC-9ADC-3C8CFFD23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28FB1-1052-5BB6-5BD0-D1E0D83D7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0DD81-661D-BF45-B078-D226C7F73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1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5D7B-39E6-37A7-8DA8-68E0B2C5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E4B00-B159-4A65-6CE8-EBE438DC0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1550A-7222-CAAB-E51C-252783043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866FE-BC10-4463-9473-2DF2070F9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F7AE5-8E37-CE29-6B4D-F56662411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5ACB7-E0D2-2988-D24F-00DC8AC6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467B7-3E55-9137-A821-21E7460E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268F0-82EF-9148-EC16-0968BC213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0AAC1-0156-28C5-23BD-28ED0D269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785D2-1F97-2A61-CE58-7D13EF664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FC0FDB-ACAF-1FC4-1449-0A2291FE7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FDCABB-EAEB-CE75-3C4C-65B430B6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31E63-8DE2-4FC5-92A1-D75E95A3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9C63FF-1E7B-F85B-061E-2D0521D0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3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79055-8291-3CDB-E651-BD1288A4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72B76-F571-603D-2F14-90D2BCC9D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718C8E-2C6D-0C98-AA47-BD1DE2B8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09D44-47A9-6C0C-4D12-A5480AC6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5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047D5F-02B8-5F02-9B0A-410DB06AC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D59D-75AD-8E5A-C17A-7D81969E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7A0352-D8F2-EE28-553D-7D414F88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1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C45C-02C0-BF66-539F-E587A6F6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49882-4A8D-F9EC-657D-14BB9C9C5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CC7D2-EF2B-19C3-9DE3-52D67E068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39E63-60A6-CDA1-43F2-09C41511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77008-815E-2F69-D6C3-CC48134DA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477AD-5E12-F9C9-49DC-8A9C01314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4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5CAB-4ED0-E7EE-A816-96F46633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73B9B-D49C-B300-A6D5-96040FF83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B5B71-6317-BF01-684C-38C17D733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6BBCF-EE43-5FB4-CCEF-5614C1AE0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31C6E-97E4-A6CC-96EB-AD73235AF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2921F-79C7-8007-FCD9-8211121F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4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C00A3-C039-9236-0C0B-D281CFCC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2DD32-4429-6242-8DB7-F2A042C10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9690E-9D0E-2B67-1BC8-07BF44E88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16073F-2554-4F09-9639-69287E5A976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F6006-285A-28B8-6582-EF910C6C3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C2D4C-2DAF-3E56-096C-A94AD9BC9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B0A1FD-50BB-4525-8644-1EDF95514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5270-3673-D9CA-3615-5A47C357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Bruker timsTOF Pro PRM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FC63B-D8C4-4B16-45D6-036E9AF9C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Import as PRM – no chromatograms</a:t>
            </a:r>
          </a:p>
          <a:p>
            <a:r>
              <a:rPr lang="en-US" dirty="0"/>
              <a:t>Import as DDA – Few product ion traces, despite spectra in library</a:t>
            </a:r>
          </a:p>
          <a:p>
            <a:r>
              <a:rPr lang="en-US" dirty="0"/>
              <a:t>Import as DIA – Product ions observed in DDA run, few products in PRM run</a:t>
            </a:r>
          </a:p>
          <a:p>
            <a:endParaRPr lang="en-US" dirty="0"/>
          </a:p>
          <a:p>
            <a:r>
              <a:rPr lang="en-US" dirty="0"/>
              <a:t>Following slides are screenshots from DIA import</a:t>
            </a:r>
          </a:p>
        </p:txBody>
      </p:sp>
    </p:spTree>
    <p:extLst>
      <p:ext uri="{BB962C8B-B14F-4D97-AF65-F5344CB8AC3E}">
        <p14:creationId xmlns:p14="http://schemas.microsoft.com/office/powerpoint/2010/main" val="251446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72DDD6-3271-EDA1-6ED2-69447B909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602" y="1922356"/>
            <a:ext cx="1987168" cy="30132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C8DCF0-552F-40E2-4EC8-FEFFFF4BD3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022" y="1922357"/>
            <a:ext cx="1987168" cy="30132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9F797B-E385-C41A-09DA-94590F7727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1719" y="1922356"/>
            <a:ext cx="1987168" cy="301328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A1CFA6-9211-CEDA-63A6-C2FEE9C7DCAD}"/>
              </a:ext>
            </a:extLst>
          </p:cNvPr>
          <p:cNvSpPr txBox="1"/>
          <p:nvPr/>
        </p:nvSpPr>
        <p:spPr>
          <a:xfrm>
            <a:off x="4395625" y="1203768"/>
            <a:ext cx="2763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Skyline Transition Settings</a:t>
            </a:r>
          </a:p>
        </p:txBody>
      </p:sp>
    </p:spTree>
    <p:extLst>
      <p:ext uri="{BB962C8B-B14F-4D97-AF65-F5344CB8AC3E}">
        <p14:creationId xmlns:p14="http://schemas.microsoft.com/office/powerpoint/2010/main" val="378828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F7C31E-E12B-6E1B-64A5-1B9904C0A9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241" t="6840" b="1845"/>
          <a:stretch/>
        </p:blipFill>
        <p:spPr>
          <a:xfrm>
            <a:off x="2696901" y="601884"/>
            <a:ext cx="6798197" cy="60304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085BDF-E412-1310-9DAD-444A9E118F72}"/>
              </a:ext>
            </a:extLst>
          </p:cNvPr>
          <p:cNvSpPr txBox="1"/>
          <p:nvPr/>
        </p:nvSpPr>
        <p:spPr>
          <a:xfrm>
            <a:off x="3750198" y="232552"/>
            <a:ext cx="13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PASEF PRM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3F834-0900-E057-0477-DC89B46BC1D5}"/>
              </a:ext>
            </a:extLst>
          </p:cNvPr>
          <p:cNvSpPr txBox="1"/>
          <p:nvPr/>
        </p:nvSpPr>
        <p:spPr>
          <a:xfrm>
            <a:off x="7442006" y="225706"/>
            <a:ext cx="63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DDA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C93A93-3AD2-2052-667E-59DCA0CED3DA}"/>
              </a:ext>
            </a:extLst>
          </p:cNvPr>
          <p:cNvSpPr txBox="1"/>
          <p:nvPr/>
        </p:nvSpPr>
        <p:spPr>
          <a:xfrm>
            <a:off x="326985" y="214661"/>
            <a:ext cx="60940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HSLVNDLPVG</a:t>
            </a:r>
            <a:r>
              <a:rPr lang="en-US" b="1" dirty="0">
                <a:effectLst/>
              </a:rPr>
              <a:t>R</a:t>
            </a:r>
          </a:p>
          <a:p>
            <a:r>
              <a:rPr lang="en-US" dirty="0"/>
              <a:t>z=+2</a:t>
            </a:r>
          </a:p>
          <a:p>
            <a:r>
              <a:rPr lang="en-US" dirty="0"/>
              <a:t>m/z=603.331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DE388-F9BB-4DC3-9307-0FA6ED860935}"/>
              </a:ext>
            </a:extLst>
          </p:cNvPr>
          <p:cNvSpPr txBox="1"/>
          <p:nvPr/>
        </p:nvSpPr>
        <p:spPr>
          <a:xfrm>
            <a:off x="1764175" y="1906494"/>
            <a:ext cx="7475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Light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A285F0-F6E4-9076-55FA-B31E535DD827}"/>
              </a:ext>
            </a:extLst>
          </p:cNvPr>
          <p:cNvSpPr txBox="1"/>
          <p:nvPr/>
        </p:nvSpPr>
        <p:spPr>
          <a:xfrm>
            <a:off x="1764174" y="4917840"/>
            <a:ext cx="828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Heavy</a:t>
            </a:r>
          </a:p>
        </p:txBody>
      </p:sp>
    </p:spTree>
    <p:extLst>
      <p:ext uri="{BB962C8B-B14F-4D97-AF65-F5344CB8AC3E}">
        <p14:creationId xmlns:p14="http://schemas.microsoft.com/office/powerpoint/2010/main" val="805635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F12498-FC5C-47A8-1BCF-7B12CED5C41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241" t="7015" b="1845"/>
          <a:stretch/>
        </p:blipFill>
        <p:spPr>
          <a:xfrm>
            <a:off x="2696901" y="578735"/>
            <a:ext cx="6798197" cy="60188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DC31A3-49B0-569B-682A-54BB2DDBF935}"/>
              </a:ext>
            </a:extLst>
          </p:cNvPr>
          <p:cNvSpPr txBox="1"/>
          <p:nvPr/>
        </p:nvSpPr>
        <p:spPr>
          <a:xfrm>
            <a:off x="3750198" y="232552"/>
            <a:ext cx="13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PASEF PRM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F38124-32C0-0B6D-4F21-7CA4A7673F0E}"/>
              </a:ext>
            </a:extLst>
          </p:cNvPr>
          <p:cNvSpPr txBox="1"/>
          <p:nvPr/>
        </p:nvSpPr>
        <p:spPr>
          <a:xfrm>
            <a:off x="7442006" y="225706"/>
            <a:ext cx="63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8DE24E-D9CF-2DCA-D18E-EC4AB6B92295}"/>
              </a:ext>
            </a:extLst>
          </p:cNvPr>
          <p:cNvSpPr txBox="1"/>
          <p:nvPr/>
        </p:nvSpPr>
        <p:spPr>
          <a:xfrm>
            <a:off x="9646534" y="1663426"/>
            <a:ext cx="7475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Light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1E0CE6-02FA-7A0A-577E-F8C3817896F0}"/>
              </a:ext>
            </a:extLst>
          </p:cNvPr>
          <p:cNvSpPr txBox="1"/>
          <p:nvPr/>
        </p:nvSpPr>
        <p:spPr>
          <a:xfrm>
            <a:off x="9646533" y="4674772"/>
            <a:ext cx="828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Heavy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1C1224-4F38-E6B6-BF17-F860009E5F8C}"/>
              </a:ext>
            </a:extLst>
          </p:cNvPr>
          <p:cNvSpPr txBox="1"/>
          <p:nvPr/>
        </p:nvSpPr>
        <p:spPr>
          <a:xfrm>
            <a:off x="3183038" y="770247"/>
            <a:ext cx="25811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Heavy (no trace for light)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62B795-916F-721A-4CE9-F735C3B4047A}"/>
              </a:ext>
            </a:extLst>
          </p:cNvPr>
          <p:cNvSpPr txBox="1"/>
          <p:nvPr/>
        </p:nvSpPr>
        <p:spPr>
          <a:xfrm>
            <a:off x="136003" y="161533"/>
            <a:ext cx="16812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DILSAYDVVL</a:t>
            </a:r>
            <a:r>
              <a:rPr lang="en-US" b="1" dirty="0">
                <a:effectLst/>
              </a:rPr>
              <a:t>K</a:t>
            </a:r>
          </a:p>
          <a:p>
            <a:r>
              <a:rPr lang="en-US" dirty="0"/>
              <a:t>z=+2</a:t>
            </a:r>
          </a:p>
          <a:p>
            <a:r>
              <a:rPr lang="en-US" dirty="0"/>
              <a:t>m/z=618.3477</a:t>
            </a:r>
          </a:p>
        </p:txBody>
      </p:sp>
    </p:spTree>
    <p:extLst>
      <p:ext uri="{BB962C8B-B14F-4D97-AF65-F5344CB8AC3E}">
        <p14:creationId xmlns:p14="http://schemas.microsoft.com/office/powerpoint/2010/main" val="7002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4A8EF3-E6DA-9654-B852-FE93346579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336" t="7190" b="2021"/>
          <a:stretch/>
        </p:blipFill>
        <p:spPr>
          <a:xfrm>
            <a:off x="2702688" y="706056"/>
            <a:ext cx="6786623" cy="59956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3E9B43-5714-6E26-4435-CBE70DC6BB3B}"/>
              </a:ext>
            </a:extLst>
          </p:cNvPr>
          <p:cNvSpPr txBox="1"/>
          <p:nvPr/>
        </p:nvSpPr>
        <p:spPr>
          <a:xfrm>
            <a:off x="3750198" y="232552"/>
            <a:ext cx="13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PASEF PRM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054B8F-D79A-0488-3A38-F69CEF8799E6}"/>
              </a:ext>
            </a:extLst>
          </p:cNvPr>
          <p:cNvSpPr txBox="1"/>
          <p:nvPr/>
        </p:nvSpPr>
        <p:spPr>
          <a:xfrm>
            <a:off x="7442006" y="225706"/>
            <a:ext cx="63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ABC2D-3788-1FC9-5343-694710E58863}"/>
              </a:ext>
            </a:extLst>
          </p:cNvPr>
          <p:cNvSpPr txBox="1"/>
          <p:nvPr/>
        </p:nvSpPr>
        <p:spPr>
          <a:xfrm>
            <a:off x="9646534" y="1663426"/>
            <a:ext cx="7475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Light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06C6B-472D-9036-9643-EFB283652AE3}"/>
              </a:ext>
            </a:extLst>
          </p:cNvPr>
          <p:cNvSpPr txBox="1"/>
          <p:nvPr/>
        </p:nvSpPr>
        <p:spPr>
          <a:xfrm>
            <a:off x="9646533" y="4674772"/>
            <a:ext cx="828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Heavy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947C44-EB67-382A-6CDD-E5C8AA68AB84}"/>
              </a:ext>
            </a:extLst>
          </p:cNvPr>
          <p:cNvSpPr txBox="1"/>
          <p:nvPr/>
        </p:nvSpPr>
        <p:spPr>
          <a:xfrm>
            <a:off x="3850770" y="1478760"/>
            <a:ext cx="1122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 trace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673309-0883-7E14-731B-66C6F61A9DC4}"/>
              </a:ext>
            </a:extLst>
          </p:cNvPr>
          <p:cNvSpPr txBox="1"/>
          <p:nvPr/>
        </p:nvSpPr>
        <p:spPr>
          <a:xfrm>
            <a:off x="315411" y="226235"/>
            <a:ext cx="17217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IVVLGSGGVG</a:t>
            </a:r>
            <a:r>
              <a:rPr lang="en-US" b="1" dirty="0">
                <a:effectLst/>
              </a:rPr>
              <a:t>K</a:t>
            </a:r>
          </a:p>
          <a:p>
            <a:r>
              <a:rPr lang="en-US" dirty="0"/>
              <a:t>z=+2</a:t>
            </a:r>
          </a:p>
          <a:p>
            <a:r>
              <a:rPr lang="en-US" dirty="0"/>
              <a:t>m/z=493.3057</a:t>
            </a:r>
          </a:p>
        </p:txBody>
      </p:sp>
    </p:spTree>
    <p:extLst>
      <p:ext uri="{BB962C8B-B14F-4D97-AF65-F5344CB8AC3E}">
        <p14:creationId xmlns:p14="http://schemas.microsoft.com/office/powerpoint/2010/main" val="403528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3BADC7-3A18-FFED-23CF-0807A1C1366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430" t="7367" b="2195"/>
          <a:stretch/>
        </p:blipFill>
        <p:spPr>
          <a:xfrm>
            <a:off x="2708476" y="706055"/>
            <a:ext cx="6775048" cy="5972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CE111C-FCE6-C333-6B1F-3B81CE305995}"/>
              </a:ext>
            </a:extLst>
          </p:cNvPr>
          <p:cNvSpPr txBox="1"/>
          <p:nvPr/>
        </p:nvSpPr>
        <p:spPr>
          <a:xfrm>
            <a:off x="3750198" y="232552"/>
            <a:ext cx="13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PASEF PRM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053A83-570A-9E10-F38C-E3400873C396}"/>
              </a:ext>
            </a:extLst>
          </p:cNvPr>
          <p:cNvSpPr txBox="1"/>
          <p:nvPr/>
        </p:nvSpPr>
        <p:spPr>
          <a:xfrm>
            <a:off x="7442006" y="225706"/>
            <a:ext cx="63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40E66D-6673-DB2E-1C07-296F8DDB4E39}"/>
              </a:ext>
            </a:extLst>
          </p:cNvPr>
          <p:cNvSpPr txBox="1"/>
          <p:nvPr/>
        </p:nvSpPr>
        <p:spPr>
          <a:xfrm>
            <a:off x="326985" y="214661"/>
            <a:ext cx="60940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ILDFGLA</a:t>
            </a:r>
            <a:r>
              <a:rPr lang="en-US" b="1" dirty="0">
                <a:effectLst/>
              </a:rPr>
              <a:t>R</a:t>
            </a:r>
            <a:endParaRPr lang="en-US" dirty="0"/>
          </a:p>
          <a:p>
            <a:r>
              <a:rPr lang="en-US" dirty="0"/>
              <a:t>z=+2</a:t>
            </a:r>
          </a:p>
          <a:p>
            <a:r>
              <a:rPr lang="en-US" dirty="0"/>
              <a:t>m/z=452.7662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EB4968-56F9-B1B9-2AED-093F1CB90074}"/>
              </a:ext>
            </a:extLst>
          </p:cNvPr>
          <p:cNvSpPr txBox="1"/>
          <p:nvPr/>
        </p:nvSpPr>
        <p:spPr>
          <a:xfrm>
            <a:off x="1764175" y="1906494"/>
            <a:ext cx="7475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Light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163CC0-A924-BB63-0D87-51DD98DB985E}"/>
              </a:ext>
            </a:extLst>
          </p:cNvPr>
          <p:cNvSpPr txBox="1"/>
          <p:nvPr/>
        </p:nvSpPr>
        <p:spPr>
          <a:xfrm>
            <a:off x="1764174" y="4917840"/>
            <a:ext cx="828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Heavy</a:t>
            </a:r>
          </a:p>
        </p:txBody>
      </p:sp>
    </p:spTree>
    <p:extLst>
      <p:ext uri="{BB962C8B-B14F-4D97-AF65-F5344CB8AC3E}">
        <p14:creationId xmlns:p14="http://schemas.microsoft.com/office/powerpoint/2010/main" val="3340420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115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Bruker timsTOF Pro PRM Issues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Sprung, Robert</dc:creator>
  <cp:lastModifiedBy>Sprung, Robert</cp:lastModifiedBy>
  <cp:revision>3</cp:revision>
  <dcterms:created xsi:type="dcterms:W3CDTF">2025-04-14T17:49:13Z</dcterms:created>
  <dcterms:modified xsi:type="dcterms:W3CDTF">2025-04-15T15:07:37Z</dcterms:modified>
</cp:coreProperties>
</file>