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7" r:id="rId3"/>
    <p:sldId id="260" r:id="rId4"/>
    <p:sldId id="262" r:id="rId5"/>
    <p:sldId id="264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17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43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84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7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1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4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43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9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2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5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9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6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19444-8D9B-4A94-9C1F-EB25AF51562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65F32-6E0F-4279-A20F-A3F3CB6F0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6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1"/>
            <a:ext cx="8229600" cy="5791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Skyline's internal model for small molecules has been aligned with that of peptides - the Targets tree now contains neutral molecules with children that have adducts (i.e. precursors). 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The ability to declare multiple adducts for a single molecule (an extension of Skyline's longstanding support for multiple protonated states for peptides) greatly extends the number of Skyline features that can be used with small molecules.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866" b="64733"/>
          <a:stretch/>
        </p:blipFill>
        <p:spPr bwMode="auto">
          <a:xfrm>
            <a:off x="2895600" y="2590800"/>
            <a:ext cx="3581400" cy="2140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7875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447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You can easily create small molecule spectral libraries with the newly extended .</a:t>
            </a:r>
            <a:r>
              <a:rPr lang="en-US" dirty="0" err="1" smtClean="0"/>
              <a:t>ssl</a:t>
            </a:r>
            <a:r>
              <a:rPr lang="en-US" dirty="0" smtClean="0"/>
              <a:t>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8534400" cy="1219200"/>
          </a:xfrm>
        </p:spPr>
        <p:txBody>
          <a:bodyPr>
            <a:normAutofit/>
          </a:bodyPr>
          <a:lstStyle/>
          <a:p>
            <a:pPr algn="l"/>
            <a:r>
              <a:rPr lang="en-US" sz="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      scan  charge  adduct </a:t>
            </a:r>
            <a:r>
              <a:rPr lang="en-US" sz="8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inchikey</a:t>
            </a:r>
            <a:r>
              <a:rPr lang="en-US" sz="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retention-time  </a:t>
            </a:r>
            <a:r>
              <a:rPr lang="en-US" sz="8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chemicalformula</a:t>
            </a:r>
            <a:r>
              <a:rPr lang="en-US" sz="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8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moleculename</a:t>
            </a:r>
            <a:r>
              <a:rPr lang="en-US" sz="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otherkeys</a:t>
            </a:r>
            <a:endParaRPr lang="en-US" sz="8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demo.ms2  136   3       [M+3H] RYYVLZVUVIJVGH-UHFFFAOYSA-N  20.0            C8H10N4O2        Caffeine     "CAS:58-08-2 HMDB:</a:t>
            </a:r>
            <a:r>
              <a:rPr lang="en-US" sz="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01847</a:t>
            </a:r>
            <a:r>
              <a:rPr lang="en-US" sz="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algn="l"/>
            <a:r>
              <a:rPr lang="en-US" sz="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demo.ms2  140   3       [M+3H] LFQSCWFLJHTTHZ-UHFFFAOYAB                    C2H6O            Ethanol</a:t>
            </a:r>
          </a:p>
          <a:p>
            <a:pPr algn="l"/>
            <a:r>
              <a:rPr lang="en-US" sz="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demo.ms2  142   3       [M+3H] YAPQBXQYLJRXSA-UHFFFAOYSA-N  60.0            C7H8N4O2         Theobromine</a:t>
            </a:r>
          </a:p>
          <a:p>
            <a:pPr algn="l"/>
            <a:endParaRPr lang="en-US" sz="1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endParaRPr lang="en-US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endParaRPr lang="en-US" sz="1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98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Small molecule spectral libraries can be imported and used to create target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The NIST </a:t>
            </a:r>
            <a:r>
              <a:rPr lang="en-US" sz="1400" dirty="0"/>
              <a:t>.</a:t>
            </a:r>
            <a:r>
              <a:rPr lang="en-US" sz="1400" dirty="0" err="1"/>
              <a:t>msf</a:t>
            </a:r>
            <a:r>
              <a:rPr lang="en-US" sz="1400" dirty="0"/>
              <a:t> format is the first to be supported, with more on the way</a:t>
            </a:r>
            <a:r>
              <a:rPr lang="en-US" sz="1400" dirty="0" smtClean="0"/>
              <a:t>.</a:t>
            </a:r>
            <a:endParaRPr lang="en-US" sz="14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45276"/>
            <a:ext cx="7613604" cy="383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452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popup menus for </a:t>
            </a:r>
            <a:r>
              <a:rPr lang="en-US" dirty="0" smtClean="0"/>
              <a:t>selecting ion types in graphs </a:t>
            </a:r>
            <a:r>
              <a:rPr lang="en-US" dirty="0"/>
              <a:t>no longer offer A, B, C, X, Y, Z, and Precursor </a:t>
            </a:r>
            <a:r>
              <a:rPr lang="en-US" dirty="0" smtClean="0"/>
              <a:t>when </a:t>
            </a:r>
            <a:r>
              <a:rPr lang="en-US" dirty="0"/>
              <a:t>working with small molecules, but instead offer Fragments and </a:t>
            </a:r>
            <a:r>
              <a:rPr lang="en-US" dirty="0" smtClean="0"/>
              <a:t>Precursor.</a:t>
            </a:r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we use the catch-all "Fragments" since we don't have an inherent sense of fragment type for generalized small molecules.</a:t>
            </a:r>
            <a:endParaRPr lang="en-US" sz="1400" dirty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819400"/>
            <a:ext cx="3770471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1450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Transition Settings Filter tab now has a sub-tab just for small molecule settings: you will notice that there are adduct lists for precursor and fragment filtering similar to the charge state lists for peptides. </a:t>
            </a:r>
            <a:endParaRPr lang="en-US" sz="2400" dirty="0" smtClean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Note </a:t>
            </a:r>
            <a:r>
              <a:rPr lang="en-US" sz="1200" dirty="0"/>
              <a:t>that you can pick adducts from a popup list, but you can always compose your own as well. Typically fragment ions are known by mass and charge only, so </a:t>
            </a:r>
            <a:r>
              <a:rPr lang="en-US" sz="1200" dirty="0" smtClean="0"/>
              <a:t>adduct descriptions </a:t>
            </a:r>
            <a:r>
              <a:rPr lang="en-US" sz="1200" dirty="0"/>
              <a:t>like [M+] and [M-] are suitable here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295400"/>
            <a:ext cx="2971800" cy="4073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5471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17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transition list reader has new columns for importing </a:t>
            </a:r>
            <a:r>
              <a:rPr lang="en-US" dirty="0" err="1"/>
              <a:t>InChiKey</a:t>
            </a:r>
            <a:r>
              <a:rPr lang="en-US" dirty="0"/>
              <a:t>, </a:t>
            </a:r>
            <a:r>
              <a:rPr lang="en-US" dirty="0" err="1"/>
              <a:t>InChi</a:t>
            </a:r>
            <a:r>
              <a:rPr lang="en-US" dirty="0"/>
              <a:t>, CAS and HMDB identifiers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Standardized molecular identifiers make it easier to match entries in existing spectral libraries.</a:t>
            </a:r>
            <a:endParaRPr lang="en-US" sz="1400" dirty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6707389" cy="446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5471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339</Words>
  <Application>Microsoft Office PowerPoint</Application>
  <PresentationFormat>On-screen Show (4:3)</PresentationFormat>
  <Paragraphs>87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</vt:lpstr>
      <vt:lpstr>You can easily create small molecule spectral libraries with the newly extended .ssl format</vt:lpstr>
      <vt:lpstr>Small molecule spectral libraries can be imported and used to create target lists</vt:lpstr>
      <vt:lpstr>  </vt:lpstr>
      <vt:lpstr>  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Skyline Small Molecule Improvements</dc:title>
  <dc:creator>Brian Pratt</dc:creator>
  <cp:lastModifiedBy>Brian Pratt</cp:lastModifiedBy>
  <cp:revision>10</cp:revision>
  <dcterms:created xsi:type="dcterms:W3CDTF">2017-08-11T18:27:55Z</dcterms:created>
  <dcterms:modified xsi:type="dcterms:W3CDTF">2017-08-11T21:17:02Z</dcterms:modified>
</cp:coreProperties>
</file>