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85" d="100"/>
          <a:sy n="185" d="100"/>
        </p:scale>
        <p:origin x="108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9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8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8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3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0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27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9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9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AECFB-2DF9-4E20-8A87-D4645C1D32C3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4480A-970B-46D8-8FD3-9B8B5CDAA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1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kyline.gs.washington.edu/tutorials/GroupedStudies1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Skyline Pivot Editor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Available in Skyline-Daily November,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09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“Remember Layout” menu item allows us to save the set of transforms that we have applied.</a:t>
            </a:r>
            <a:endParaRPr lang="en-US" sz="2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823" y="1457322"/>
            <a:ext cx="7886700" cy="39617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2627" y="3937296"/>
            <a:ext cx="3771900" cy="12668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9416" y="5501898"/>
            <a:ext cx="7268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Layout consists of the set of pivots, filters, sorts, and column width and formats that have been applied.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73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Transforms sub-menu shows you the set of pivots and filters that have been applied.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71823" y="5298620"/>
            <a:ext cx="7521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Reading from bottom to top, we started with the plain view “</a:t>
            </a:r>
            <a:r>
              <a:rPr lang="en-US" dirty="0" err="1" smtClean="0"/>
              <a:t>PivotEditorDemo</a:t>
            </a:r>
            <a:r>
              <a:rPr lang="en-US" dirty="0" smtClean="0"/>
              <a:t>”, and then did a pivot with 4 row headers and 2 values, and then applied a filter, and then applied a pivot with 0 row headers and 2 values.</a:t>
            </a:r>
          </a:p>
          <a:p>
            <a:r>
              <a:rPr lang="en-US" dirty="0" smtClean="0"/>
              <a:t>The tooltip shows you a more detailed explanation of what the pivot was.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724" y="1503639"/>
            <a:ext cx="6881086" cy="347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397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You can use the Transforms sub-menu to go back before some of the transforms were applied.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001979"/>
            <a:ext cx="7886700" cy="399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667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We can then add a new pivot to this earlier step, and demonstrate column headers.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997059" y="4871634"/>
            <a:ext cx="5217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case, we want one row per protein, and we want separate columns for each </a:t>
            </a:r>
            <a:r>
              <a:rPr lang="en-US" dirty="0" err="1" smtClean="0"/>
              <a:t>BioReplicate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549" y="2012076"/>
            <a:ext cx="4602036" cy="253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02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row per protein, and separate columns for the </a:t>
            </a:r>
            <a:r>
              <a:rPr lang="en-US" dirty="0" err="1" smtClean="0"/>
              <a:t>BioReplicates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013514"/>
            <a:ext cx="7886700" cy="3975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3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Scenario: Want to compare average CV of Total Area, and Total Area normalized to global standards.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Using “Rat_plasma.sky.zip” from the Grouped Studies </a:t>
            </a:r>
            <a:r>
              <a:rPr lang="en-US" sz="2000" dirty="0"/>
              <a:t>tutorial: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skyline.gs.washington.edu/tutorials/GroupedStudies1.zip</a:t>
            </a:r>
            <a:endParaRPr lang="en-US" sz="2000" dirty="0" smtClean="0"/>
          </a:p>
          <a:p>
            <a:r>
              <a:rPr lang="en-US" sz="2000" dirty="0" smtClean="0"/>
              <a:t>The data file has a replicate annotation called “</a:t>
            </a:r>
            <a:r>
              <a:rPr lang="en-US" sz="2000" dirty="0" err="1" smtClean="0"/>
              <a:t>BioReplicate</a:t>
            </a:r>
            <a:r>
              <a:rPr lang="en-US" sz="2000" dirty="0" smtClean="0"/>
              <a:t>” which represents the individual rats that the samples were taken from.</a:t>
            </a:r>
          </a:p>
          <a:p>
            <a:r>
              <a:rPr lang="en-US" sz="2000" dirty="0" smtClean="0"/>
              <a:t>If we group by precursor and </a:t>
            </a:r>
            <a:r>
              <a:rPr lang="en-US" sz="2000" dirty="0" err="1" smtClean="0"/>
              <a:t>BioReplicate</a:t>
            </a:r>
            <a:r>
              <a:rPr lang="en-US" sz="2000" dirty="0" smtClean="0"/>
              <a:t>, whatever normalization method produces the lower CV is probably more precise and accurate.</a:t>
            </a:r>
          </a:p>
          <a:p>
            <a:r>
              <a:rPr lang="en-US" sz="2000" dirty="0" smtClean="0"/>
              <a:t>In the next slides, we will look at how the CV of the precursor result “Total Area” compares to “</a:t>
            </a:r>
            <a:r>
              <a:rPr lang="en-US" sz="2000" dirty="0" err="1" smtClean="0"/>
              <a:t>TotalAreaRatioToGlobalStandards</a:t>
            </a:r>
            <a:r>
              <a:rPr lang="en-US" sz="2000" dirty="0" smtClean="0"/>
              <a:t>”.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6417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Create a view that has all of the columns that you are going to want to group and summarize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862931"/>
            <a:ext cx="594360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86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 the Group/Total button to launch the pivot editor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116477"/>
            <a:ext cx="7886700" cy="376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277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Choose which columns you want to group on, and what aggregate operations you want to apply to the other columns.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515" y="1420677"/>
            <a:ext cx="6131439" cy="33816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76448" y="1446032"/>
            <a:ext cx="2128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each precursor, we want to calculate the CV within each </a:t>
            </a:r>
            <a:r>
              <a:rPr lang="en-US" dirty="0" err="1" smtClean="0"/>
              <a:t>BioReplicate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1869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out </a:t>
            </a:r>
            <a:r>
              <a:rPr lang="en-US" dirty="0" err="1" smtClean="0"/>
              <a:t>NaN</a:t>
            </a:r>
            <a:r>
              <a:rPr lang="en-US" dirty="0" smtClean="0"/>
              <a:t> (not a number)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6427" y="4654658"/>
            <a:ext cx="72687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Some precursors were only detected in one of the replicates for a given subject. The CV of one value is </a:t>
            </a:r>
            <a:r>
              <a:rPr lang="en-US" dirty="0" err="1" smtClean="0"/>
              <a:t>NaN</a:t>
            </a:r>
            <a:r>
              <a:rPr lang="en-US" dirty="0" smtClean="0"/>
              <a:t>. We need to filter these values out now so that they do not cause problems when we try to take the average later.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110" y="1503336"/>
            <a:ext cx="5980993" cy="303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02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the New Pivot button to add another level of grouping/</a:t>
            </a:r>
            <a:r>
              <a:rPr lang="en-US" dirty="0" err="1" smtClean="0"/>
              <a:t>totalling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971" y="1867142"/>
            <a:ext cx="81534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23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 the next level of pivoting, just get one with the mean of each of the CV columns.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2525" y="2115344"/>
            <a:ext cx="68389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2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 is a single row with the mean CVs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697" y="1743560"/>
            <a:ext cx="816292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6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456</Words>
  <Application>Microsoft Office PowerPoint</Application>
  <PresentationFormat>On-screen Show (4:3)</PresentationFormat>
  <Paragraphs>25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Skyline Pivot Editor</vt:lpstr>
      <vt:lpstr>Scenario: Want to compare average CV of Total Area, and Total Area normalized to global standards.</vt:lpstr>
      <vt:lpstr>Create a view that has all of the columns that you are going to want to group and summarize</vt:lpstr>
      <vt:lpstr>Push the Group/Total button to launch the pivot editor</vt:lpstr>
      <vt:lpstr>Choose which columns you want to group on, and what aggregate operations you want to apply to the other columns.</vt:lpstr>
      <vt:lpstr>Filter out NaN (not a number)</vt:lpstr>
      <vt:lpstr>Use the New Pivot button to add another level of grouping/totalling</vt:lpstr>
      <vt:lpstr>For the next level of pivoting, just get one with the mean of each of the CV columns.</vt:lpstr>
      <vt:lpstr>The result is a single row with the mean CVs</vt:lpstr>
      <vt:lpstr>The “Remember Layout” menu item allows us to save the set of transforms that we have applied.</vt:lpstr>
      <vt:lpstr>The Transforms sub-menu shows you the set of pivots and filters that have been applied.</vt:lpstr>
      <vt:lpstr>You can use the Transforms sub-menu to go back before some of the transforms were applied.</vt:lpstr>
      <vt:lpstr>We can then add a new pivot to this earlier step, and demonstrate column headers.</vt:lpstr>
      <vt:lpstr>One row per protein, and separate columns for the BioReplicates.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Pivot Editor</dc:title>
  <dc:creator>Windows User</dc:creator>
  <cp:lastModifiedBy>Windows User</cp:lastModifiedBy>
  <cp:revision>11</cp:revision>
  <dcterms:created xsi:type="dcterms:W3CDTF">2017-10-19T00:48:05Z</dcterms:created>
  <dcterms:modified xsi:type="dcterms:W3CDTF">2017-10-19T11:26:44Z</dcterms:modified>
</cp:coreProperties>
</file>