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8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32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8C1CE-1232-48F8-8CC8-28ADB09941D9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14E7F-33ED-4699-A3D9-859BEA098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825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8C1CE-1232-48F8-8CC8-28ADB09941D9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14E7F-33ED-4699-A3D9-859BEA098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068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8C1CE-1232-48F8-8CC8-28ADB09941D9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14E7F-33ED-4699-A3D9-859BEA098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17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8C1CE-1232-48F8-8CC8-28ADB09941D9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14E7F-33ED-4699-A3D9-859BEA098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37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8C1CE-1232-48F8-8CC8-28ADB09941D9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14E7F-33ED-4699-A3D9-859BEA098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605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8C1CE-1232-48F8-8CC8-28ADB09941D9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14E7F-33ED-4699-A3D9-859BEA098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245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8C1CE-1232-48F8-8CC8-28ADB09941D9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14E7F-33ED-4699-A3D9-859BEA098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183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8C1CE-1232-48F8-8CC8-28ADB09941D9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14E7F-33ED-4699-A3D9-859BEA098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373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8C1CE-1232-48F8-8CC8-28ADB09941D9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14E7F-33ED-4699-A3D9-859BEA098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123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8C1CE-1232-48F8-8CC8-28ADB09941D9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14E7F-33ED-4699-A3D9-859BEA098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9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8C1CE-1232-48F8-8CC8-28ADB09941D9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14E7F-33ED-4699-A3D9-859BEA098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36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8C1CE-1232-48F8-8CC8-28ADB09941D9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614E7F-33ED-4699-A3D9-859BEA098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5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Skyline Calibration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November 10,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9325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247775"/>
            <a:ext cx="6934200" cy="461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Calibration Curve Graph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3095625" y="4648200"/>
            <a:ext cx="0" cy="121920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156073" y="5886450"/>
            <a:ext cx="18791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Click points to</a:t>
            </a:r>
          </a:p>
          <a:p>
            <a:pPr algn="ctr"/>
            <a:r>
              <a:rPr lang="en-US" dirty="0" smtClean="0">
                <a:solidFill>
                  <a:srgbClr val="C00000"/>
                </a:solidFill>
              </a:rPr>
              <a:t>activate replicates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3686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Calibration Curve Selection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247775"/>
            <a:ext cx="6934200" cy="461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53292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Selection in Skyline Window</a:t>
            </a:r>
            <a:endParaRPr 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447800"/>
            <a:ext cx="8778941" cy="5133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03357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Calibrated Quantification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09600" y="1282184"/>
            <a:ext cx="2160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Peptide Ratio Results</a:t>
            </a: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647825"/>
            <a:ext cx="8534400" cy="498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9583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Document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58" y="1266824"/>
            <a:ext cx="9039542" cy="528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49876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Peptide Settings - Quantification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4613" y="1304925"/>
            <a:ext cx="3914775" cy="524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54409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Peptide Quantification View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576388"/>
            <a:ext cx="8362950" cy="370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6481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362200"/>
            <a:ext cx="8534400" cy="377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Peptide Ratio Results View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638800" y="2895600"/>
            <a:ext cx="1371600" cy="312420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>
            <a:stCxn id="9" idx="2"/>
          </p:cNvCxnSpPr>
          <p:nvPr/>
        </p:nvCxnSpPr>
        <p:spPr>
          <a:xfrm flipH="1">
            <a:off x="6400800" y="1905000"/>
            <a:ext cx="332610" cy="137160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465819" y="1535668"/>
            <a:ext cx="2535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Showing Ratio by Default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177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3228975"/>
            <a:ext cx="8610600" cy="351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 Point Internal Calibration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2868676"/>
            <a:ext cx="2160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Peptide Ratio Results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07966" y="1184894"/>
            <a:ext cx="22936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Peptide Quantification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476875" y="3733800"/>
            <a:ext cx="914400" cy="297180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>
            <a:stCxn id="11" idx="2"/>
          </p:cNvCxnSpPr>
          <p:nvPr/>
        </p:nvCxnSpPr>
        <p:spPr>
          <a:xfrm flipH="1">
            <a:off x="6404415" y="4632001"/>
            <a:ext cx="993473" cy="728501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499501" y="3985670"/>
            <a:ext cx="1796774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Concentration by</a:t>
            </a:r>
          </a:p>
          <a:p>
            <a:pPr algn="ctr"/>
            <a:r>
              <a:rPr lang="en-US" dirty="0" smtClean="0">
                <a:solidFill>
                  <a:srgbClr val="C00000"/>
                </a:solidFill>
              </a:rPr>
              <a:t>Ratio to </a:t>
            </a:r>
            <a:r>
              <a:rPr lang="en-US" dirty="0" smtClean="0">
                <a:solidFill>
                  <a:srgbClr val="C00000"/>
                </a:solidFill>
              </a:rPr>
              <a:t>IS</a:t>
            </a:r>
            <a:endParaRPr lang="en-US" dirty="0">
              <a:solidFill>
                <a:srgbClr val="C00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485900"/>
            <a:ext cx="8353425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96379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Multi-Point External Calibration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38918" y="1295400"/>
            <a:ext cx="1132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Replicates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664732"/>
            <a:ext cx="8353425" cy="466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1482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Quantification with Regression Fit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4613" y="1295400"/>
            <a:ext cx="3914775" cy="524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30304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5236607"/>
            <a:ext cx="9163050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Calibration Curves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7783061" y="5130284"/>
            <a:ext cx="228600" cy="106680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488921" y="4736068"/>
            <a:ext cx="10454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Click Link</a:t>
            </a:r>
            <a:endParaRPr lang="en-US" dirty="0">
              <a:solidFill>
                <a:srgbClr val="C00000"/>
              </a:solidFill>
            </a:endParaRP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225" y="304800"/>
            <a:ext cx="1800225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209800" y="4876800"/>
            <a:ext cx="22936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Peptide Quantification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2076450" y="3048000"/>
            <a:ext cx="1047750" cy="76200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143249" y="2819400"/>
            <a:ext cx="17098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Click Menu Item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58226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74</Words>
  <Application>Microsoft Office PowerPoint</Application>
  <PresentationFormat>On-screen Show (4:3)</PresentationFormat>
  <Paragraphs>26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Skyline Calibration</vt:lpstr>
      <vt:lpstr>Test Document</vt:lpstr>
      <vt:lpstr>Peptide Settings - Quantification</vt:lpstr>
      <vt:lpstr>Peptide Quantification View</vt:lpstr>
      <vt:lpstr>Peptide Ratio Results View</vt:lpstr>
      <vt:lpstr>Single Point Internal Calibration</vt:lpstr>
      <vt:lpstr>Multi-Point External Calibration</vt:lpstr>
      <vt:lpstr>Quantification with Regression Fit</vt:lpstr>
      <vt:lpstr>Calibration Curves</vt:lpstr>
      <vt:lpstr>Calibration Curve Graph</vt:lpstr>
      <vt:lpstr>Calibration Curve Selection</vt:lpstr>
      <vt:lpstr>Selection in Skyline Window</vt:lpstr>
      <vt:lpstr>Calibrated Quantification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Skyline Calibration</dc:title>
  <dc:creator>brendanx</dc:creator>
  <cp:lastModifiedBy>brendanx</cp:lastModifiedBy>
  <cp:revision>13</cp:revision>
  <dcterms:created xsi:type="dcterms:W3CDTF">2015-10-09T22:37:45Z</dcterms:created>
  <dcterms:modified xsi:type="dcterms:W3CDTF">2015-11-10T17:52:10Z</dcterms:modified>
</cp:coreProperties>
</file>