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8"/>
  </p:notesMasterIdLst>
  <p:sldIdLst>
    <p:sldId id="256" r:id="rId2"/>
    <p:sldId id="318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7" r:id="rId11"/>
    <p:sldId id="283" r:id="rId12"/>
    <p:sldId id="312" r:id="rId13"/>
    <p:sldId id="288" r:id="rId14"/>
    <p:sldId id="284" r:id="rId15"/>
    <p:sldId id="324" r:id="rId16"/>
    <p:sldId id="289" r:id="rId17"/>
    <p:sldId id="290" r:id="rId18"/>
    <p:sldId id="291" r:id="rId19"/>
    <p:sldId id="292" r:id="rId20"/>
    <p:sldId id="287" r:id="rId21"/>
    <p:sldId id="313" r:id="rId22"/>
    <p:sldId id="294" r:id="rId23"/>
    <p:sldId id="295" r:id="rId24"/>
    <p:sldId id="296" r:id="rId25"/>
    <p:sldId id="305" r:id="rId26"/>
    <p:sldId id="300" r:id="rId27"/>
    <p:sldId id="309" r:id="rId28"/>
    <p:sldId id="315" r:id="rId29"/>
    <p:sldId id="316" r:id="rId30"/>
    <p:sldId id="325" r:id="rId31"/>
    <p:sldId id="327" r:id="rId32"/>
    <p:sldId id="328" r:id="rId33"/>
    <p:sldId id="329" r:id="rId34"/>
    <p:sldId id="330" r:id="rId35"/>
    <p:sldId id="331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C0504D"/>
    <a:srgbClr val="C05048"/>
    <a:srgbClr val="FFFF00"/>
    <a:srgbClr val="395D8C"/>
    <a:srgbClr val="8C3831"/>
    <a:srgbClr val="BDBEBD"/>
    <a:srgbClr val="CECBCE"/>
    <a:srgbClr val="E7E7E7"/>
    <a:srgbClr val="D66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83314" autoAdjust="0"/>
  </p:normalViewPr>
  <p:slideViewPr>
    <p:cSldViewPr>
      <p:cViewPr varScale="1">
        <p:scale>
          <a:sx n="94" d="100"/>
          <a:sy n="94" d="100"/>
        </p:scale>
        <p:origin x="21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5A74F-AE47-48A6-B11F-6DAE1035FBD8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2D490-A615-41E4-81BA-E176F8F9C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40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D490-A615-41E4-81BA-E176F8F9CE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6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D490-A615-41E4-81BA-E176F8F9CE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6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D490-A615-41E4-81BA-E176F8F9CE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6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D490-A615-41E4-81BA-E176F8F9CE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95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D490-A615-41E4-81BA-E176F8F9CE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D490-A615-41E4-81BA-E176F8F9CE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42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D490-A615-41E4-81BA-E176F8F9CE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1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D490-A615-41E4-81BA-E176F8F9CE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35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D490-A615-41E4-81BA-E176F8F9CE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15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D490-A615-41E4-81BA-E176F8F9CE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4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40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43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D490-A615-41E4-81BA-E176F8F9CE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6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D490-A615-41E4-81BA-E176F8F9CE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4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4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4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0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0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D490-A615-41E4-81BA-E176F8F9CE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5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D490-A615-41E4-81BA-E176F8F9CE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2954-6760-48BF-B497-6FEDA0F19FB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83B6-5A8F-4FDE-8EA9-482563A7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2954-6760-48BF-B497-6FEDA0F19FB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83B6-5A8F-4FDE-8EA9-482563A7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8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2954-6760-48BF-B497-6FEDA0F19FB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83B6-5A8F-4FDE-8EA9-482563A7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5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2954-6760-48BF-B497-6FEDA0F19FB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83B6-5A8F-4FDE-8EA9-482563A7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2954-6760-48BF-B497-6FEDA0F19FB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83B6-5A8F-4FDE-8EA9-482563A7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3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2954-6760-48BF-B497-6FEDA0F19FB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83B6-5A8F-4FDE-8EA9-482563A7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3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2954-6760-48BF-B497-6FEDA0F19FB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83B6-5A8F-4FDE-8EA9-482563A7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3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2954-6760-48BF-B497-6FEDA0F19FB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83B6-5A8F-4FDE-8EA9-482563A7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5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2954-6760-48BF-B497-6FEDA0F19FB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83B6-5A8F-4FDE-8EA9-482563A7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0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2954-6760-48BF-B497-6FEDA0F19FB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83B6-5A8F-4FDE-8EA9-482563A7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6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2954-6760-48BF-B497-6FEDA0F19FB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83B6-5A8F-4FDE-8EA9-482563A7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5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22954-6760-48BF-B497-6FEDA0F19FB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983B6-5A8F-4FDE-8EA9-482563A7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8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18" Type="http://schemas.microsoft.com/office/2007/relationships/hdphoto" Target="../media/hdphoto10.wdp"/><Relationship Id="rId26" Type="http://schemas.microsoft.com/office/2007/relationships/hdphoto" Target="../media/hdphoto14.wdp"/><Relationship Id="rId3" Type="http://schemas.openxmlformats.org/officeDocument/2006/relationships/image" Target="../media/image36.png"/><Relationship Id="rId21" Type="http://schemas.openxmlformats.org/officeDocument/2006/relationships/image" Target="../media/image46.png"/><Relationship Id="rId7" Type="http://schemas.microsoft.com/office/2007/relationships/hdphoto" Target="../media/hdphoto5.wdp"/><Relationship Id="rId12" Type="http://schemas.microsoft.com/office/2007/relationships/hdphoto" Target="../media/hdphoto7.wdp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2" Type="http://schemas.openxmlformats.org/officeDocument/2006/relationships/image" Target="../media/image35.png"/><Relationship Id="rId16" Type="http://schemas.microsoft.com/office/2007/relationships/hdphoto" Target="../media/hdphoto9.wdp"/><Relationship Id="rId20" Type="http://schemas.microsoft.com/office/2007/relationships/hdphoto" Target="../media/hdphoto11.wdp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24" Type="http://schemas.microsoft.com/office/2007/relationships/hdphoto" Target="../media/hdphoto13.wdp"/><Relationship Id="rId32" Type="http://schemas.openxmlformats.org/officeDocument/2006/relationships/image" Target="../media/image53.png"/><Relationship Id="rId5" Type="http://schemas.microsoft.com/office/2007/relationships/hdphoto" Target="../media/hdphoto4.wdp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image" Target="../media/image50.png"/><Relationship Id="rId10" Type="http://schemas.microsoft.com/office/2007/relationships/hdphoto" Target="../media/hdphoto6.wdp"/><Relationship Id="rId19" Type="http://schemas.openxmlformats.org/officeDocument/2006/relationships/image" Target="../media/image45.png"/><Relationship Id="rId31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microsoft.com/office/2007/relationships/hdphoto" Target="../media/hdphoto8.wdp"/><Relationship Id="rId22" Type="http://schemas.microsoft.com/office/2007/relationships/hdphoto" Target="../media/hdphoto12.wdp"/><Relationship Id="rId27" Type="http://schemas.openxmlformats.org/officeDocument/2006/relationships/image" Target="../media/image49.png"/><Relationship Id="rId30" Type="http://schemas.microsoft.com/office/2007/relationships/hdphoto" Target="../media/hdphoto15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8.wdp"/><Relationship Id="rId18" Type="http://schemas.openxmlformats.org/officeDocument/2006/relationships/image" Target="../media/image45.png"/><Relationship Id="rId26" Type="http://schemas.openxmlformats.org/officeDocument/2006/relationships/image" Target="../media/image49.png"/><Relationship Id="rId3" Type="http://schemas.openxmlformats.org/officeDocument/2006/relationships/image" Target="../media/image37.png"/><Relationship Id="rId21" Type="http://schemas.microsoft.com/office/2007/relationships/hdphoto" Target="../media/hdphoto12.wdp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17" Type="http://schemas.microsoft.com/office/2007/relationships/hdphoto" Target="../media/hdphoto10.wdp"/><Relationship Id="rId25" Type="http://schemas.microsoft.com/office/2007/relationships/hdphoto" Target="../media/hdphoto14.wdp"/><Relationship Id="rId2" Type="http://schemas.openxmlformats.org/officeDocument/2006/relationships/image" Target="../media/image36.pn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29" Type="http://schemas.microsoft.com/office/2007/relationships/hdphoto" Target="../media/hdphoto15.wdp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24" Type="http://schemas.openxmlformats.org/officeDocument/2006/relationships/image" Target="../media/image48.png"/><Relationship Id="rId5" Type="http://schemas.openxmlformats.org/officeDocument/2006/relationships/image" Target="../media/image38.png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openxmlformats.org/officeDocument/2006/relationships/image" Target="../media/image51.png"/><Relationship Id="rId10" Type="http://schemas.openxmlformats.org/officeDocument/2006/relationships/image" Target="../media/image41.png"/><Relationship Id="rId19" Type="http://schemas.microsoft.com/office/2007/relationships/hdphoto" Target="../media/hdphoto11.wdp"/><Relationship Id="rId4" Type="http://schemas.microsoft.com/office/2007/relationships/hdphoto" Target="../media/hdphoto4.wdp"/><Relationship Id="rId9" Type="http://schemas.microsoft.com/office/2007/relationships/hdphoto" Target="../media/hdphoto6.wdp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image" Target="../media/image50.png"/><Relationship Id="rId30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image" Target="../media/image6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55.jpg"/><Relationship Id="rId4" Type="http://schemas.openxmlformats.org/officeDocument/2006/relationships/image" Target="../media/image6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Data Independent Acquisition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Jarrett Egertson, Ph.D.</a:t>
            </a:r>
          </a:p>
          <a:p>
            <a:r>
              <a:rPr lang="en-US" smtClean="0"/>
              <a:t>MacCoss</a:t>
            </a:r>
            <a:r>
              <a:rPr lang="en-US" dirty="0" smtClean="0"/>
              <a:t> </a:t>
            </a:r>
            <a:r>
              <a:rPr lang="en-US" dirty="0" smtClean="0"/>
              <a:t>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74638"/>
            <a:ext cx="839827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DIA Data Acquisition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1379066" y="300710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746195" y="303250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113329" y="306425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480458" y="309600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847592" y="312775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214720" y="315950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581853" y="319125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948983" y="322300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316118" y="325475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683246" y="328650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050382" y="331825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417509" y="335000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784645" y="338175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151772" y="341350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518908" y="344525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886036" y="347700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253169" y="350875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620299" y="354050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987432" y="357225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988161" y="25146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73008" y="25146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29" name="Rectangle 128"/>
          <p:cNvSpPr/>
          <p:nvPr/>
        </p:nvSpPr>
        <p:spPr>
          <a:xfrm>
            <a:off x="909678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917223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cxnSp>
        <p:nvCxnSpPr>
          <p:cNvPr id="206" name="Straight Arrow Connector 205"/>
          <p:cNvCxnSpPr/>
          <p:nvPr/>
        </p:nvCxnSpPr>
        <p:spPr>
          <a:xfrm>
            <a:off x="762000" y="2514600"/>
            <a:ext cx="0" cy="3655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 rot="16200000">
            <a:off x="144306" y="3982876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  <p:sp>
        <p:nvSpPr>
          <p:cNvPr id="136" name="Rectangle 135"/>
          <p:cNvSpPr/>
          <p:nvPr/>
        </p:nvSpPr>
        <p:spPr>
          <a:xfrm>
            <a:off x="98816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35773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72730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09687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246644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283601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320557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3575150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394471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31429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68385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505343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542299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579257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16213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53171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90127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727084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764041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00998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56"/>
          <p:cNvGrpSpPr/>
          <p:nvPr/>
        </p:nvGrpSpPr>
        <p:grpSpPr>
          <a:xfrm>
            <a:off x="1039366" y="3667506"/>
            <a:ext cx="7342634" cy="599694"/>
            <a:chOff x="990600" y="2971800"/>
            <a:chExt cx="7342634" cy="599694"/>
          </a:xfrm>
        </p:grpSpPr>
        <p:sp>
          <p:nvSpPr>
            <p:cNvPr id="158" name="Rectangle 157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1039366" y="4353306"/>
            <a:ext cx="7342634" cy="599694"/>
            <a:chOff x="990600" y="2971800"/>
            <a:chExt cx="7342634" cy="599694"/>
          </a:xfrm>
        </p:grpSpPr>
        <p:sp>
          <p:nvSpPr>
            <p:cNvPr id="224" name="Rectangle 223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1011932" y="5029200"/>
            <a:ext cx="7342634" cy="599694"/>
            <a:chOff x="990600" y="2971800"/>
            <a:chExt cx="7342634" cy="599694"/>
          </a:xfrm>
        </p:grpSpPr>
        <p:sp>
          <p:nvSpPr>
            <p:cNvPr id="245" name="Rectangle 244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973461" y="3632801"/>
            <a:ext cx="7484739" cy="2005999"/>
            <a:chOff x="899544" y="3632801"/>
            <a:chExt cx="7484739" cy="2005999"/>
          </a:xfrm>
        </p:grpSpPr>
        <p:cxnSp>
          <p:nvCxnSpPr>
            <p:cNvPr id="167" name="Straight Connector 166"/>
            <p:cNvCxnSpPr/>
            <p:nvPr/>
          </p:nvCxnSpPr>
          <p:spPr>
            <a:xfrm flipH="1">
              <a:off x="914400" y="3632801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914400" y="3962400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914400" y="4292009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914400" y="4646280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>
              <a:off x="899544" y="5006163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914400" y="5311394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914400" y="5638800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5" name="Straight Connector 174"/>
          <p:cNvCxnSpPr/>
          <p:nvPr/>
        </p:nvCxnSpPr>
        <p:spPr>
          <a:xfrm flipH="1">
            <a:off x="983595" y="3276600"/>
            <a:ext cx="746988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Down Arrow 190"/>
          <p:cNvSpPr/>
          <p:nvPr/>
        </p:nvSpPr>
        <p:spPr>
          <a:xfrm>
            <a:off x="914400" y="1491134"/>
            <a:ext cx="220281" cy="378768"/>
          </a:xfrm>
          <a:prstGeom prst="downArrow">
            <a:avLst/>
          </a:prstGeom>
          <a:solidFill>
            <a:srgbClr val="FF0000">
              <a:alpha val="4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58073" y="2904213"/>
            <a:ext cx="474339" cy="15595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11932" y="2981706"/>
            <a:ext cx="367134" cy="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939569" y="2902744"/>
            <a:ext cx="4643558" cy="3583403"/>
            <a:chOff x="957263" y="2902744"/>
            <a:chExt cx="4643558" cy="3583403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1451311" y="3066165"/>
              <a:ext cx="4114770" cy="341998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957263" y="2902744"/>
              <a:ext cx="4643558" cy="3576917"/>
              <a:chOff x="957263" y="2902744"/>
              <a:chExt cx="4643558" cy="357691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962816" y="2907509"/>
                <a:ext cx="4638005" cy="3572152"/>
                <a:chOff x="958782" y="2913137"/>
                <a:chExt cx="5311534" cy="3259401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958782" y="2926394"/>
                  <a:ext cx="5311534" cy="632227"/>
                </a:xfrm>
                <a:custGeom>
                  <a:avLst/>
                  <a:gdLst>
                    <a:gd name="connsiteX0" fmla="*/ 1023938 w 5867400"/>
                    <a:gd name="connsiteY0" fmla="*/ 561975 h 561975"/>
                    <a:gd name="connsiteX1" fmla="*/ 5867400 w 5867400"/>
                    <a:gd name="connsiteY1" fmla="*/ 561975 h 561975"/>
                    <a:gd name="connsiteX2" fmla="*/ 357188 w 5867400"/>
                    <a:gd name="connsiteY2" fmla="*/ 0 h 561975"/>
                    <a:gd name="connsiteX3" fmla="*/ 0 w 5867400"/>
                    <a:gd name="connsiteY3" fmla="*/ 0 h 561975"/>
                    <a:gd name="connsiteX4" fmla="*/ 1023938 w 5867400"/>
                    <a:gd name="connsiteY4" fmla="*/ 561975 h 561975"/>
                    <a:gd name="connsiteX0" fmla="*/ 498013 w 5867400"/>
                    <a:gd name="connsiteY0" fmla="*/ 561975 h 561975"/>
                    <a:gd name="connsiteX1" fmla="*/ 5867400 w 5867400"/>
                    <a:gd name="connsiteY1" fmla="*/ 561975 h 561975"/>
                    <a:gd name="connsiteX2" fmla="*/ 357188 w 5867400"/>
                    <a:gd name="connsiteY2" fmla="*/ 0 h 561975"/>
                    <a:gd name="connsiteX3" fmla="*/ 0 w 5867400"/>
                    <a:gd name="connsiteY3" fmla="*/ 0 h 561975"/>
                    <a:gd name="connsiteX4" fmla="*/ 498013 w 5867400"/>
                    <a:gd name="connsiteY4" fmla="*/ 561975 h 561975"/>
                    <a:gd name="connsiteX0" fmla="*/ 473768 w 5867400"/>
                    <a:gd name="connsiteY0" fmla="*/ 567769 h 567769"/>
                    <a:gd name="connsiteX1" fmla="*/ 5867400 w 5867400"/>
                    <a:gd name="connsiteY1" fmla="*/ 561975 h 567769"/>
                    <a:gd name="connsiteX2" fmla="*/ 357188 w 5867400"/>
                    <a:gd name="connsiteY2" fmla="*/ 0 h 567769"/>
                    <a:gd name="connsiteX3" fmla="*/ 0 w 5867400"/>
                    <a:gd name="connsiteY3" fmla="*/ 0 h 567769"/>
                    <a:gd name="connsiteX4" fmla="*/ 473768 w 5867400"/>
                    <a:gd name="connsiteY4" fmla="*/ 567769 h 567769"/>
                    <a:gd name="connsiteX0" fmla="*/ 473768 w 5867400"/>
                    <a:gd name="connsiteY0" fmla="*/ 643092 h 643092"/>
                    <a:gd name="connsiteX1" fmla="*/ 5867400 w 5867400"/>
                    <a:gd name="connsiteY1" fmla="*/ 637298 h 643092"/>
                    <a:gd name="connsiteX2" fmla="*/ 543065 w 5867400"/>
                    <a:gd name="connsiteY2" fmla="*/ 0 h 643092"/>
                    <a:gd name="connsiteX3" fmla="*/ 0 w 5867400"/>
                    <a:gd name="connsiteY3" fmla="*/ 75323 h 643092"/>
                    <a:gd name="connsiteX4" fmla="*/ 473768 w 5867400"/>
                    <a:gd name="connsiteY4" fmla="*/ 643092 h 643092"/>
                    <a:gd name="connsiteX0" fmla="*/ 518217 w 5911849"/>
                    <a:gd name="connsiteY0" fmla="*/ 651783 h 651783"/>
                    <a:gd name="connsiteX1" fmla="*/ 5911849 w 5911849"/>
                    <a:gd name="connsiteY1" fmla="*/ 645989 h 651783"/>
                    <a:gd name="connsiteX2" fmla="*/ 587514 w 5911849"/>
                    <a:gd name="connsiteY2" fmla="*/ 8691 h 651783"/>
                    <a:gd name="connsiteX3" fmla="*/ 0 w 5911849"/>
                    <a:gd name="connsiteY3" fmla="*/ 0 h 651783"/>
                    <a:gd name="connsiteX4" fmla="*/ 518217 w 5911849"/>
                    <a:gd name="connsiteY4" fmla="*/ 651783 h 651783"/>
                    <a:gd name="connsiteX0" fmla="*/ 518217 w 5911849"/>
                    <a:gd name="connsiteY0" fmla="*/ 648886 h 648886"/>
                    <a:gd name="connsiteX1" fmla="*/ 5911849 w 5911849"/>
                    <a:gd name="connsiteY1" fmla="*/ 643092 h 648886"/>
                    <a:gd name="connsiteX2" fmla="*/ 587514 w 5911849"/>
                    <a:gd name="connsiteY2" fmla="*/ 5794 h 648886"/>
                    <a:gd name="connsiteX3" fmla="*/ 0 w 5911849"/>
                    <a:gd name="connsiteY3" fmla="*/ 0 h 648886"/>
                    <a:gd name="connsiteX4" fmla="*/ 518217 w 5911849"/>
                    <a:gd name="connsiteY4" fmla="*/ 648886 h 648886"/>
                    <a:gd name="connsiteX0" fmla="*/ 521249 w 5914881"/>
                    <a:gd name="connsiteY0" fmla="*/ 643092 h 643092"/>
                    <a:gd name="connsiteX1" fmla="*/ 5914881 w 5914881"/>
                    <a:gd name="connsiteY1" fmla="*/ 637298 h 643092"/>
                    <a:gd name="connsiteX2" fmla="*/ 590546 w 5914881"/>
                    <a:gd name="connsiteY2" fmla="*/ 0 h 643092"/>
                    <a:gd name="connsiteX3" fmla="*/ 0 w 5914881"/>
                    <a:gd name="connsiteY3" fmla="*/ 725 h 643092"/>
                    <a:gd name="connsiteX4" fmla="*/ 521249 w 5914881"/>
                    <a:gd name="connsiteY4" fmla="*/ 643092 h 643092"/>
                    <a:gd name="connsiteX0" fmla="*/ 521249 w 5914881"/>
                    <a:gd name="connsiteY0" fmla="*/ 642367 h 642367"/>
                    <a:gd name="connsiteX1" fmla="*/ 5914881 w 5914881"/>
                    <a:gd name="connsiteY1" fmla="*/ 636573 h 642367"/>
                    <a:gd name="connsiteX2" fmla="*/ 584486 w 5914881"/>
                    <a:gd name="connsiteY2" fmla="*/ 3620 h 642367"/>
                    <a:gd name="connsiteX3" fmla="*/ 0 w 5914881"/>
                    <a:gd name="connsiteY3" fmla="*/ 0 h 642367"/>
                    <a:gd name="connsiteX4" fmla="*/ 521249 w 5914881"/>
                    <a:gd name="connsiteY4" fmla="*/ 642367 h 642367"/>
                    <a:gd name="connsiteX0" fmla="*/ 506096 w 5899728"/>
                    <a:gd name="connsiteY0" fmla="*/ 638747 h 638747"/>
                    <a:gd name="connsiteX1" fmla="*/ 5899728 w 5899728"/>
                    <a:gd name="connsiteY1" fmla="*/ 632953 h 638747"/>
                    <a:gd name="connsiteX2" fmla="*/ 569333 w 5899728"/>
                    <a:gd name="connsiteY2" fmla="*/ 0 h 638747"/>
                    <a:gd name="connsiteX3" fmla="*/ 0 w 5899728"/>
                    <a:gd name="connsiteY3" fmla="*/ 725 h 638747"/>
                    <a:gd name="connsiteX4" fmla="*/ 506096 w 5899728"/>
                    <a:gd name="connsiteY4" fmla="*/ 638747 h 638747"/>
                    <a:gd name="connsiteX0" fmla="*/ 506096 w 5899728"/>
                    <a:gd name="connsiteY0" fmla="*/ 638022 h 638022"/>
                    <a:gd name="connsiteX1" fmla="*/ 5899728 w 5899728"/>
                    <a:gd name="connsiteY1" fmla="*/ 632228 h 638022"/>
                    <a:gd name="connsiteX2" fmla="*/ 575395 w 5899728"/>
                    <a:gd name="connsiteY2" fmla="*/ 5794 h 638022"/>
                    <a:gd name="connsiteX3" fmla="*/ 0 w 5899728"/>
                    <a:gd name="connsiteY3" fmla="*/ 0 h 638022"/>
                    <a:gd name="connsiteX4" fmla="*/ 506096 w 5899728"/>
                    <a:gd name="connsiteY4" fmla="*/ 638022 h 638022"/>
                    <a:gd name="connsiteX0" fmla="*/ 509128 w 5902760"/>
                    <a:gd name="connsiteY0" fmla="*/ 632228 h 632228"/>
                    <a:gd name="connsiteX1" fmla="*/ 5902760 w 5902760"/>
                    <a:gd name="connsiteY1" fmla="*/ 626434 h 632228"/>
                    <a:gd name="connsiteX2" fmla="*/ 578427 w 5902760"/>
                    <a:gd name="connsiteY2" fmla="*/ 0 h 632228"/>
                    <a:gd name="connsiteX3" fmla="*/ 0 w 5902760"/>
                    <a:gd name="connsiteY3" fmla="*/ 725 h 632228"/>
                    <a:gd name="connsiteX4" fmla="*/ 509128 w 5902760"/>
                    <a:gd name="connsiteY4" fmla="*/ 632228 h 632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02760" h="632228">
                      <a:moveTo>
                        <a:pt x="509128" y="632228"/>
                      </a:moveTo>
                      <a:lnTo>
                        <a:pt x="5902760" y="626434"/>
                      </a:lnTo>
                      <a:lnTo>
                        <a:pt x="578427" y="0"/>
                      </a:lnTo>
                      <a:lnTo>
                        <a:pt x="0" y="725"/>
                      </a:lnTo>
                      <a:lnTo>
                        <a:pt x="509128" y="632228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8575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966059" y="2913137"/>
                  <a:ext cx="446459" cy="3259401"/>
                </a:xfrm>
                <a:custGeom>
                  <a:avLst/>
                  <a:gdLst>
                    <a:gd name="connsiteX0" fmla="*/ 0 w 1016000"/>
                    <a:gd name="connsiteY0" fmla="*/ 0 h 3187700"/>
                    <a:gd name="connsiteX1" fmla="*/ 1016000 w 1016000"/>
                    <a:gd name="connsiteY1" fmla="*/ 571500 h 3187700"/>
                    <a:gd name="connsiteX2" fmla="*/ 1016000 w 1016000"/>
                    <a:gd name="connsiteY2" fmla="*/ 3187700 h 3187700"/>
                    <a:gd name="connsiteX3" fmla="*/ 0 w 1016000"/>
                    <a:gd name="connsiteY3" fmla="*/ 0 h 3187700"/>
                    <a:gd name="connsiteX0" fmla="*/ 0 w 1134203"/>
                    <a:gd name="connsiteY0" fmla="*/ 0 h 3246365"/>
                    <a:gd name="connsiteX1" fmla="*/ 1134203 w 1134203"/>
                    <a:gd name="connsiteY1" fmla="*/ 630165 h 3246365"/>
                    <a:gd name="connsiteX2" fmla="*/ 1134203 w 1134203"/>
                    <a:gd name="connsiteY2" fmla="*/ 3246365 h 3246365"/>
                    <a:gd name="connsiteX3" fmla="*/ 0 w 1134203"/>
                    <a:gd name="connsiteY3" fmla="*/ 0 h 3246365"/>
                    <a:gd name="connsiteX0" fmla="*/ 0 w 1134203"/>
                    <a:gd name="connsiteY0" fmla="*/ 0 h 3259401"/>
                    <a:gd name="connsiteX1" fmla="*/ 1134203 w 1134203"/>
                    <a:gd name="connsiteY1" fmla="*/ 630165 h 3259401"/>
                    <a:gd name="connsiteX2" fmla="*/ 1048834 w 1134203"/>
                    <a:gd name="connsiteY2" fmla="*/ 3259401 h 3259401"/>
                    <a:gd name="connsiteX3" fmla="*/ 0 w 1134203"/>
                    <a:gd name="connsiteY3" fmla="*/ 0 h 3259401"/>
                    <a:gd name="connsiteX0" fmla="*/ 0 w 1134203"/>
                    <a:gd name="connsiteY0" fmla="*/ 0 h 3259401"/>
                    <a:gd name="connsiteX1" fmla="*/ 1134203 w 1134203"/>
                    <a:gd name="connsiteY1" fmla="*/ 630165 h 3259401"/>
                    <a:gd name="connsiteX2" fmla="*/ 1048834 w 1134203"/>
                    <a:gd name="connsiteY2" fmla="*/ 3259401 h 3259401"/>
                    <a:gd name="connsiteX3" fmla="*/ 91935 w 1134203"/>
                    <a:gd name="connsiteY3" fmla="*/ 286804 h 3259401"/>
                    <a:gd name="connsiteX4" fmla="*/ 0 w 1134203"/>
                    <a:gd name="connsiteY4" fmla="*/ 0 h 3259401"/>
                    <a:gd name="connsiteX0" fmla="*/ 0 w 1134203"/>
                    <a:gd name="connsiteY0" fmla="*/ 0 h 3259401"/>
                    <a:gd name="connsiteX1" fmla="*/ 1134203 w 1134203"/>
                    <a:gd name="connsiteY1" fmla="*/ 630165 h 3259401"/>
                    <a:gd name="connsiteX2" fmla="*/ 1048834 w 1134203"/>
                    <a:gd name="connsiteY2" fmla="*/ 3259401 h 3259401"/>
                    <a:gd name="connsiteX3" fmla="*/ 13132 w 1134203"/>
                    <a:gd name="connsiteY3" fmla="*/ 99946 h 3259401"/>
                    <a:gd name="connsiteX4" fmla="*/ 0 w 1134203"/>
                    <a:gd name="connsiteY4" fmla="*/ 0 h 3259401"/>
                    <a:gd name="connsiteX0" fmla="*/ 13136 w 1121071"/>
                    <a:gd name="connsiteY0" fmla="*/ 0 h 3261574"/>
                    <a:gd name="connsiteX1" fmla="*/ 1121071 w 1121071"/>
                    <a:gd name="connsiteY1" fmla="*/ 632338 h 3261574"/>
                    <a:gd name="connsiteX2" fmla="*/ 1035702 w 1121071"/>
                    <a:gd name="connsiteY2" fmla="*/ 3261574 h 3261574"/>
                    <a:gd name="connsiteX3" fmla="*/ 0 w 1121071"/>
                    <a:gd name="connsiteY3" fmla="*/ 102119 h 3261574"/>
                    <a:gd name="connsiteX4" fmla="*/ 13136 w 1121071"/>
                    <a:gd name="connsiteY4" fmla="*/ 0 h 3261574"/>
                    <a:gd name="connsiteX0" fmla="*/ 19704 w 1121071"/>
                    <a:gd name="connsiteY0" fmla="*/ 0 h 3257228"/>
                    <a:gd name="connsiteX1" fmla="*/ 1121071 w 1121071"/>
                    <a:gd name="connsiteY1" fmla="*/ 627992 h 3257228"/>
                    <a:gd name="connsiteX2" fmla="*/ 1035702 w 1121071"/>
                    <a:gd name="connsiteY2" fmla="*/ 3257228 h 3257228"/>
                    <a:gd name="connsiteX3" fmla="*/ 0 w 1121071"/>
                    <a:gd name="connsiteY3" fmla="*/ 97773 h 3257228"/>
                    <a:gd name="connsiteX4" fmla="*/ 19704 w 1121071"/>
                    <a:gd name="connsiteY4" fmla="*/ 0 h 3257228"/>
                    <a:gd name="connsiteX0" fmla="*/ 0 w 1101367"/>
                    <a:gd name="connsiteY0" fmla="*/ 0 h 3257228"/>
                    <a:gd name="connsiteX1" fmla="*/ 1101367 w 1101367"/>
                    <a:gd name="connsiteY1" fmla="*/ 627992 h 3257228"/>
                    <a:gd name="connsiteX2" fmla="*/ 1015998 w 1101367"/>
                    <a:gd name="connsiteY2" fmla="*/ 3257228 h 3257228"/>
                    <a:gd name="connsiteX3" fmla="*/ 26265 w 1101367"/>
                    <a:gd name="connsiteY3" fmla="*/ 97773 h 3257228"/>
                    <a:gd name="connsiteX4" fmla="*/ 0 w 1101367"/>
                    <a:gd name="connsiteY4" fmla="*/ 0 h 3257228"/>
                    <a:gd name="connsiteX0" fmla="*/ 13135 w 1075102"/>
                    <a:gd name="connsiteY0" fmla="*/ 0 h 3259401"/>
                    <a:gd name="connsiteX1" fmla="*/ 1075102 w 1075102"/>
                    <a:gd name="connsiteY1" fmla="*/ 630165 h 3259401"/>
                    <a:gd name="connsiteX2" fmla="*/ 989733 w 1075102"/>
                    <a:gd name="connsiteY2" fmla="*/ 3259401 h 3259401"/>
                    <a:gd name="connsiteX3" fmla="*/ 0 w 1075102"/>
                    <a:gd name="connsiteY3" fmla="*/ 99946 h 3259401"/>
                    <a:gd name="connsiteX4" fmla="*/ 13135 w 1075102"/>
                    <a:gd name="connsiteY4" fmla="*/ 0 h 325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5102" h="3259401">
                      <a:moveTo>
                        <a:pt x="13135" y="0"/>
                      </a:moveTo>
                      <a:lnTo>
                        <a:pt x="1075102" y="630165"/>
                      </a:lnTo>
                      <a:lnTo>
                        <a:pt x="989733" y="3259401"/>
                      </a:lnTo>
                      <a:lnTo>
                        <a:pt x="0" y="99946"/>
                      </a:lnTo>
                      <a:lnTo>
                        <a:pt x="13135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8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383157" y="3554250"/>
                  <a:ext cx="4843387" cy="2615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957263" y="2902744"/>
                <a:ext cx="376237" cy="70405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957612" y="3060822"/>
                <a:ext cx="374216" cy="341369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435894" y="2907506"/>
                <a:ext cx="4114311" cy="70742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1022829" y="1861463"/>
            <a:ext cx="7362610" cy="400110"/>
            <a:chOff x="1022829" y="1861463"/>
            <a:chExt cx="7362610" cy="400110"/>
          </a:xfrm>
        </p:grpSpPr>
        <p:sp>
          <p:nvSpPr>
            <p:cNvPr id="190" name="Rectangle 189"/>
            <p:cNvSpPr/>
            <p:nvPr/>
          </p:nvSpPr>
          <p:spPr>
            <a:xfrm>
              <a:off x="1022829" y="1871926"/>
              <a:ext cx="7362610" cy="378768"/>
            </a:xfrm>
            <a:prstGeom prst="rect">
              <a:avLst/>
            </a:prstGeom>
            <a:solidFill>
              <a:srgbClr val="FF0000">
                <a:alpha val="4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71608" y="1861463"/>
              <a:ext cx="5844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Comprehensive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 smtClean="0">
                  <a:solidFill>
                    <a:srgbClr val="0071C6"/>
                  </a:solidFill>
                </a:rPr>
                <a:t>MS1</a:t>
              </a:r>
              <a:r>
                <a:rPr lang="en-US" sz="2000" dirty="0" smtClean="0">
                  <a:solidFill>
                    <a:schemeClr val="bg1"/>
                  </a:solidFill>
                </a:rPr>
                <a:t> and </a:t>
              </a:r>
              <a:r>
                <a:rPr lang="en-US" sz="2000" dirty="0" smtClean="0"/>
                <a:t>MS2</a:t>
              </a:r>
              <a:r>
                <a:rPr lang="en-US" sz="2000" dirty="0" smtClean="0">
                  <a:solidFill>
                    <a:schemeClr val="bg1"/>
                  </a:solidFill>
                </a:rPr>
                <a:t> Sampling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18624" y="5634335"/>
            <a:ext cx="2975878" cy="461665"/>
            <a:chOff x="2756824" y="5634335"/>
            <a:chExt cx="2975878" cy="461665"/>
          </a:xfrm>
        </p:grpSpPr>
        <p:grpSp>
          <p:nvGrpSpPr>
            <p:cNvPr id="23" name="Group 22"/>
            <p:cNvGrpSpPr/>
            <p:nvPr/>
          </p:nvGrpSpPr>
          <p:grpSpPr>
            <a:xfrm>
              <a:off x="2756824" y="5702162"/>
              <a:ext cx="2975878" cy="237744"/>
              <a:chOff x="2756824" y="5702162"/>
              <a:chExt cx="2975878" cy="237744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756824" y="5821034"/>
                <a:ext cx="2975878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761473" y="5702162"/>
                <a:ext cx="0" cy="237744"/>
              </a:xfrm>
              <a:prstGeom prst="line">
                <a:avLst/>
              </a:prstGeom>
              <a:ln w="222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5732702" y="5702162"/>
                <a:ext cx="0" cy="237744"/>
              </a:xfrm>
              <a:prstGeom prst="line">
                <a:avLst/>
              </a:prstGeom>
              <a:ln w="222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802100" y="5634335"/>
              <a:ext cx="103586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20 </a:t>
              </a:r>
              <a:r>
                <a:rPr lang="en-US" sz="2400" i="1" dirty="0"/>
                <a:t>m/z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72512" y="3581400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Un-Targeted</a:t>
            </a:r>
            <a:endParaRPr lang="en-US" sz="2400" b="1" dirty="0"/>
          </a:p>
        </p:txBody>
      </p:sp>
      <p:sp>
        <p:nvSpPr>
          <p:cNvPr id="135" name="Unbiased Text"/>
          <p:cNvSpPr txBox="1"/>
          <p:nvPr/>
        </p:nvSpPr>
        <p:spPr>
          <a:xfrm>
            <a:off x="2570273" y="3886200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Un-Biased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572512" y="6015335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Wide Isolation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7924960" y="3195637"/>
            <a:ext cx="518384" cy="276253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5943600" y="2789753"/>
            <a:ext cx="2509348" cy="3763447"/>
            <a:chOff x="5943600" y="2789753"/>
            <a:chExt cx="2509348" cy="3763447"/>
          </a:xfrm>
        </p:grpSpPr>
        <p:cxnSp>
          <p:nvCxnSpPr>
            <p:cNvPr id="49" name="Straight Connector 48"/>
            <p:cNvCxnSpPr/>
            <p:nvPr/>
          </p:nvCxnSpPr>
          <p:spPr>
            <a:xfrm flipH="1" flipV="1">
              <a:off x="5958840" y="2803207"/>
              <a:ext cx="1958383" cy="39243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flipH="1">
              <a:off x="5943600" y="5955655"/>
              <a:ext cx="1980738" cy="59278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>
            <a:xfrm>
              <a:off x="7473949" y="2794000"/>
              <a:ext cx="962025" cy="3759200"/>
            </a:xfrm>
            <a:custGeom>
              <a:avLst/>
              <a:gdLst>
                <a:gd name="connsiteX0" fmla="*/ 971550 w 971550"/>
                <a:gd name="connsiteY0" fmla="*/ 387350 h 3759200"/>
                <a:gd name="connsiteX1" fmla="*/ 0 w 971550"/>
                <a:gd name="connsiteY1" fmla="*/ 0 h 3759200"/>
                <a:gd name="connsiteX2" fmla="*/ 0 w 971550"/>
                <a:gd name="connsiteY2" fmla="*/ 3759200 h 3759200"/>
                <a:gd name="connsiteX3" fmla="*/ 971550 w 971550"/>
                <a:gd name="connsiteY3" fmla="*/ 3168650 h 3759200"/>
                <a:gd name="connsiteX4" fmla="*/ 971550 w 971550"/>
                <a:gd name="connsiteY4" fmla="*/ 387350 h 3759200"/>
                <a:gd name="connsiteX0" fmla="*/ 947738 w 971550"/>
                <a:gd name="connsiteY0" fmla="*/ 396875 h 3759200"/>
                <a:gd name="connsiteX1" fmla="*/ 0 w 971550"/>
                <a:gd name="connsiteY1" fmla="*/ 0 h 3759200"/>
                <a:gd name="connsiteX2" fmla="*/ 0 w 971550"/>
                <a:gd name="connsiteY2" fmla="*/ 3759200 h 3759200"/>
                <a:gd name="connsiteX3" fmla="*/ 971550 w 971550"/>
                <a:gd name="connsiteY3" fmla="*/ 3168650 h 3759200"/>
                <a:gd name="connsiteX4" fmla="*/ 947738 w 971550"/>
                <a:gd name="connsiteY4" fmla="*/ 396875 h 3759200"/>
                <a:gd name="connsiteX0" fmla="*/ 957263 w 971550"/>
                <a:gd name="connsiteY0" fmla="*/ 393700 h 3759200"/>
                <a:gd name="connsiteX1" fmla="*/ 0 w 971550"/>
                <a:gd name="connsiteY1" fmla="*/ 0 h 3759200"/>
                <a:gd name="connsiteX2" fmla="*/ 0 w 971550"/>
                <a:gd name="connsiteY2" fmla="*/ 3759200 h 3759200"/>
                <a:gd name="connsiteX3" fmla="*/ 971550 w 971550"/>
                <a:gd name="connsiteY3" fmla="*/ 3168650 h 3759200"/>
                <a:gd name="connsiteX4" fmla="*/ 957263 w 971550"/>
                <a:gd name="connsiteY4" fmla="*/ 393700 h 3759200"/>
                <a:gd name="connsiteX0" fmla="*/ 957263 w 962025"/>
                <a:gd name="connsiteY0" fmla="*/ 393700 h 3759200"/>
                <a:gd name="connsiteX1" fmla="*/ 0 w 962025"/>
                <a:gd name="connsiteY1" fmla="*/ 0 h 3759200"/>
                <a:gd name="connsiteX2" fmla="*/ 0 w 962025"/>
                <a:gd name="connsiteY2" fmla="*/ 3759200 h 3759200"/>
                <a:gd name="connsiteX3" fmla="*/ 962025 w 962025"/>
                <a:gd name="connsiteY3" fmla="*/ 3152775 h 3759200"/>
                <a:gd name="connsiteX4" fmla="*/ 957263 w 962025"/>
                <a:gd name="connsiteY4" fmla="*/ 393700 h 375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3759200">
                  <a:moveTo>
                    <a:pt x="957263" y="393700"/>
                  </a:moveTo>
                  <a:lnTo>
                    <a:pt x="0" y="0"/>
                  </a:lnTo>
                  <a:lnTo>
                    <a:pt x="0" y="3759200"/>
                  </a:lnTo>
                  <a:lnTo>
                    <a:pt x="962025" y="3152775"/>
                  </a:lnTo>
                  <a:cubicBezTo>
                    <a:pt x="957263" y="2227792"/>
                    <a:pt x="962025" y="1318683"/>
                    <a:pt x="957263" y="3937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85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/>
            <p:cNvCxnSpPr/>
            <p:nvPr/>
          </p:nvCxnSpPr>
          <p:spPr>
            <a:xfrm flipH="1" flipV="1">
              <a:off x="7477125" y="2795587"/>
              <a:ext cx="975823" cy="392919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>
              <a:off x="7477125" y="5951552"/>
              <a:ext cx="973117" cy="60164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5944305" y="2789753"/>
              <a:ext cx="1532238" cy="3760326"/>
              <a:chOff x="5897048" y="2723587"/>
              <a:chExt cx="1532238" cy="3760326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5897048" y="2723587"/>
                <a:ext cx="1532238" cy="37603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up 26"/>
              <p:cNvGrpSpPr>
                <a:grpSpLocks noChangeAspect="1"/>
              </p:cNvGrpSpPr>
              <p:nvPr/>
            </p:nvGrpSpPr>
            <p:grpSpPr>
              <a:xfrm>
                <a:off x="6332877" y="2852636"/>
                <a:ext cx="604665" cy="3403484"/>
                <a:chOff x="6477000" y="3496056"/>
                <a:chExt cx="367144" cy="2066544"/>
              </a:xfrm>
            </p:grpSpPr>
            <p:sp>
              <p:nvSpPr>
                <p:cNvPr id="178" name="Rectangle 177"/>
                <p:cNvSpPr/>
                <p:nvPr/>
              </p:nvSpPr>
              <p:spPr>
                <a:xfrm>
                  <a:off x="6477010" y="3496056"/>
                  <a:ext cx="367134" cy="9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6477007" y="4191000"/>
                  <a:ext cx="367134" cy="9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6477005" y="4867656"/>
                  <a:ext cx="367134" cy="9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6477000" y="5553456"/>
                  <a:ext cx="367134" cy="9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2" name="Group 61"/>
          <p:cNvGrpSpPr/>
          <p:nvPr/>
        </p:nvGrpSpPr>
        <p:grpSpPr>
          <a:xfrm>
            <a:off x="2109683" y="2789925"/>
            <a:ext cx="3986316" cy="711668"/>
            <a:chOff x="2300747" y="2789925"/>
            <a:chExt cx="3795252" cy="711668"/>
          </a:xfrm>
        </p:grpSpPr>
        <p:sp>
          <p:nvSpPr>
            <p:cNvPr id="60" name="Rectangle 59"/>
            <p:cNvSpPr/>
            <p:nvPr/>
          </p:nvSpPr>
          <p:spPr>
            <a:xfrm>
              <a:off x="2300747" y="2789925"/>
              <a:ext cx="3642853" cy="711668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792242" y="2800350"/>
              <a:ext cx="303757" cy="688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24851" y="4716056"/>
            <a:ext cx="4212978" cy="922744"/>
            <a:chOff x="2163051" y="4716056"/>
            <a:chExt cx="4212978" cy="922744"/>
          </a:xfrm>
        </p:grpSpPr>
        <p:sp>
          <p:nvSpPr>
            <p:cNvPr id="120" name="Rectangle 119"/>
            <p:cNvSpPr/>
            <p:nvPr/>
          </p:nvSpPr>
          <p:spPr>
            <a:xfrm>
              <a:off x="2163051" y="4716056"/>
              <a:ext cx="72327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500 </a:t>
              </a:r>
            </a:p>
            <a:p>
              <a:r>
                <a:rPr lang="en-US" sz="2400" i="1" dirty="0" smtClean="0"/>
                <a:t>m/z</a:t>
              </a:r>
              <a:endParaRPr lang="en-US" sz="24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724889" y="4716056"/>
              <a:ext cx="65114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520</a:t>
              </a:r>
            </a:p>
            <a:p>
              <a:r>
                <a:rPr lang="en-US" sz="2400" i="1" dirty="0" smtClean="0"/>
                <a:t>m/z</a:t>
              </a:r>
              <a:endParaRPr lang="en-US" sz="24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768973" y="5223256"/>
              <a:ext cx="2954755" cy="4155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TextBox 264"/>
          <p:cNvSpPr txBox="1"/>
          <p:nvPr/>
        </p:nvSpPr>
        <p:spPr>
          <a:xfrm>
            <a:off x="2133600" y="2735571"/>
            <a:ext cx="3132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Consistent Sampling</a:t>
            </a:r>
            <a:endParaRPr lang="en-US" sz="2400" b="1" dirty="0"/>
          </a:p>
        </p:txBody>
      </p:sp>
      <p:grpSp>
        <p:nvGrpSpPr>
          <p:cNvPr id="88" name="Group 87"/>
          <p:cNvGrpSpPr/>
          <p:nvPr/>
        </p:nvGrpSpPr>
        <p:grpSpPr>
          <a:xfrm>
            <a:off x="6360331" y="2831455"/>
            <a:ext cx="627624" cy="3654692"/>
            <a:chOff x="6360331" y="2831455"/>
            <a:chExt cx="627624" cy="3654692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6360331" y="2831455"/>
              <a:ext cx="12039" cy="3654692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>
              <a:off x="6975916" y="2831455"/>
              <a:ext cx="12039" cy="3654692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TextBox 267"/>
          <p:cNvSpPr txBox="1"/>
          <p:nvPr/>
        </p:nvSpPr>
        <p:spPr>
          <a:xfrm>
            <a:off x="2128477" y="3048000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Chromatographic Time Scale</a:t>
            </a:r>
            <a:endParaRPr lang="en-US" sz="24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6455233" y="2933613"/>
            <a:ext cx="987018" cy="1129723"/>
            <a:chOff x="6455233" y="2933613"/>
            <a:chExt cx="987018" cy="1129723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233" y="3266738"/>
              <a:ext cx="444529" cy="509249"/>
            </a:xfrm>
            <a:prstGeom prst="rect">
              <a:avLst/>
            </a:prstGeom>
          </p:spPr>
        </p:pic>
        <p:grpSp>
          <p:nvGrpSpPr>
            <p:cNvPr id="96" name="Group 95"/>
            <p:cNvGrpSpPr/>
            <p:nvPr/>
          </p:nvGrpSpPr>
          <p:grpSpPr>
            <a:xfrm>
              <a:off x="7112539" y="2933613"/>
              <a:ext cx="222803" cy="1129723"/>
              <a:chOff x="7112539" y="2933613"/>
              <a:chExt cx="222803" cy="1129723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7223940" y="2933862"/>
                <a:ext cx="0" cy="11294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7112539" y="2933613"/>
                <a:ext cx="22280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flipH="1">
                <a:off x="7112539" y="4063336"/>
                <a:ext cx="22280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Rectangle 89"/>
            <p:cNvSpPr/>
            <p:nvPr/>
          </p:nvSpPr>
          <p:spPr>
            <a:xfrm>
              <a:off x="7016861" y="3116082"/>
              <a:ext cx="42539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smtClean="0"/>
                <a:t>2</a:t>
              </a:r>
            </a:p>
            <a:p>
              <a:r>
                <a:rPr lang="en-US" sz="2400" dirty="0" smtClean="0"/>
                <a:t>sec</a:t>
              </a:r>
              <a:endParaRPr lang="en-US" sz="24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494602" y="5045025"/>
            <a:ext cx="1008065" cy="179865"/>
            <a:chOff x="3494602" y="5045025"/>
            <a:chExt cx="1008065" cy="179865"/>
          </a:xfrm>
        </p:grpSpPr>
        <p:sp>
          <p:nvSpPr>
            <p:cNvPr id="275" name="Freeform 416"/>
            <p:cNvSpPr>
              <a:spLocks noChangeAspect="1"/>
            </p:cNvSpPr>
            <p:nvPr/>
          </p:nvSpPr>
          <p:spPr bwMode="auto">
            <a:xfrm>
              <a:off x="4103156" y="5045025"/>
              <a:ext cx="399511" cy="179865"/>
            </a:xfrm>
            <a:custGeom>
              <a:avLst/>
              <a:gdLst>
                <a:gd name="T0" fmla="*/ 13 w 1678"/>
                <a:gd name="T1" fmla="*/ 782 h 782"/>
                <a:gd name="T2" fmla="*/ 41 w 1678"/>
                <a:gd name="T3" fmla="*/ 782 h 782"/>
                <a:gd name="T4" fmla="*/ 68 w 1678"/>
                <a:gd name="T5" fmla="*/ 782 h 782"/>
                <a:gd name="T6" fmla="*/ 96 w 1678"/>
                <a:gd name="T7" fmla="*/ 782 h 782"/>
                <a:gd name="T8" fmla="*/ 130 w 1678"/>
                <a:gd name="T9" fmla="*/ 782 h 782"/>
                <a:gd name="T10" fmla="*/ 144 w 1678"/>
                <a:gd name="T11" fmla="*/ 782 h 782"/>
                <a:gd name="T12" fmla="*/ 171 w 1678"/>
                <a:gd name="T13" fmla="*/ 779 h 782"/>
                <a:gd name="T14" fmla="*/ 199 w 1678"/>
                <a:gd name="T15" fmla="*/ 725 h 782"/>
                <a:gd name="T16" fmla="*/ 226 w 1678"/>
                <a:gd name="T17" fmla="*/ 0 h 782"/>
                <a:gd name="T18" fmla="*/ 254 w 1678"/>
                <a:gd name="T19" fmla="*/ 758 h 782"/>
                <a:gd name="T20" fmla="*/ 282 w 1678"/>
                <a:gd name="T21" fmla="*/ 782 h 782"/>
                <a:gd name="T22" fmla="*/ 309 w 1678"/>
                <a:gd name="T23" fmla="*/ 782 h 782"/>
                <a:gd name="T24" fmla="*/ 332 w 1678"/>
                <a:gd name="T25" fmla="*/ 782 h 782"/>
                <a:gd name="T26" fmla="*/ 361 w 1678"/>
                <a:gd name="T27" fmla="*/ 782 h 782"/>
                <a:gd name="T28" fmla="*/ 389 w 1678"/>
                <a:gd name="T29" fmla="*/ 782 h 782"/>
                <a:gd name="T30" fmla="*/ 419 w 1678"/>
                <a:gd name="T31" fmla="*/ 782 h 782"/>
                <a:gd name="T32" fmla="*/ 447 w 1678"/>
                <a:gd name="T33" fmla="*/ 782 h 782"/>
                <a:gd name="T34" fmla="*/ 474 w 1678"/>
                <a:gd name="T35" fmla="*/ 782 h 782"/>
                <a:gd name="T36" fmla="*/ 502 w 1678"/>
                <a:gd name="T37" fmla="*/ 782 h 782"/>
                <a:gd name="T38" fmla="*/ 529 w 1678"/>
                <a:gd name="T39" fmla="*/ 782 h 782"/>
                <a:gd name="T40" fmla="*/ 557 w 1678"/>
                <a:gd name="T41" fmla="*/ 782 h 782"/>
                <a:gd name="T42" fmla="*/ 585 w 1678"/>
                <a:gd name="T43" fmla="*/ 782 h 782"/>
                <a:gd name="T44" fmla="*/ 612 w 1678"/>
                <a:gd name="T45" fmla="*/ 776 h 782"/>
                <a:gd name="T46" fmla="*/ 640 w 1678"/>
                <a:gd name="T47" fmla="*/ 637 h 782"/>
                <a:gd name="T48" fmla="*/ 667 w 1678"/>
                <a:gd name="T49" fmla="*/ 567 h 782"/>
                <a:gd name="T50" fmla="*/ 695 w 1678"/>
                <a:gd name="T51" fmla="*/ 778 h 782"/>
                <a:gd name="T52" fmla="*/ 722 w 1678"/>
                <a:gd name="T53" fmla="*/ 782 h 782"/>
                <a:gd name="T54" fmla="*/ 770 w 1678"/>
                <a:gd name="T55" fmla="*/ 782 h 782"/>
                <a:gd name="T56" fmla="*/ 798 w 1678"/>
                <a:gd name="T57" fmla="*/ 782 h 782"/>
                <a:gd name="T58" fmla="*/ 825 w 1678"/>
                <a:gd name="T59" fmla="*/ 782 h 782"/>
                <a:gd name="T60" fmla="*/ 853 w 1678"/>
                <a:gd name="T61" fmla="*/ 782 h 782"/>
                <a:gd name="T62" fmla="*/ 880 w 1678"/>
                <a:gd name="T63" fmla="*/ 782 h 782"/>
                <a:gd name="T64" fmla="*/ 908 w 1678"/>
                <a:gd name="T65" fmla="*/ 782 h 782"/>
                <a:gd name="T66" fmla="*/ 936 w 1678"/>
                <a:gd name="T67" fmla="*/ 782 h 782"/>
                <a:gd name="T68" fmla="*/ 1018 w 1678"/>
                <a:gd name="T69" fmla="*/ 782 h 782"/>
                <a:gd name="T70" fmla="*/ 1046 w 1678"/>
                <a:gd name="T71" fmla="*/ 782 h 782"/>
                <a:gd name="T72" fmla="*/ 1073 w 1678"/>
                <a:gd name="T73" fmla="*/ 723 h 782"/>
                <a:gd name="T74" fmla="*/ 1101 w 1678"/>
                <a:gd name="T75" fmla="*/ 720 h 782"/>
                <a:gd name="T76" fmla="*/ 1129 w 1678"/>
                <a:gd name="T77" fmla="*/ 782 h 782"/>
                <a:gd name="T78" fmla="*/ 1156 w 1678"/>
                <a:gd name="T79" fmla="*/ 782 h 782"/>
                <a:gd name="T80" fmla="*/ 1218 w 1678"/>
                <a:gd name="T81" fmla="*/ 782 h 782"/>
                <a:gd name="T82" fmla="*/ 1246 w 1678"/>
                <a:gd name="T83" fmla="*/ 782 h 782"/>
                <a:gd name="T84" fmla="*/ 1273 w 1678"/>
                <a:gd name="T85" fmla="*/ 782 h 782"/>
                <a:gd name="T86" fmla="*/ 1466 w 1678"/>
                <a:gd name="T87" fmla="*/ 782 h 782"/>
                <a:gd name="T88" fmla="*/ 1493 w 1678"/>
                <a:gd name="T89" fmla="*/ 781 h 782"/>
                <a:gd name="T90" fmla="*/ 1521 w 1678"/>
                <a:gd name="T91" fmla="*/ 740 h 782"/>
                <a:gd name="T92" fmla="*/ 1548 w 1678"/>
                <a:gd name="T93" fmla="*/ 780 h 782"/>
                <a:gd name="T94" fmla="*/ 1577 w 1678"/>
                <a:gd name="T95" fmla="*/ 78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8" h="782">
                  <a:moveTo>
                    <a:pt x="0" y="782"/>
                  </a:moveTo>
                  <a:lnTo>
                    <a:pt x="0" y="782"/>
                  </a:lnTo>
                  <a:lnTo>
                    <a:pt x="7" y="782"/>
                  </a:lnTo>
                  <a:lnTo>
                    <a:pt x="13" y="782"/>
                  </a:lnTo>
                  <a:lnTo>
                    <a:pt x="20" y="782"/>
                  </a:lnTo>
                  <a:lnTo>
                    <a:pt x="27" y="782"/>
                  </a:lnTo>
                  <a:lnTo>
                    <a:pt x="34" y="782"/>
                  </a:lnTo>
                  <a:lnTo>
                    <a:pt x="41" y="782"/>
                  </a:lnTo>
                  <a:lnTo>
                    <a:pt x="48" y="782"/>
                  </a:lnTo>
                  <a:lnTo>
                    <a:pt x="55" y="782"/>
                  </a:lnTo>
                  <a:lnTo>
                    <a:pt x="62" y="782"/>
                  </a:lnTo>
                  <a:lnTo>
                    <a:pt x="68" y="782"/>
                  </a:lnTo>
                  <a:lnTo>
                    <a:pt x="75" y="782"/>
                  </a:lnTo>
                  <a:lnTo>
                    <a:pt x="82" y="782"/>
                  </a:lnTo>
                  <a:lnTo>
                    <a:pt x="89" y="782"/>
                  </a:lnTo>
                  <a:lnTo>
                    <a:pt x="96" y="782"/>
                  </a:lnTo>
                  <a:lnTo>
                    <a:pt x="103" y="782"/>
                  </a:lnTo>
                  <a:lnTo>
                    <a:pt x="110" y="782"/>
                  </a:lnTo>
                  <a:lnTo>
                    <a:pt x="123" y="782"/>
                  </a:lnTo>
                  <a:lnTo>
                    <a:pt x="130" y="782"/>
                  </a:lnTo>
                  <a:lnTo>
                    <a:pt x="137" y="782"/>
                  </a:lnTo>
                  <a:lnTo>
                    <a:pt x="144" y="782"/>
                  </a:lnTo>
                  <a:lnTo>
                    <a:pt x="144" y="782"/>
                  </a:lnTo>
                  <a:lnTo>
                    <a:pt x="144" y="782"/>
                  </a:lnTo>
                  <a:lnTo>
                    <a:pt x="151" y="782"/>
                  </a:lnTo>
                  <a:lnTo>
                    <a:pt x="158" y="782"/>
                  </a:lnTo>
                  <a:lnTo>
                    <a:pt x="164" y="782"/>
                  </a:lnTo>
                  <a:lnTo>
                    <a:pt x="171" y="779"/>
                  </a:lnTo>
                  <a:lnTo>
                    <a:pt x="178" y="774"/>
                  </a:lnTo>
                  <a:lnTo>
                    <a:pt x="185" y="768"/>
                  </a:lnTo>
                  <a:lnTo>
                    <a:pt x="192" y="764"/>
                  </a:lnTo>
                  <a:lnTo>
                    <a:pt x="199" y="725"/>
                  </a:lnTo>
                  <a:lnTo>
                    <a:pt x="206" y="582"/>
                  </a:lnTo>
                  <a:lnTo>
                    <a:pt x="213" y="335"/>
                  </a:lnTo>
                  <a:lnTo>
                    <a:pt x="219" y="68"/>
                  </a:lnTo>
                  <a:lnTo>
                    <a:pt x="226" y="0"/>
                  </a:lnTo>
                  <a:lnTo>
                    <a:pt x="233" y="245"/>
                  </a:lnTo>
                  <a:lnTo>
                    <a:pt x="240" y="497"/>
                  </a:lnTo>
                  <a:lnTo>
                    <a:pt x="247" y="694"/>
                  </a:lnTo>
                  <a:lnTo>
                    <a:pt x="254" y="758"/>
                  </a:lnTo>
                  <a:lnTo>
                    <a:pt x="261" y="773"/>
                  </a:lnTo>
                  <a:lnTo>
                    <a:pt x="268" y="779"/>
                  </a:lnTo>
                  <a:lnTo>
                    <a:pt x="274" y="782"/>
                  </a:lnTo>
                  <a:lnTo>
                    <a:pt x="282" y="782"/>
                  </a:lnTo>
                  <a:lnTo>
                    <a:pt x="288" y="782"/>
                  </a:lnTo>
                  <a:lnTo>
                    <a:pt x="295" y="782"/>
                  </a:lnTo>
                  <a:lnTo>
                    <a:pt x="302" y="782"/>
                  </a:lnTo>
                  <a:lnTo>
                    <a:pt x="309" y="782"/>
                  </a:lnTo>
                  <a:lnTo>
                    <a:pt x="311" y="782"/>
                  </a:lnTo>
                  <a:lnTo>
                    <a:pt x="318" y="782"/>
                  </a:lnTo>
                  <a:lnTo>
                    <a:pt x="325" y="782"/>
                  </a:lnTo>
                  <a:lnTo>
                    <a:pt x="332" y="782"/>
                  </a:lnTo>
                  <a:lnTo>
                    <a:pt x="340" y="782"/>
                  </a:lnTo>
                  <a:lnTo>
                    <a:pt x="347" y="782"/>
                  </a:lnTo>
                  <a:lnTo>
                    <a:pt x="354" y="782"/>
                  </a:lnTo>
                  <a:lnTo>
                    <a:pt x="361" y="782"/>
                  </a:lnTo>
                  <a:lnTo>
                    <a:pt x="368" y="782"/>
                  </a:lnTo>
                  <a:lnTo>
                    <a:pt x="375" y="782"/>
                  </a:lnTo>
                  <a:lnTo>
                    <a:pt x="382" y="782"/>
                  </a:lnTo>
                  <a:lnTo>
                    <a:pt x="389" y="782"/>
                  </a:lnTo>
                  <a:lnTo>
                    <a:pt x="395" y="782"/>
                  </a:lnTo>
                  <a:lnTo>
                    <a:pt x="405" y="782"/>
                  </a:lnTo>
                  <a:lnTo>
                    <a:pt x="412" y="782"/>
                  </a:lnTo>
                  <a:lnTo>
                    <a:pt x="419" y="782"/>
                  </a:lnTo>
                  <a:lnTo>
                    <a:pt x="426" y="782"/>
                  </a:lnTo>
                  <a:lnTo>
                    <a:pt x="433" y="782"/>
                  </a:lnTo>
                  <a:lnTo>
                    <a:pt x="440" y="782"/>
                  </a:lnTo>
                  <a:lnTo>
                    <a:pt x="447" y="782"/>
                  </a:lnTo>
                  <a:lnTo>
                    <a:pt x="454" y="782"/>
                  </a:lnTo>
                  <a:lnTo>
                    <a:pt x="460" y="782"/>
                  </a:lnTo>
                  <a:lnTo>
                    <a:pt x="467" y="782"/>
                  </a:lnTo>
                  <a:lnTo>
                    <a:pt x="474" y="782"/>
                  </a:lnTo>
                  <a:lnTo>
                    <a:pt x="481" y="782"/>
                  </a:lnTo>
                  <a:lnTo>
                    <a:pt x="488" y="782"/>
                  </a:lnTo>
                  <a:lnTo>
                    <a:pt x="495" y="782"/>
                  </a:lnTo>
                  <a:lnTo>
                    <a:pt x="502" y="782"/>
                  </a:lnTo>
                  <a:lnTo>
                    <a:pt x="509" y="782"/>
                  </a:lnTo>
                  <a:lnTo>
                    <a:pt x="516" y="782"/>
                  </a:lnTo>
                  <a:lnTo>
                    <a:pt x="522" y="782"/>
                  </a:lnTo>
                  <a:lnTo>
                    <a:pt x="529" y="782"/>
                  </a:lnTo>
                  <a:lnTo>
                    <a:pt x="536" y="782"/>
                  </a:lnTo>
                  <a:lnTo>
                    <a:pt x="543" y="782"/>
                  </a:lnTo>
                  <a:lnTo>
                    <a:pt x="550" y="782"/>
                  </a:lnTo>
                  <a:lnTo>
                    <a:pt x="557" y="782"/>
                  </a:lnTo>
                  <a:lnTo>
                    <a:pt x="564" y="782"/>
                  </a:lnTo>
                  <a:lnTo>
                    <a:pt x="571" y="782"/>
                  </a:lnTo>
                  <a:lnTo>
                    <a:pt x="578" y="782"/>
                  </a:lnTo>
                  <a:lnTo>
                    <a:pt x="585" y="782"/>
                  </a:lnTo>
                  <a:lnTo>
                    <a:pt x="591" y="782"/>
                  </a:lnTo>
                  <a:lnTo>
                    <a:pt x="598" y="782"/>
                  </a:lnTo>
                  <a:lnTo>
                    <a:pt x="605" y="780"/>
                  </a:lnTo>
                  <a:lnTo>
                    <a:pt x="612" y="776"/>
                  </a:lnTo>
                  <a:lnTo>
                    <a:pt x="619" y="775"/>
                  </a:lnTo>
                  <a:lnTo>
                    <a:pt x="626" y="769"/>
                  </a:lnTo>
                  <a:lnTo>
                    <a:pt x="633" y="737"/>
                  </a:lnTo>
                  <a:lnTo>
                    <a:pt x="640" y="637"/>
                  </a:lnTo>
                  <a:lnTo>
                    <a:pt x="647" y="513"/>
                  </a:lnTo>
                  <a:lnTo>
                    <a:pt x="653" y="394"/>
                  </a:lnTo>
                  <a:lnTo>
                    <a:pt x="660" y="435"/>
                  </a:lnTo>
                  <a:lnTo>
                    <a:pt x="667" y="567"/>
                  </a:lnTo>
                  <a:lnTo>
                    <a:pt x="674" y="689"/>
                  </a:lnTo>
                  <a:lnTo>
                    <a:pt x="681" y="756"/>
                  </a:lnTo>
                  <a:lnTo>
                    <a:pt x="688" y="775"/>
                  </a:lnTo>
                  <a:lnTo>
                    <a:pt x="695" y="778"/>
                  </a:lnTo>
                  <a:lnTo>
                    <a:pt x="702" y="781"/>
                  </a:lnTo>
                  <a:lnTo>
                    <a:pt x="708" y="782"/>
                  </a:lnTo>
                  <a:lnTo>
                    <a:pt x="715" y="782"/>
                  </a:lnTo>
                  <a:lnTo>
                    <a:pt x="722" y="782"/>
                  </a:lnTo>
                  <a:lnTo>
                    <a:pt x="729" y="782"/>
                  </a:lnTo>
                  <a:lnTo>
                    <a:pt x="736" y="782"/>
                  </a:lnTo>
                  <a:lnTo>
                    <a:pt x="763" y="782"/>
                  </a:lnTo>
                  <a:lnTo>
                    <a:pt x="770" y="782"/>
                  </a:lnTo>
                  <a:lnTo>
                    <a:pt x="777" y="782"/>
                  </a:lnTo>
                  <a:lnTo>
                    <a:pt x="784" y="782"/>
                  </a:lnTo>
                  <a:lnTo>
                    <a:pt x="791" y="782"/>
                  </a:lnTo>
                  <a:lnTo>
                    <a:pt x="798" y="782"/>
                  </a:lnTo>
                  <a:lnTo>
                    <a:pt x="805" y="782"/>
                  </a:lnTo>
                  <a:lnTo>
                    <a:pt x="812" y="782"/>
                  </a:lnTo>
                  <a:lnTo>
                    <a:pt x="818" y="782"/>
                  </a:lnTo>
                  <a:lnTo>
                    <a:pt x="825" y="782"/>
                  </a:lnTo>
                  <a:lnTo>
                    <a:pt x="832" y="782"/>
                  </a:lnTo>
                  <a:lnTo>
                    <a:pt x="839" y="782"/>
                  </a:lnTo>
                  <a:lnTo>
                    <a:pt x="846" y="782"/>
                  </a:lnTo>
                  <a:lnTo>
                    <a:pt x="853" y="782"/>
                  </a:lnTo>
                  <a:lnTo>
                    <a:pt x="860" y="782"/>
                  </a:lnTo>
                  <a:lnTo>
                    <a:pt x="867" y="782"/>
                  </a:lnTo>
                  <a:lnTo>
                    <a:pt x="873" y="782"/>
                  </a:lnTo>
                  <a:lnTo>
                    <a:pt x="880" y="782"/>
                  </a:lnTo>
                  <a:lnTo>
                    <a:pt x="887" y="782"/>
                  </a:lnTo>
                  <a:lnTo>
                    <a:pt x="894" y="782"/>
                  </a:lnTo>
                  <a:lnTo>
                    <a:pt x="901" y="782"/>
                  </a:lnTo>
                  <a:lnTo>
                    <a:pt x="908" y="782"/>
                  </a:lnTo>
                  <a:lnTo>
                    <a:pt x="915" y="782"/>
                  </a:lnTo>
                  <a:lnTo>
                    <a:pt x="922" y="782"/>
                  </a:lnTo>
                  <a:lnTo>
                    <a:pt x="929" y="782"/>
                  </a:lnTo>
                  <a:lnTo>
                    <a:pt x="936" y="782"/>
                  </a:lnTo>
                  <a:lnTo>
                    <a:pt x="942" y="782"/>
                  </a:lnTo>
                  <a:lnTo>
                    <a:pt x="949" y="782"/>
                  </a:lnTo>
                  <a:lnTo>
                    <a:pt x="956" y="782"/>
                  </a:lnTo>
                  <a:lnTo>
                    <a:pt x="1018" y="782"/>
                  </a:lnTo>
                  <a:lnTo>
                    <a:pt x="1025" y="782"/>
                  </a:lnTo>
                  <a:lnTo>
                    <a:pt x="1032" y="782"/>
                  </a:lnTo>
                  <a:lnTo>
                    <a:pt x="1039" y="782"/>
                  </a:lnTo>
                  <a:lnTo>
                    <a:pt x="1046" y="782"/>
                  </a:lnTo>
                  <a:lnTo>
                    <a:pt x="1053" y="782"/>
                  </a:lnTo>
                  <a:lnTo>
                    <a:pt x="1060" y="777"/>
                  </a:lnTo>
                  <a:lnTo>
                    <a:pt x="1067" y="762"/>
                  </a:lnTo>
                  <a:lnTo>
                    <a:pt x="1073" y="723"/>
                  </a:lnTo>
                  <a:lnTo>
                    <a:pt x="1080" y="683"/>
                  </a:lnTo>
                  <a:lnTo>
                    <a:pt x="1087" y="652"/>
                  </a:lnTo>
                  <a:lnTo>
                    <a:pt x="1094" y="678"/>
                  </a:lnTo>
                  <a:lnTo>
                    <a:pt x="1101" y="720"/>
                  </a:lnTo>
                  <a:lnTo>
                    <a:pt x="1108" y="760"/>
                  </a:lnTo>
                  <a:lnTo>
                    <a:pt x="1115" y="777"/>
                  </a:lnTo>
                  <a:lnTo>
                    <a:pt x="1122" y="782"/>
                  </a:lnTo>
                  <a:lnTo>
                    <a:pt x="1129" y="782"/>
                  </a:lnTo>
                  <a:lnTo>
                    <a:pt x="1135" y="782"/>
                  </a:lnTo>
                  <a:lnTo>
                    <a:pt x="1142" y="782"/>
                  </a:lnTo>
                  <a:lnTo>
                    <a:pt x="1149" y="782"/>
                  </a:lnTo>
                  <a:lnTo>
                    <a:pt x="1156" y="782"/>
                  </a:lnTo>
                  <a:lnTo>
                    <a:pt x="1197" y="782"/>
                  </a:lnTo>
                  <a:lnTo>
                    <a:pt x="1204" y="782"/>
                  </a:lnTo>
                  <a:lnTo>
                    <a:pt x="1211" y="782"/>
                  </a:lnTo>
                  <a:lnTo>
                    <a:pt x="1218" y="782"/>
                  </a:lnTo>
                  <a:lnTo>
                    <a:pt x="1225" y="782"/>
                  </a:lnTo>
                  <a:lnTo>
                    <a:pt x="1232" y="782"/>
                  </a:lnTo>
                  <a:lnTo>
                    <a:pt x="1239" y="782"/>
                  </a:lnTo>
                  <a:lnTo>
                    <a:pt x="1246" y="782"/>
                  </a:lnTo>
                  <a:lnTo>
                    <a:pt x="1252" y="782"/>
                  </a:lnTo>
                  <a:lnTo>
                    <a:pt x="1259" y="782"/>
                  </a:lnTo>
                  <a:lnTo>
                    <a:pt x="1266" y="782"/>
                  </a:lnTo>
                  <a:lnTo>
                    <a:pt x="1273" y="782"/>
                  </a:lnTo>
                  <a:lnTo>
                    <a:pt x="1280" y="782"/>
                  </a:lnTo>
                  <a:lnTo>
                    <a:pt x="1286" y="782"/>
                  </a:lnTo>
                  <a:lnTo>
                    <a:pt x="1459" y="782"/>
                  </a:lnTo>
                  <a:lnTo>
                    <a:pt x="1466" y="782"/>
                  </a:lnTo>
                  <a:lnTo>
                    <a:pt x="1473" y="782"/>
                  </a:lnTo>
                  <a:lnTo>
                    <a:pt x="1480" y="782"/>
                  </a:lnTo>
                  <a:lnTo>
                    <a:pt x="1486" y="782"/>
                  </a:lnTo>
                  <a:lnTo>
                    <a:pt x="1493" y="781"/>
                  </a:lnTo>
                  <a:lnTo>
                    <a:pt x="1500" y="775"/>
                  </a:lnTo>
                  <a:lnTo>
                    <a:pt x="1507" y="762"/>
                  </a:lnTo>
                  <a:lnTo>
                    <a:pt x="1514" y="749"/>
                  </a:lnTo>
                  <a:lnTo>
                    <a:pt x="1521" y="740"/>
                  </a:lnTo>
                  <a:lnTo>
                    <a:pt x="1528" y="749"/>
                  </a:lnTo>
                  <a:lnTo>
                    <a:pt x="1535" y="763"/>
                  </a:lnTo>
                  <a:lnTo>
                    <a:pt x="1542" y="775"/>
                  </a:lnTo>
                  <a:lnTo>
                    <a:pt x="1548" y="780"/>
                  </a:lnTo>
                  <a:lnTo>
                    <a:pt x="1555" y="782"/>
                  </a:lnTo>
                  <a:lnTo>
                    <a:pt x="1563" y="782"/>
                  </a:lnTo>
                  <a:lnTo>
                    <a:pt x="1570" y="782"/>
                  </a:lnTo>
                  <a:lnTo>
                    <a:pt x="1577" y="782"/>
                  </a:lnTo>
                  <a:lnTo>
                    <a:pt x="1583" y="782"/>
                  </a:lnTo>
                  <a:lnTo>
                    <a:pt x="1678" y="78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3494602" y="5105400"/>
              <a:ext cx="645006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/>
          <p:cNvGrpSpPr/>
          <p:nvPr/>
        </p:nvGrpSpPr>
        <p:grpSpPr>
          <a:xfrm>
            <a:off x="2077650" y="3831472"/>
            <a:ext cx="1379884" cy="1389126"/>
            <a:chOff x="4103156" y="3835766"/>
            <a:chExt cx="1379884" cy="1389126"/>
          </a:xfrm>
        </p:grpSpPr>
        <p:cxnSp>
          <p:nvCxnSpPr>
            <p:cNvPr id="278" name="Straight Connector 277"/>
            <p:cNvCxnSpPr/>
            <p:nvPr/>
          </p:nvCxnSpPr>
          <p:spPr>
            <a:xfrm>
              <a:off x="4139608" y="4757797"/>
              <a:ext cx="1343432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Freeform 416"/>
            <p:cNvSpPr>
              <a:spLocks noChangeAspect="1"/>
            </p:cNvSpPr>
            <p:nvPr/>
          </p:nvSpPr>
          <p:spPr bwMode="auto">
            <a:xfrm>
              <a:off x="4103156" y="3835766"/>
              <a:ext cx="399511" cy="1389126"/>
            </a:xfrm>
            <a:custGeom>
              <a:avLst/>
              <a:gdLst>
                <a:gd name="T0" fmla="*/ 13 w 1678"/>
                <a:gd name="T1" fmla="*/ 782 h 782"/>
                <a:gd name="T2" fmla="*/ 41 w 1678"/>
                <a:gd name="T3" fmla="*/ 782 h 782"/>
                <a:gd name="T4" fmla="*/ 68 w 1678"/>
                <a:gd name="T5" fmla="*/ 782 h 782"/>
                <a:gd name="T6" fmla="*/ 96 w 1678"/>
                <a:gd name="T7" fmla="*/ 782 h 782"/>
                <a:gd name="T8" fmla="*/ 130 w 1678"/>
                <a:gd name="T9" fmla="*/ 782 h 782"/>
                <a:gd name="T10" fmla="*/ 144 w 1678"/>
                <a:gd name="T11" fmla="*/ 782 h 782"/>
                <a:gd name="T12" fmla="*/ 171 w 1678"/>
                <a:gd name="T13" fmla="*/ 779 h 782"/>
                <a:gd name="T14" fmla="*/ 199 w 1678"/>
                <a:gd name="T15" fmla="*/ 725 h 782"/>
                <a:gd name="T16" fmla="*/ 226 w 1678"/>
                <a:gd name="T17" fmla="*/ 0 h 782"/>
                <a:gd name="T18" fmla="*/ 254 w 1678"/>
                <a:gd name="T19" fmla="*/ 758 h 782"/>
                <a:gd name="T20" fmla="*/ 282 w 1678"/>
                <a:gd name="T21" fmla="*/ 782 h 782"/>
                <a:gd name="T22" fmla="*/ 309 w 1678"/>
                <a:gd name="T23" fmla="*/ 782 h 782"/>
                <a:gd name="T24" fmla="*/ 332 w 1678"/>
                <a:gd name="T25" fmla="*/ 782 h 782"/>
                <a:gd name="T26" fmla="*/ 361 w 1678"/>
                <a:gd name="T27" fmla="*/ 782 h 782"/>
                <a:gd name="T28" fmla="*/ 389 w 1678"/>
                <a:gd name="T29" fmla="*/ 782 h 782"/>
                <a:gd name="T30" fmla="*/ 419 w 1678"/>
                <a:gd name="T31" fmla="*/ 782 h 782"/>
                <a:gd name="T32" fmla="*/ 447 w 1678"/>
                <a:gd name="T33" fmla="*/ 782 h 782"/>
                <a:gd name="T34" fmla="*/ 474 w 1678"/>
                <a:gd name="T35" fmla="*/ 782 h 782"/>
                <a:gd name="T36" fmla="*/ 502 w 1678"/>
                <a:gd name="T37" fmla="*/ 782 h 782"/>
                <a:gd name="T38" fmla="*/ 529 w 1678"/>
                <a:gd name="T39" fmla="*/ 782 h 782"/>
                <a:gd name="T40" fmla="*/ 557 w 1678"/>
                <a:gd name="T41" fmla="*/ 782 h 782"/>
                <a:gd name="T42" fmla="*/ 585 w 1678"/>
                <a:gd name="T43" fmla="*/ 782 h 782"/>
                <a:gd name="T44" fmla="*/ 612 w 1678"/>
                <a:gd name="T45" fmla="*/ 776 h 782"/>
                <a:gd name="T46" fmla="*/ 640 w 1678"/>
                <a:gd name="T47" fmla="*/ 637 h 782"/>
                <a:gd name="T48" fmla="*/ 667 w 1678"/>
                <a:gd name="T49" fmla="*/ 567 h 782"/>
                <a:gd name="T50" fmla="*/ 695 w 1678"/>
                <a:gd name="T51" fmla="*/ 778 h 782"/>
                <a:gd name="T52" fmla="*/ 722 w 1678"/>
                <a:gd name="T53" fmla="*/ 782 h 782"/>
                <a:gd name="T54" fmla="*/ 770 w 1678"/>
                <a:gd name="T55" fmla="*/ 782 h 782"/>
                <a:gd name="T56" fmla="*/ 798 w 1678"/>
                <a:gd name="T57" fmla="*/ 782 h 782"/>
                <a:gd name="T58" fmla="*/ 825 w 1678"/>
                <a:gd name="T59" fmla="*/ 782 h 782"/>
                <a:gd name="T60" fmla="*/ 853 w 1678"/>
                <a:gd name="T61" fmla="*/ 782 h 782"/>
                <a:gd name="T62" fmla="*/ 880 w 1678"/>
                <a:gd name="T63" fmla="*/ 782 h 782"/>
                <a:gd name="T64" fmla="*/ 908 w 1678"/>
                <a:gd name="T65" fmla="*/ 782 h 782"/>
                <a:gd name="T66" fmla="*/ 936 w 1678"/>
                <a:gd name="T67" fmla="*/ 782 h 782"/>
                <a:gd name="T68" fmla="*/ 1018 w 1678"/>
                <a:gd name="T69" fmla="*/ 782 h 782"/>
                <a:gd name="T70" fmla="*/ 1046 w 1678"/>
                <a:gd name="T71" fmla="*/ 782 h 782"/>
                <a:gd name="T72" fmla="*/ 1073 w 1678"/>
                <a:gd name="T73" fmla="*/ 723 h 782"/>
                <a:gd name="T74" fmla="*/ 1101 w 1678"/>
                <a:gd name="T75" fmla="*/ 720 h 782"/>
                <a:gd name="T76" fmla="*/ 1129 w 1678"/>
                <a:gd name="T77" fmla="*/ 782 h 782"/>
                <a:gd name="T78" fmla="*/ 1156 w 1678"/>
                <a:gd name="T79" fmla="*/ 782 h 782"/>
                <a:gd name="T80" fmla="*/ 1218 w 1678"/>
                <a:gd name="T81" fmla="*/ 782 h 782"/>
                <a:gd name="T82" fmla="*/ 1246 w 1678"/>
                <a:gd name="T83" fmla="*/ 782 h 782"/>
                <a:gd name="T84" fmla="*/ 1273 w 1678"/>
                <a:gd name="T85" fmla="*/ 782 h 782"/>
                <a:gd name="T86" fmla="*/ 1466 w 1678"/>
                <a:gd name="T87" fmla="*/ 782 h 782"/>
                <a:gd name="T88" fmla="*/ 1493 w 1678"/>
                <a:gd name="T89" fmla="*/ 781 h 782"/>
                <a:gd name="T90" fmla="*/ 1521 w 1678"/>
                <a:gd name="T91" fmla="*/ 740 h 782"/>
                <a:gd name="T92" fmla="*/ 1548 w 1678"/>
                <a:gd name="T93" fmla="*/ 780 h 782"/>
                <a:gd name="T94" fmla="*/ 1577 w 1678"/>
                <a:gd name="T95" fmla="*/ 78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8" h="782">
                  <a:moveTo>
                    <a:pt x="0" y="782"/>
                  </a:moveTo>
                  <a:lnTo>
                    <a:pt x="0" y="782"/>
                  </a:lnTo>
                  <a:lnTo>
                    <a:pt x="7" y="782"/>
                  </a:lnTo>
                  <a:lnTo>
                    <a:pt x="13" y="782"/>
                  </a:lnTo>
                  <a:lnTo>
                    <a:pt x="20" y="782"/>
                  </a:lnTo>
                  <a:lnTo>
                    <a:pt x="27" y="782"/>
                  </a:lnTo>
                  <a:lnTo>
                    <a:pt x="34" y="782"/>
                  </a:lnTo>
                  <a:lnTo>
                    <a:pt x="41" y="782"/>
                  </a:lnTo>
                  <a:lnTo>
                    <a:pt x="48" y="782"/>
                  </a:lnTo>
                  <a:lnTo>
                    <a:pt x="55" y="782"/>
                  </a:lnTo>
                  <a:lnTo>
                    <a:pt x="62" y="782"/>
                  </a:lnTo>
                  <a:lnTo>
                    <a:pt x="68" y="782"/>
                  </a:lnTo>
                  <a:lnTo>
                    <a:pt x="75" y="782"/>
                  </a:lnTo>
                  <a:lnTo>
                    <a:pt x="82" y="782"/>
                  </a:lnTo>
                  <a:lnTo>
                    <a:pt x="89" y="782"/>
                  </a:lnTo>
                  <a:lnTo>
                    <a:pt x="96" y="782"/>
                  </a:lnTo>
                  <a:lnTo>
                    <a:pt x="103" y="782"/>
                  </a:lnTo>
                  <a:lnTo>
                    <a:pt x="110" y="782"/>
                  </a:lnTo>
                  <a:lnTo>
                    <a:pt x="123" y="782"/>
                  </a:lnTo>
                  <a:lnTo>
                    <a:pt x="130" y="782"/>
                  </a:lnTo>
                  <a:lnTo>
                    <a:pt x="137" y="782"/>
                  </a:lnTo>
                  <a:lnTo>
                    <a:pt x="144" y="782"/>
                  </a:lnTo>
                  <a:lnTo>
                    <a:pt x="144" y="782"/>
                  </a:lnTo>
                  <a:lnTo>
                    <a:pt x="144" y="782"/>
                  </a:lnTo>
                  <a:lnTo>
                    <a:pt x="151" y="782"/>
                  </a:lnTo>
                  <a:lnTo>
                    <a:pt x="158" y="782"/>
                  </a:lnTo>
                  <a:lnTo>
                    <a:pt x="164" y="782"/>
                  </a:lnTo>
                  <a:lnTo>
                    <a:pt x="171" y="779"/>
                  </a:lnTo>
                  <a:lnTo>
                    <a:pt x="178" y="774"/>
                  </a:lnTo>
                  <a:lnTo>
                    <a:pt x="185" y="768"/>
                  </a:lnTo>
                  <a:lnTo>
                    <a:pt x="192" y="764"/>
                  </a:lnTo>
                  <a:lnTo>
                    <a:pt x="199" y="725"/>
                  </a:lnTo>
                  <a:lnTo>
                    <a:pt x="206" y="582"/>
                  </a:lnTo>
                  <a:lnTo>
                    <a:pt x="213" y="335"/>
                  </a:lnTo>
                  <a:lnTo>
                    <a:pt x="219" y="68"/>
                  </a:lnTo>
                  <a:lnTo>
                    <a:pt x="226" y="0"/>
                  </a:lnTo>
                  <a:lnTo>
                    <a:pt x="233" y="245"/>
                  </a:lnTo>
                  <a:lnTo>
                    <a:pt x="240" y="497"/>
                  </a:lnTo>
                  <a:lnTo>
                    <a:pt x="247" y="694"/>
                  </a:lnTo>
                  <a:lnTo>
                    <a:pt x="254" y="758"/>
                  </a:lnTo>
                  <a:lnTo>
                    <a:pt x="261" y="773"/>
                  </a:lnTo>
                  <a:lnTo>
                    <a:pt x="268" y="779"/>
                  </a:lnTo>
                  <a:lnTo>
                    <a:pt x="274" y="782"/>
                  </a:lnTo>
                  <a:lnTo>
                    <a:pt x="282" y="782"/>
                  </a:lnTo>
                  <a:lnTo>
                    <a:pt x="288" y="782"/>
                  </a:lnTo>
                  <a:lnTo>
                    <a:pt x="295" y="782"/>
                  </a:lnTo>
                  <a:lnTo>
                    <a:pt x="302" y="782"/>
                  </a:lnTo>
                  <a:lnTo>
                    <a:pt x="309" y="782"/>
                  </a:lnTo>
                  <a:lnTo>
                    <a:pt x="311" y="782"/>
                  </a:lnTo>
                  <a:lnTo>
                    <a:pt x="318" y="782"/>
                  </a:lnTo>
                  <a:lnTo>
                    <a:pt x="325" y="782"/>
                  </a:lnTo>
                  <a:lnTo>
                    <a:pt x="332" y="782"/>
                  </a:lnTo>
                  <a:lnTo>
                    <a:pt x="340" y="782"/>
                  </a:lnTo>
                  <a:lnTo>
                    <a:pt x="347" y="782"/>
                  </a:lnTo>
                  <a:lnTo>
                    <a:pt x="354" y="782"/>
                  </a:lnTo>
                  <a:lnTo>
                    <a:pt x="361" y="782"/>
                  </a:lnTo>
                  <a:lnTo>
                    <a:pt x="368" y="782"/>
                  </a:lnTo>
                  <a:lnTo>
                    <a:pt x="375" y="782"/>
                  </a:lnTo>
                  <a:lnTo>
                    <a:pt x="382" y="782"/>
                  </a:lnTo>
                  <a:lnTo>
                    <a:pt x="389" y="782"/>
                  </a:lnTo>
                  <a:lnTo>
                    <a:pt x="395" y="782"/>
                  </a:lnTo>
                  <a:lnTo>
                    <a:pt x="405" y="782"/>
                  </a:lnTo>
                  <a:lnTo>
                    <a:pt x="412" y="782"/>
                  </a:lnTo>
                  <a:lnTo>
                    <a:pt x="419" y="782"/>
                  </a:lnTo>
                  <a:lnTo>
                    <a:pt x="426" y="782"/>
                  </a:lnTo>
                  <a:lnTo>
                    <a:pt x="433" y="782"/>
                  </a:lnTo>
                  <a:lnTo>
                    <a:pt x="440" y="782"/>
                  </a:lnTo>
                  <a:lnTo>
                    <a:pt x="447" y="782"/>
                  </a:lnTo>
                  <a:lnTo>
                    <a:pt x="454" y="782"/>
                  </a:lnTo>
                  <a:lnTo>
                    <a:pt x="460" y="782"/>
                  </a:lnTo>
                  <a:lnTo>
                    <a:pt x="467" y="782"/>
                  </a:lnTo>
                  <a:lnTo>
                    <a:pt x="474" y="782"/>
                  </a:lnTo>
                  <a:lnTo>
                    <a:pt x="481" y="782"/>
                  </a:lnTo>
                  <a:lnTo>
                    <a:pt x="488" y="782"/>
                  </a:lnTo>
                  <a:lnTo>
                    <a:pt x="495" y="782"/>
                  </a:lnTo>
                  <a:lnTo>
                    <a:pt x="502" y="782"/>
                  </a:lnTo>
                  <a:lnTo>
                    <a:pt x="509" y="782"/>
                  </a:lnTo>
                  <a:lnTo>
                    <a:pt x="516" y="782"/>
                  </a:lnTo>
                  <a:lnTo>
                    <a:pt x="522" y="782"/>
                  </a:lnTo>
                  <a:lnTo>
                    <a:pt x="529" y="782"/>
                  </a:lnTo>
                  <a:lnTo>
                    <a:pt x="536" y="782"/>
                  </a:lnTo>
                  <a:lnTo>
                    <a:pt x="543" y="782"/>
                  </a:lnTo>
                  <a:lnTo>
                    <a:pt x="550" y="782"/>
                  </a:lnTo>
                  <a:lnTo>
                    <a:pt x="557" y="782"/>
                  </a:lnTo>
                  <a:lnTo>
                    <a:pt x="564" y="782"/>
                  </a:lnTo>
                  <a:lnTo>
                    <a:pt x="571" y="782"/>
                  </a:lnTo>
                  <a:lnTo>
                    <a:pt x="578" y="782"/>
                  </a:lnTo>
                  <a:lnTo>
                    <a:pt x="585" y="782"/>
                  </a:lnTo>
                  <a:lnTo>
                    <a:pt x="591" y="782"/>
                  </a:lnTo>
                  <a:lnTo>
                    <a:pt x="598" y="782"/>
                  </a:lnTo>
                  <a:lnTo>
                    <a:pt x="605" y="780"/>
                  </a:lnTo>
                  <a:lnTo>
                    <a:pt x="612" y="776"/>
                  </a:lnTo>
                  <a:lnTo>
                    <a:pt x="619" y="775"/>
                  </a:lnTo>
                  <a:lnTo>
                    <a:pt x="626" y="769"/>
                  </a:lnTo>
                  <a:lnTo>
                    <a:pt x="633" y="737"/>
                  </a:lnTo>
                  <a:lnTo>
                    <a:pt x="640" y="637"/>
                  </a:lnTo>
                  <a:lnTo>
                    <a:pt x="647" y="513"/>
                  </a:lnTo>
                  <a:lnTo>
                    <a:pt x="653" y="394"/>
                  </a:lnTo>
                  <a:lnTo>
                    <a:pt x="660" y="435"/>
                  </a:lnTo>
                  <a:lnTo>
                    <a:pt x="667" y="567"/>
                  </a:lnTo>
                  <a:lnTo>
                    <a:pt x="674" y="689"/>
                  </a:lnTo>
                  <a:lnTo>
                    <a:pt x="681" y="756"/>
                  </a:lnTo>
                  <a:lnTo>
                    <a:pt x="688" y="775"/>
                  </a:lnTo>
                  <a:lnTo>
                    <a:pt x="695" y="778"/>
                  </a:lnTo>
                  <a:lnTo>
                    <a:pt x="702" y="781"/>
                  </a:lnTo>
                  <a:lnTo>
                    <a:pt x="708" y="782"/>
                  </a:lnTo>
                  <a:lnTo>
                    <a:pt x="715" y="782"/>
                  </a:lnTo>
                  <a:lnTo>
                    <a:pt x="722" y="782"/>
                  </a:lnTo>
                  <a:lnTo>
                    <a:pt x="729" y="782"/>
                  </a:lnTo>
                  <a:lnTo>
                    <a:pt x="736" y="782"/>
                  </a:lnTo>
                  <a:lnTo>
                    <a:pt x="763" y="782"/>
                  </a:lnTo>
                  <a:lnTo>
                    <a:pt x="770" y="782"/>
                  </a:lnTo>
                  <a:lnTo>
                    <a:pt x="777" y="782"/>
                  </a:lnTo>
                  <a:lnTo>
                    <a:pt x="784" y="782"/>
                  </a:lnTo>
                  <a:lnTo>
                    <a:pt x="791" y="782"/>
                  </a:lnTo>
                  <a:lnTo>
                    <a:pt x="798" y="782"/>
                  </a:lnTo>
                  <a:lnTo>
                    <a:pt x="805" y="782"/>
                  </a:lnTo>
                  <a:lnTo>
                    <a:pt x="812" y="782"/>
                  </a:lnTo>
                  <a:lnTo>
                    <a:pt x="818" y="782"/>
                  </a:lnTo>
                  <a:lnTo>
                    <a:pt x="825" y="782"/>
                  </a:lnTo>
                  <a:lnTo>
                    <a:pt x="832" y="782"/>
                  </a:lnTo>
                  <a:lnTo>
                    <a:pt x="839" y="782"/>
                  </a:lnTo>
                  <a:lnTo>
                    <a:pt x="846" y="782"/>
                  </a:lnTo>
                  <a:lnTo>
                    <a:pt x="853" y="782"/>
                  </a:lnTo>
                  <a:lnTo>
                    <a:pt x="860" y="782"/>
                  </a:lnTo>
                  <a:lnTo>
                    <a:pt x="867" y="782"/>
                  </a:lnTo>
                  <a:lnTo>
                    <a:pt x="873" y="782"/>
                  </a:lnTo>
                  <a:lnTo>
                    <a:pt x="880" y="782"/>
                  </a:lnTo>
                  <a:lnTo>
                    <a:pt x="887" y="782"/>
                  </a:lnTo>
                  <a:lnTo>
                    <a:pt x="894" y="782"/>
                  </a:lnTo>
                  <a:lnTo>
                    <a:pt x="901" y="782"/>
                  </a:lnTo>
                  <a:lnTo>
                    <a:pt x="908" y="782"/>
                  </a:lnTo>
                  <a:lnTo>
                    <a:pt x="915" y="782"/>
                  </a:lnTo>
                  <a:lnTo>
                    <a:pt x="922" y="782"/>
                  </a:lnTo>
                  <a:lnTo>
                    <a:pt x="929" y="782"/>
                  </a:lnTo>
                  <a:lnTo>
                    <a:pt x="936" y="782"/>
                  </a:lnTo>
                  <a:lnTo>
                    <a:pt x="942" y="782"/>
                  </a:lnTo>
                  <a:lnTo>
                    <a:pt x="949" y="782"/>
                  </a:lnTo>
                  <a:lnTo>
                    <a:pt x="956" y="782"/>
                  </a:lnTo>
                  <a:lnTo>
                    <a:pt x="1018" y="782"/>
                  </a:lnTo>
                  <a:lnTo>
                    <a:pt x="1025" y="782"/>
                  </a:lnTo>
                  <a:lnTo>
                    <a:pt x="1032" y="782"/>
                  </a:lnTo>
                  <a:lnTo>
                    <a:pt x="1039" y="782"/>
                  </a:lnTo>
                  <a:lnTo>
                    <a:pt x="1046" y="782"/>
                  </a:lnTo>
                  <a:lnTo>
                    <a:pt x="1053" y="782"/>
                  </a:lnTo>
                  <a:lnTo>
                    <a:pt x="1060" y="777"/>
                  </a:lnTo>
                  <a:lnTo>
                    <a:pt x="1067" y="762"/>
                  </a:lnTo>
                  <a:lnTo>
                    <a:pt x="1073" y="723"/>
                  </a:lnTo>
                  <a:lnTo>
                    <a:pt x="1080" y="683"/>
                  </a:lnTo>
                  <a:lnTo>
                    <a:pt x="1087" y="652"/>
                  </a:lnTo>
                  <a:lnTo>
                    <a:pt x="1094" y="678"/>
                  </a:lnTo>
                  <a:lnTo>
                    <a:pt x="1101" y="720"/>
                  </a:lnTo>
                  <a:lnTo>
                    <a:pt x="1108" y="760"/>
                  </a:lnTo>
                  <a:lnTo>
                    <a:pt x="1115" y="777"/>
                  </a:lnTo>
                  <a:lnTo>
                    <a:pt x="1122" y="782"/>
                  </a:lnTo>
                  <a:lnTo>
                    <a:pt x="1129" y="782"/>
                  </a:lnTo>
                  <a:lnTo>
                    <a:pt x="1135" y="782"/>
                  </a:lnTo>
                  <a:lnTo>
                    <a:pt x="1142" y="782"/>
                  </a:lnTo>
                  <a:lnTo>
                    <a:pt x="1149" y="782"/>
                  </a:lnTo>
                  <a:lnTo>
                    <a:pt x="1156" y="782"/>
                  </a:lnTo>
                  <a:lnTo>
                    <a:pt x="1197" y="782"/>
                  </a:lnTo>
                  <a:lnTo>
                    <a:pt x="1204" y="782"/>
                  </a:lnTo>
                  <a:lnTo>
                    <a:pt x="1211" y="782"/>
                  </a:lnTo>
                  <a:lnTo>
                    <a:pt x="1218" y="782"/>
                  </a:lnTo>
                  <a:lnTo>
                    <a:pt x="1225" y="782"/>
                  </a:lnTo>
                  <a:lnTo>
                    <a:pt x="1232" y="782"/>
                  </a:lnTo>
                  <a:lnTo>
                    <a:pt x="1239" y="782"/>
                  </a:lnTo>
                  <a:lnTo>
                    <a:pt x="1246" y="782"/>
                  </a:lnTo>
                  <a:lnTo>
                    <a:pt x="1252" y="782"/>
                  </a:lnTo>
                  <a:lnTo>
                    <a:pt x="1259" y="782"/>
                  </a:lnTo>
                  <a:lnTo>
                    <a:pt x="1266" y="782"/>
                  </a:lnTo>
                  <a:lnTo>
                    <a:pt x="1273" y="782"/>
                  </a:lnTo>
                  <a:lnTo>
                    <a:pt x="1280" y="782"/>
                  </a:lnTo>
                  <a:lnTo>
                    <a:pt x="1286" y="782"/>
                  </a:lnTo>
                  <a:lnTo>
                    <a:pt x="1459" y="782"/>
                  </a:lnTo>
                  <a:lnTo>
                    <a:pt x="1466" y="782"/>
                  </a:lnTo>
                  <a:lnTo>
                    <a:pt x="1473" y="782"/>
                  </a:lnTo>
                  <a:lnTo>
                    <a:pt x="1480" y="782"/>
                  </a:lnTo>
                  <a:lnTo>
                    <a:pt x="1486" y="782"/>
                  </a:lnTo>
                  <a:lnTo>
                    <a:pt x="1493" y="781"/>
                  </a:lnTo>
                  <a:lnTo>
                    <a:pt x="1500" y="775"/>
                  </a:lnTo>
                  <a:lnTo>
                    <a:pt x="1507" y="762"/>
                  </a:lnTo>
                  <a:lnTo>
                    <a:pt x="1514" y="749"/>
                  </a:lnTo>
                  <a:lnTo>
                    <a:pt x="1521" y="740"/>
                  </a:lnTo>
                  <a:lnTo>
                    <a:pt x="1528" y="749"/>
                  </a:lnTo>
                  <a:lnTo>
                    <a:pt x="1535" y="763"/>
                  </a:lnTo>
                  <a:lnTo>
                    <a:pt x="1542" y="775"/>
                  </a:lnTo>
                  <a:lnTo>
                    <a:pt x="1548" y="780"/>
                  </a:lnTo>
                  <a:lnTo>
                    <a:pt x="1555" y="782"/>
                  </a:lnTo>
                  <a:lnTo>
                    <a:pt x="1563" y="782"/>
                  </a:lnTo>
                  <a:lnTo>
                    <a:pt x="1570" y="782"/>
                  </a:lnTo>
                  <a:lnTo>
                    <a:pt x="1577" y="782"/>
                  </a:lnTo>
                  <a:lnTo>
                    <a:pt x="1583" y="782"/>
                  </a:lnTo>
                  <a:lnTo>
                    <a:pt x="1678" y="78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4" name="ArrowAndTarget"/>
          <p:cNvGrpSpPr/>
          <p:nvPr/>
        </p:nvGrpSpPr>
        <p:grpSpPr>
          <a:xfrm>
            <a:off x="2972763" y="4278381"/>
            <a:ext cx="1009093" cy="1665219"/>
            <a:chOff x="2972763" y="4278381"/>
            <a:chExt cx="1009093" cy="1665219"/>
          </a:xfrm>
        </p:grpSpPr>
        <p:pic>
          <p:nvPicPr>
            <p:cNvPr id="1026" name="Target" descr="http://images.clipartpanda.com/target-clipart-target-plano-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551" y="5121796"/>
              <a:ext cx="607729" cy="638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" name="Arrow"/>
            <p:cNvGrpSpPr/>
            <p:nvPr/>
          </p:nvGrpSpPr>
          <p:grpSpPr>
            <a:xfrm>
              <a:off x="3377205" y="4278381"/>
              <a:ext cx="228600" cy="1158738"/>
              <a:chOff x="8115300" y="301652"/>
              <a:chExt cx="228600" cy="1158738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8115300" y="301652"/>
                <a:ext cx="228600" cy="304800"/>
                <a:chOff x="8115300" y="301652"/>
                <a:chExt cx="228600" cy="304800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8115300" y="301652"/>
                  <a:ext cx="114300" cy="304800"/>
                  <a:chOff x="8115300" y="304800"/>
                  <a:chExt cx="114300" cy="304800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>
                  <a:xfrm flipH="1" flipV="1">
                    <a:off x="8115300" y="457200"/>
                    <a:ext cx="114300" cy="15240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/>
                  <p:cNvCxnSpPr/>
                  <p:nvPr/>
                </p:nvCxnSpPr>
                <p:spPr>
                  <a:xfrm flipH="1" flipV="1">
                    <a:off x="8115300" y="381000"/>
                    <a:ext cx="114300" cy="15240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/>
                  <p:cNvCxnSpPr/>
                  <p:nvPr/>
                </p:nvCxnSpPr>
                <p:spPr>
                  <a:xfrm flipH="1" flipV="1">
                    <a:off x="8115300" y="304800"/>
                    <a:ext cx="114300" cy="15240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8229600" y="301652"/>
                  <a:ext cx="114300" cy="304800"/>
                  <a:chOff x="8267700" y="457200"/>
                  <a:chExt cx="114300" cy="304800"/>
                </a:xfrm>
              </p:grpSpPr>
              <p:cxnSp>
                <p:nvCxnSpPr>
                  <p:cNvPr id="272" name="Straight Connector 271"/>
                  <p:cNvCxnSpPr/>
                  <p:nvPr/>
                </p:nvCxnSpPr>
                <p:spPr>
                  <a:xfrm flipV="1">
                    <a:off x="8267700" y="609600"/>
                    <a:ext cx="114300" cy="15240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Connector 272"/>
                  <p:cNvCxnSpPr/>
                  <p:nvPr/>
                </p:nvCxnSpPr>
                <p:spPr>
                  <a:xfrm flipV="1">
                    <a:off x="8267700" y="533400"/>
                    <a:ext cx="114300" cy="15240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/>
                  <p:cNvCxnSpPr/>
                  <p:nvPr/>
                </p:nvCxnSpPr>
                <p:spPr>
                  <a:xfrm flipV="1">
                    <a:off x="8267700" y="457200"/>
                    <a:ext cx="114300" cy="15240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5" name="Straight Connector 104"/>
              <p:cNvCxnSpPr/>
              <p:nvPr/>
            </p:nvCxnSpPr>
            <p:spPr>
              <a:xfrm>
                <a:off x="8229600" y="381000"/>
                <a:ext cx="0" cy="1036638"/>
              </a:xfrm>
              <a:prstGeom prst="line">
                <a:avLst/>
              </a:prstGeom>
              <a:ln w="3492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Isosceles Triangle 105"/>
              <p:cNvSpPr/>
              <p:nvPr/>
            </p:nvSpPr>
            <p:spPr>
              <a:xfrm rot="10800000">
                <a:off x="8115300" y="1277828"/>
                <a:ext cx="228600" cy="182562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Ex"/>
            <p:cNvGrpSpPr/>
            <p:nvPr/>
          </p:nvGrpSpPr>
          <p:grpSpPr>
            <a:xfrm rot="2700000">
              <a:off x="2997974" y="4959718"/>
              <a:ext cx="958671" cy="1009093"/>
              <a:chOff x="3928129" y="4203700"/>
              <a:chExt cx="804972" cy="804972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>
                <a:off x="3928129" y="4606186"/>
                <a:ext cx="8049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928129" y="4586677"/>
                <a:ext cx="8049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Group 117"/>
          <p:cNvGrpSpPr/>
          <p:nvPr/>
        </p:nvGrpSpPr>
        <p:grpSpPr>
          <a:xfrm>
            <a:off x="2572289" y="4217736"/>
            <a:ext cx="909537" cy="1009913"/>
            <a:chOff x="2572289" y="4217736"/>
            <a:chExt cx="909537" cy="1009913"/>
          </a:xfrm>
        </p:grpSpPr>
        <p:sp>
          <p:nvSpPr>
            <p:cNvPr id="134" name="Freeform 416"/>
            <p:cNvSpPr>
              <a:spLocks noChangeAspect="1"/>
            </p:cNvSpPr>
            <p:nvPr/>
          </p:nvSpPr>
          <p:spPr bwMode="auto">
            <a:xfrm>
              <a:off x="2572289" y="4217736"/>
              <a:ext cx="399511" cy="1009913"/>
            </a:xfrm>
            <a:custGeom>
              <a:avLst/>
              <a:gdLst>
                <a:gd name="T0" fmla="*/ 13 w 1678"/>
                <a:gd name="T1" fmla="*/ 782 h 782"/>
                <a:gd name="T2" fmla="*/ 41 w 1678"/>
                <a:gd name="T3" fmla="*/ 782 h 782"/>
                <a:gd name="T4" fmla="*/ 68 w 1678"/>
                <a:gd name="T5" fmla="*/ 782 h 782"/>
                <a:gd name="T6" fmla="*/ 96 w 1678"/>
                <a:gd name="T7" fmla="*/ 782 h 782"/>
                <a:gd name="T8" fmla="*/ 130 w 1678"/>
                <a:gd name="T9" fmla="*/ 782 h 782"/>
                <a:gd name="T10" fmla="*/ 144 w 1678"/>
                <a:gd name="T11" fmla="*/ 782 h 782"/>
                <a:gd name="T12" fmla="*/ 171 w 1678"/>
                <a:gd name="T13" fmla="*/ 779 h 782"/>
                <a:gd name="T14" fmla="*/ 199 w 1678"/>
                <a:gd name="T15" fmla="*/ 725 h 782"/>
                <a:gd name="T16" fmla="*/ 226 w 1678"/>
                <a:gd name="T17" fmla="*/ 0 h 782"/>
                <a:gd name="T18" fmla="*/ 254 w 1678"/>
                <a:gd name="T19" fmla="*/ 758 h 782"/>
                <a:gd name="T20" fmla="*/ 282 w 1678"/>
                <a:gd name="T21" fmla="*/ 782 h 782"/>
                <a:gd name="T22" fmla="*/ 309 w 1678"/>
                <a:gd name="T23" fmla="*/ 782 h 782"/>
                <a:gd name="T24" fmla="*/ 332 w 1678"/>
                <a:gd name="T25" fmla="*/ 782 h 782"/>
                <a:gd name="T26" fmla="*/ 361 w 1678"/>
                <a:gd name="T27" fmla="*/ 782 h 782"/>
                <a:gd name="T28" fmla="*/ 389 w 1678"/>
                <a:gd name="T29" fmla="*/ 782 h 782"/>
                <a:gd name="T30" fmla="*/ 419 w 1678"/>
                <a:gd name="T31" fmla="*/ 782 h 782"/>
                <a:gd name="T32" fmla="*/ 447 w 1678"/>
                <a:gd name="T33" fmla="*/ 782 h 782"/>
                <a:gd name="T34" fmla="*/ 474 w 1678"/>
                <a:gd name="T35" fmla="*/ 782 h 782"/>
                <a:gd name="T36" fmla="*/ 502 w 1678"/>
                <a:gd name="T37" fmla="*/ 782 h 782"/>
                <a:gd name="T38" fmla="*/ 529 w 1678"/>
                <a:gd name="T39" fmla="*/ 782 h 782"/>
                <a:gd name="T40" fmla="*/ 557 w 1678"/>
                <a:gd name="T41" fmla="*/ 782 h 782"/>
                <a:gd name="T42" fmla="*/ 585 w 1678"/>
                <a:gd name="T43" fmla="*/ 782 h 782"/>
                <a:gd name="T44" fmla="*/ 612 w 1678"/>
                <a:gd name="T45" fmla="*/ 776 h 782"/>
                <a:gd name="T46" fmla="*/ 640 w 1678"/>
                <a:gd name="T47" fmla="*/ 637 h 782"/>
                <a:gd name="T48" fmla="*/ 667 w 1678"/>
                <a:gd name="T49" fmla="*/ 567 h 782"/>
                <a:gd name="T50" fmla="*/ 695 w 1678"/>
                <a:gd name="T51" fmla="*/ 778 h 782"/>
                <a:gd name="T52" fmla="*/ 722 w 1678"/>
                <a:gd name="T53" fmla="*/ 782 h 782"/>
                <a:gd name="T54" fmla="*/ 770 w 1678"/>
                <a:gd name="T55" fmla="*/ 782 h 782"/>
                <a:gd name="T56" fmla="*/ 798 w 1678"/>
                <a:gd name="T57" fmla="*/ 782 h 782"/>
                <a:gd name="T58" fmla="*/ 825 w 1678"/>
                <a:gd name="T59" fmla="*/ 782 h 782"/>
                <a:gd name="T60" fmla="*/ 853 w 1678"/>
                <a:gd name="T61" fmla="*/ 782 h 782"/>
                <a:gd name="T62" fmla="*/ 880 w 1678"/>
                <a:gd name="T63" fmla="*/ 782 h 782"/>
                <a:gd name="T64" fmla="*/ 908 w 1678"/>
                <a:gd name="T65" fmla="*/ 782 h 782"/>
                <a:gd name="T66" fmla="*/ 936 w 1678"/>
                <a:gd name="T67" fmla="*/ 782 h 782"/>
                <a:gd name="T68" fmla="*/ 1018 w 1678"/>
                <a:gd name="T69" fmla="*/ 782 h 782"/>
                <a:gd name="T70" fmla="*/ 1046 w 1678"/>
                <a:gd name="T71" fmla="*/ 782 h 782"/>
                <a:gd name="T72" fmla="*/ 1073 w 1678"/>
                <a:gd name="T73" fmla="*/ 723 h 782"/>
                <a:gd name="T74" fmla="*/ 1101 w 1678"/>
                <a:gd name="T75" fmla="*/ 720 h 782"/>
                <a:gd name="T76" fmla="*/ 1129 w 1678"/>
                <a:gd name="T77" fmla="*/ 782 h 782"/>
                <a:gd name="T78" fmla="*/ 1156 w 1678"/>
                <a:gd name="T79" fmla="*/ 782 h 782"/>
                <a:gd name="T80" fmla="*/ 1218 w 1678"/>
                <a:gd name="T81" fmla="*/ 782 h 782"/>
                <a:gd name="T82" fmla="*/ 1246 w 1678"/>
                <a:gd name="T83" fmla="*/ 782 h 782"/>
                <a:gd name="T84" fmla="*/ 1273 w 1678"/>
                <a:gd name="T85" fmla="*/ 782 h 782"/>
                <a:gd name="T86" fmla="*/ 1466 w 1678"/>
                <a:gd name="T87" fmla="*/ 782 h 782"/>
                <a:gd name="T88" fmla="*/ 1493 w 1678"/>
                <a:gd name="T89" fmla="*/ 781 h 782"/>
                <a:gd name="T90" fmla="*/ 1521 w 1678"/>
                <a:gd name="T91" fmla="*/ 740 h 782"/>
                <a:gd name="T92" fmla="*/ 1548 w 1678"/>
                <a:gd name="T93" fmla="*/ 780 h 782"/>
                <a:gd name="T94" fmla="*/ 1577 w 1678"/>
                <a:gd name="T95" fmla="*/ 78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8" h="782">
                  <a:moveTo>
                    <a:pt x="0" y="782"/>
                  </a:moveTo>
                  <a:lnTo>
                    <a:pt x="0" y="782"/>
                  </a:lnTo>
                  <a:lnTo>
                    <a:pt x="7" y="782"/>
                  </a:lnTo>
                  <a:lnTo>
                    <a:pt x="13" y="782"/>
                  </a:lnTo>
                  <a:lnTo>
                    <a:pt x="20" y="782"/>
                  </a:lnTo>
                  <a:lnTo>
                    <a:pt x="27" y="782"/>
                  </a:lnTo>
                  <a:lnTo>
                    <a:pt x="34" y="782"/>
                  </a:lnTo>
                  <a:lnTo>
                    <a:pt x="41" y="782"/>
                  </a:lnTo>
                  <a:lnTo>
                    <a:pt x="48" y="782"/>
                  </a:lnTo>
                  <a:lnTo>
                    <a:pt x="55" y="782"/>
                  </a:lnTo>
                  <a:lnTo>
                    <a:pt x="62" y="782"/>
                  </a:lnTo>
                  <a:lnTo>
                    <a:pt x="68" y="782"/>
                  </a:lnTo>
                  <a:lnTo>
                    <a:pt x="75" y="782"/>
                  </a:lnTo>
                  <a:lnTo>
                    <a:pt x="82" y="782"/>
                  </a:lnTo>
                  <a:lnTo>
                    <a:pt x="89" y="782"/>
                  </a:lnTo>
                  <a:lnTo>
                    <a:pt x="96" y="782"/>
                  </a:lnTo>
                  <a:lnTo>
                    <a:pt x="103" y="782"/>
                  </a:lnTo>
                  <a:lnTo>
                    <a:pt x="110" y="782"/>
                  </a:lnTo>
                  <a:lnTo>
                    <a:pt x="123" y="782"/>
                  </a:lnTo>
                  <a:lnTo>
                    <a:pt x="130" y="782"/>
                  </a:lnTo>
                  <a:lnTo>
                    <a:pt x="137" y="782"/>
                  </a:lnTo>
                  <a:lnTo>
                    <a:pt x="144" y="782"/>
                  </a:lnTo>
                  <a:lnTo>
                    <a:pt x="144" y="782"/>
                  </a:lnTo>
                  <a:lnTo>
                    <a:pt x="144" y="782"/>
                  </a:lnTo>
                  <a:lnTo>
                    <a:pt x="151" y="782"/>
                  </a:lnTo>
                  <a:lnTo>
                    <a:pt x="158" y="782"/>
                  </a:lnTo>
                  <a:lnTo>
                    <a:pt x="164" y="782"/>
                  </a:lnTo>
                  <a:lnTo>
                    <a:pt x="171" y="779"/>
                  </a:lnTo>
                  <a:lnTo>
                    <a:pt x="178" y="774"/>
                  </a:lnTo>
                  <a:lnTo>
                    <a:pt x="185" y="768"/>
                  </a:lnTo>
                  <a:lnTo>
                    <a:pt x="192" y="764"/>
                  </a:lnTo>
                  <a:lnTo>
                    <a:pt x="199" y="725"/>
                  </a:lnTo>
                  <a:lnTo>
                    <a:pt x="206" y="582"/>
                  </a:lnTo>
                  <a:lnTo>
                    <a:pt x="213" y="335"/>
                  </a:lnTo>
                  <a:lnTo>
                    <a:pt x="219" y="68"/>
                  </a:lnTo>
                  <a:lnTo>
                    <a:pt x="226" y="0"/>
                  </a:lnTo>
                  <a:lnTo>
                    <a:pt x="233" y="245"/>
                  </a:lnTo>
                  <a:lnTo>
                    <a:pt x="240" y="497"/>
                  </a:lnTo>
                  <a:lnTo>
                    <a:pt x="247" y="694"/>
                  </a:lnTo>
                  <a:lnTo>
                    <a:pt x="254" y="758"/>
                  </a:lnTo>
                  <a:lnTo>
                    <a:pt x="261" y="773"/>
                  </a:lnTo>
                  <a:lnTo>
                    <a:pt x="268" y="779"/>
                  </a:lnTo>
                  <a:lnTo>
                    <a:pt x="274" y="782"/>
                  </a:lnTo>
                  <a:lnTo>
                    <a:pt x="282" y="782"/>
                  </a:lnTo>
                  <a:lnTo>
                    <a:pt x="288" y="782"/>
                  </a:lnTo>
                  <a:lnTo>
                    <a:pt x="295" y="782"/>
                  </a:lnTo>
                  <a:lnTo>
                    <a:pt x="302" y="782"/>
                  </a:lnTo>
                  <a:lnTo>
                    <a:pt x="309" y="782"/>
                  </a:lnTo>
                  <a:lnTo>
                    <a:pt x="311" y="782"/>
                  </a:lnTo>
                  <a:lnTo>
                    <a:pt x="318" y="782"/>
                  </a:lnTo>
                  <a:lnTo>
                    <a:pt x="325" y="782"/>
                  </a:lnTo>
                  <a:lnTo>
                    <a:pt x="332" y="782"/>
                  </a:lnTo>
                  <a:lnTo>
                    <a:pt x="340" y="782"/>
                  </a:lnTo>
                  <a:lnTo>
                    <a:pt x="347" y="782"/>
                  </a:lnTo>
                  <a:lnTo>
                    <a:pt x="354" y="782"/>
                  </a:lnTo>
                  <a:lnTo>
                    <a:pt x="361" y="782"/>
                  </a:lnTo>
                  <a:lnTo>
                    <a:pt x="368" y="782"/>
                  </a:lnTo>
                  <a:lnTo>
                    <a:pt x="375" y="782"/>
                  </a:lnTo>
                  <a:lnTo>
                    <a:pt x="382" y="782"/>
                  </a:lnTo>
                  <a:lnTo>
                    <a:pt x="389" y="782"/>
                  </a:lnTo>
                  <a:lnTo>
                    <a:pt x="395" y="782"/>
                  </a:lnTo>
                  <a:lnTo>
                    <a:pt x="405" y="782"/>
                  </a:lnTo>
                  <a:lnTo>
                    <a:pt x="412" y="782"/>
                  </a:lnTo>
                  <a:lnTo>
                    <a:pt x="419" y="782"/>
                  </a:lnTo>
                  <a:lnTo>
                    <a:pt x="426" y="782"/>
                  </a:lnTo>
                  <a:lnTo>
                    <a:pt x="433" y="782"/>
                  </a:lnTo>
                  <a:lnTo>
                    <a:pt x="440" y="782"/>
                  </a:lnTo>
                  <a:lnTo>
                    <a:pt x="447" y="782"/>
                  </a:lnTo>
                  <a:lnTo>
                    <a:pt x="454" y="782"/>
                  </a:lnTo>
                  <a:lnTo>
                    <a:pt x="460" y="782"/>
                  </a:lnTo>
                  <a:lnTo>
                    <a:pt x="467" y="782"/>
                  </a:lnTo>
                  <a:lnTo>
                    <a:pt x="474" y="782"/>
                  </a:lnTo>
                  <a:lnTo>
                    <a:pt x="481" y="782"/>
                  </a:lnTo>
                  <a:lnTo>
                    <a:pt x="488" y="782"/>
                  </a:lnTo>
                  <a:lnTo>
                    <a:pt x="495" y="782"/>
                  </a:lnTo>
                  <a:lnTo>
                    <a:pt x="502" y="782"/>
                  </a:lnTo>
                  <a:lnTo>
                    <a:pt x="509" y="782"/>
                  </a:lnTo>
                  <a:lnTo>
                    <a:pt x="516" y="782"/>
                  </a:lnTo>
                  <a:lnTo>
                    <a:pt x="522" y="782"/>
                  </a:lnTo>
                  <a:lnTo>
                    <a:pt x="529" y="782"/>
                  </a:lnTo>
                  <a:lnTo>
                    <a:pt x="536" y="782"/>
                  </a:lnTo>
                  <a:lnTo>
                    <a:pt x="543" y="782"/>
                  </a:lnTo>
                  <a:lnTo>
                    <a:pt x="550" y="782"/>
                  </a:lnTo>
                  <a:lnTo>
                    <a:pt x="557" y="782"/>
                  </a:lnTo>
                  <a:lnTo>
                    <a:pt x="564" y="782"/>
                  </a:lnTo>
                  <a:lnTo>
                    <a:pt x="571" y="782"/>
                  </a:lnTo>
                  <a:lnTo>
                    <a:pt x="578" y="782"/>
                  </a:lnTo>
                  <a:lnTo>
                    <a:pt x="585" y="782"/>
                  </a:lnTo>
                  <a:lnTo>
                    <a:pt x="591" y="782"/>
                  </a:lnTo>
                  <a:lnTo>
                    <a:pt x="598" y="782"/>
                  </a:lnTo>
                  <a:lnTo>
                    <a:pt x="605" y="780"/>
                  </a:lnTo>
                  <a:lnTo>
                    <a:pt x="612" y="776"/>
                  </a:lnTo>
                  <a:lnTo>
                    <a:pt x="619" y="775"/>
                  </a:lnTo>
                  <a:lnTo>
                    <a:pt x="626" y="769"/>
                  </a:lnTo>
                  <a:lnTo>
                    <a:pt x="633" y="737"/>
                  </a:lnTo>
                  <a:lnTo>
                    <a:pt x="640" y="637"/>
                  </a:lnTo>
                  <a:lnTo>
                    <a:pt x="647" y="513"/>
                  </a:lnTo>
                  <a:lnTo>
                    <a:pt x="653" y="394"/>
                  </a:lnTo>
                  <a:lnTo>
                    <a:pt x="660" y="435"/>
                  </a:lnTo>
                  <a:lnTo>
                    <a:pt x="667" y="567"/>
                  </a:lnTo>
                  <a:lnTo>
                    <a:pt x="674" y="689"/>
                  </a:lnTo>
                  <a:lnTo>
                    <a:pt x="681" y="756"/>
                  </a:lnTo>
                  <a:lnTo>
                    <a:pt x="688" y="775"/>
                  </a:lnTo>
                  <a:lnTo>
                    <a:pt x="695" y="778"/>
                  </a:lnTo>
                  <a:lnTo>
                    <a:pt x="702" y="781"/>
                  </a:lnTo>
                  <a:lnTo>
                    <a:pt x="708" y="782"/>
                  </a:lnTo>
                  <a:lnTo>
                    <a:pt x="715" y="782"/>
                  </a:lnTo>
                  <a:lnTo>
                    <a:pt x="722" y="782"/>
                  </a:lnTo>
                  <a:lnTo>
                    <a:pt x="729" y="782"/>
                  </a:lnTo>
                  <a:lnTo>
                    <a:pt x="736" y="782"/>
                  </a:lnTo>
                  <a:lnTo>
                    <a:pt x="763" y="782"/>
                  </a:lnTo>
                  <a:lnTo>
                    <a:pt x="770" y="782"/>
                  </a:lnTo>
                  <a:lnTo>
                    <a:pt x="777" y="782"/>
                  </a:lnTo>
                  <a:lnTo>
                    <a:pt x="784" y="782"/>
                  </a:lnTo>
                  <a:lnTo>
                    <a:pt x="791" y="782"/>
                  </a:lnTo>
                  <a:lnTo>
                    <a:pt x="798" y="782"/>
                  </a:lnTo>
                  <a:lnTo>
                    <a:pt x="805" y="782"/>
                  </a:lnTo>
                  <a:lnTo>
                    <a:pt x="812" y="782"/>
                  </a:lnTo>
                  <a:lnTo>
                    <a:pt x="818" y="782"/>
                  </a:lnTo>
                  <a:lnTo>
                    <a:pt x="825" y="782"/>
                  </a:lnTo>
                  <a:lnTo>
                    <a:pt x="832" y="782"/>
                  </a:lnTo>
                  <a:lnTo>
                    <a:pt x="839" y="782"/>
                  </a:lnTo>
                  <a:lnTo>
                    <a:pt x="846" y="782"/>
                  </a:lnTo>
                  <a:lnTo>
                    <a:pt x="853" y="782"/>
                  </a:lnTo>
                  <a:lnTo>
                    <a:pt x="860" y="782"/>
                  </a:lnTo>
                  <a:lnTo>
                    <a:pt x="867" y="782"/>
                  </a:lnTo>
                  <a:lnTo>
                    <a:pt x="873" y="782"/>
                  </a:lnTo>
                  <a:lnTo>
                    <a:pt x="880" y="782"/>
                  </a:lnTo>
                  <a:lnTo>
                    <a:pt x="887" y="782"/>
                  </a:lnTo>
                  <a:lnTo>
                    <a:pt x="894" y="782"/>
                  </a:lnTo>
                  <a:lnTo>
                    <a:pt x="901" y="782"/>
                  </a:lnTo>
                  <a:lnTo>
                    <a:pt x="908" y="782"/>
                  </a:lnTo>
                  <a:lnTo>
                    <a:pt x="915" y="782"/>
                  </a:lnTo>
                  <a:lnTo>
                    <a:pt x="922" y="782"/>
                  </a:lnTo>
                  <a:lnTo>
                    <a:pt x="929" y="782"/>
                  </a:lnTo>
                  <a:lnTo>
                    <a:pt x="936" y="782"/>
                  </a:lnTo>
                  <a:lnTo>
                    <a:pt x="942" y="782"/>
                  </a:lnTo>
                  <a:lnTo>
                    <a:pt x="949" y="782"/>
                  </a:lnTo>
                  <a:lnTo>
                    <a:pt x="956" y="782"/>
                  </a:lnTo>
                  <a:lnTo>
                    <a:pt x="1018" y="782"/>
                  </a:lnTo>
                  <a:lnTo>
                    <a:pt x="1025" y="782"/>
                  </a:lnTo>
                  <a:lnTo>
                    <a:pt x="1032" y="782"/>
                  </a:lnTo>
                  <a:lnTo>
                    <a:pt x="1039" y="782"/>
                  </a:lnTo>
                  <a:lnTo>
                    <a:pt x="1046" y="782"/>
                  </a:lnTo>
                  <a:lnTo>
                    <a:pt x="1053" y="782"/>
                  </a:lnTo>
                  <a:lnTo>
                    <a:pt x="1060" y="777"/>
                  </a:lnTo>
                  <a:lnTo>
                    <a:pt x="1067" y="762"/>
                  </a:lnTo>
                  <a:lnTo>
                    <a:pt x="1073" y="723"/>
                  </a:lnTo>
                  <a:lnTo>
                    <a:pt x="1080" y="683"/>
                  </a:lnTo>
                  <a:lnTo>
                    <a:pt x="1087" y="652"/>
                  </a:lnTo>
                  <a:lnTo>
                    <a:pt x="1094" y="678"/>
                  </a:lnTo>
                  <a:lnTo>
                    <a:pt x="1101" y="720"/>
                  </a:lnTo>
                  <a:lnTo>
                    <a:pt x="1108" y="760"/>
                  </a:lnTo>
                  <a:lnTo>
                    <a:pt x="1115" y="777"/>
                  </a:lnTo>
                  <a:lnTo>
                    <a:pt x="1122" y="782"/>
                  </a:lnTo>
                  <a:lnTo>
                    <a:pt x="1129" y="782"/>
                  </a:lnTo>
                  <a:lnTo>
                    <a:pt x="1135" y="782"/>
                  </a:lnTo>
                  <a:lnTo>
                    <a:pt x="1142" y="782"/>
                  </a:lnTo>
                  <a:lnTo>
                    <a:pt x="1149" y="782"/>
                  </a:lnTo>
                  <a:lnTo>
                    <a:pt x="1156" y="782"/>
                  </a:lnTo>
                  <a:lnTo>
                    <a:pt x="1197" y="782"/>
                  </a:lnTo>
                  <a:lnTo>
                    <a:pt x="1204" y="782"/>
                  </a:lnTo>
                  <a:lnTo>
                    <a:pt x="1211" y="782"/>
                  </a:lnTo>
                  <a:lnTo>
                    <a:pt x="1218" y="782"/>
                  </a:lnTo>
                  <a:lnTo>
                    <a:pt x="1225" y="782"/>
                  </a:lnTo>
                  <a:lnTo>
                    <a:pt x="1232" y="782"/>
                  </a:lnTo>
                  <a:lnTo>
                    <a:pt x="1239" y="782"/>
                  </a:lnTo>
                  <a:lnTo>
                    <a:pt x="1246" y="782"/>
                  </a:lnTo>
                  <a:lnTo>
                    <a:pt x="1252" y="782"/>
                  </a:lnTo>
                  <a:lnTo>
                    <a:pt x="1259" y="782"/>
                  </a:lnTo>
                  <a:lnTo>
                    <a:pt x="1266" y="782"/>
                  </a:lnTo>
                  <a:lnTo>
                    <a:pt x="1273" y="782"/>
                  </a:lnTo>
                  <a:lnTo>
                    <a:pt x="1280" y="782"/>
                  </a:lnTo>
                  <a:lnTo>
                    <a:pt x="1286" y="782"/>
                  </a:lnTo>
                  <a:lnTo>
                    <a:pt x="1459" y="782"/>
                  </a:lnTo>
                  <a:lnTo>
                    <a:pt x="1466" y="782"/>
                  </a:lnTo>
                  <a:lnTo>
                    <a:pt x="1473" y="782"/>
                  </a:lnTo>
                  <a:lnTo>
                    <a:pt x="1480" y="782"/>
                  </a:lnTo>
                  <a:lnTo>
                    <a:pt x="1486" y="782"/>
                  </a:lnTo>
                  <a:lnTo>
                    <a:pt x="1493" y="781"/>
                  </a:lnTo>
                  <a:lnTo>
                    <a:pt x="1500" y="775"/>
                  </a:lnTo>
                  <a:lnTo>
                    <a:pt x="1507" y="762"/>
                  </a:lnTo>
                  <a:lnTo>
                    <a:pt x="1514" y="749"/>
                  </a:lnTo>
                  <a:lnTo>
                    <a:pt x="1521" y="740"/>
                  </a:lnTo>
                  <a:lnTo>
                    <a:pt x="1528" y="749"/>
                  </a:lnTo>
                  <a:lnTo>
                    <a:pt x="1535" y="763"/>
                  </a:lnTo>
                  <a:lnTo>
                    <a:pt x="1542" y="775"/>
                  </a:lnTo>
                  <a:lnTo>
                    <a:pt x="1548" y="780"/>
                  </a:lnTo>
                  <a:lnTo>
                    <a:pt x="1555" y="782"/>
                  </a:lnTo>
                  <a:lnTo>
                    <a:pt x="1563" y="782"/>
                  </a:lnTo>
                  <a:lnTo>
                    <a:pt x="1570" y="782"/>
                  </a:lnTo>
                  <a:lnTo>
                    <a:pt x="1577" y="782"/>
                  </a:lnTo>
                  <a:lnTo>
                    <a:pt x="1583" y="782"/>
                  </a:lnTo>
                  <a:lnTo>
                    <a:pt x="1678" y="78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79" name="Straight Connector 278"/>
            <p:cNvCxnSpPr/>
            <p:nvPr/>
          </p:nvCxnSpPr>
          <p:spPr>
            <a:xfrm flipH="1">
              <a:off x="2601527" y="4752975"/>
              <a:ext cx="880299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LittleIso"/>
          <p:cNvSpPr>
            <a:spLocks noChangeAspect="1"/>
          </p:cNvSpPr>
          <p:nvPr/>
        </p:nvSpPr>
        <p:spPr bwMode="auto">
          <a:xfrm>
            <a:off x="2575641" y="4857750"/>
            <a:ext cx="399511" cy="363293"/>
          </a:xfrm>
          <a:custGeom>
            <a:avLst/>
            <a:gdLst>
              <a:gd name="T0" fmla="*/ 13 w 1678"/>
              <a:gd name="T1" fmla="*/ 782 h 782"/>
              <a:gd name="T2" fmla="*/ 41 w 1678"/>
              <a:gd name="T3" fmla="*/ 782 h 782"/>
              <a:gd name="T4" fmla="*/ 68 w 1678"/>
              <a:gd name="T5" fmla="*/ 782 h 782"/>
              <a:gd name="T6" fmla="*/ 96 w 1678"/>
              <a:gd name="T7" fmla="*/ 782 h 782"/>
              <a:gd name="T8" fmla="*/ 130 w 1678"/>
              <a:gd name="T9" fmla="*/ 782 h 782"/>
              <a:gd name="T10" fmla="*/ 144 w 1678"/>
              <a:gd name="T11" fmla="*/ 782 h 782"/>
              <a:gd name="T12" fmla="*/ 171 w 1678"/>
              <a:gd name="T13" fmla="*/ 779 h 782"/>
              <a:gd name="T14" fmla="*/ 199 w 1678"/>
              <a:gd name="T15" fmla="*/ 725 h 782"/>
              <a:gd name="T16" fmla="*/ 226 w 1678"/>
              <a:gd name="T17" fmla="*/ 0 h 782"/>
              <a:gd name="T18" fmla="*/ 254 w 1678"/>
              <a:gd name="T19" fmla="*/ 758 h 782"/>
              <a:gd name="T20" fmla="*/ 282 w 1678"/>
              <a:gd name="T21" fmla="*/ 782 h 782"/>
              <a:gd name="T22" fmla="*/ 309 w 1678"/>
              <a:gd name="T23" fmla="*/ 782 h 782"/>
              <a:gd name="T24" fmla="*/ 332 w 1678"/>
              <a:gd name="T25" fmla="*/ 782 h 782"/>
              <a:gd name="T26" fmla="*/ 361 w 1678"/>
              <a:gd name="T27" fmla="*/ 782 h 782"/>
              <a:gd name="T28" fmla="*/ 389 w 1678"/>
              <a:gd name="T29" fmla="*/ 782 h 782"/>
              <a:gd name="T30" fmla="*/ 419 w 1678"/>
              <a:gd name="T31" fmla="*/ 782 h 782"/>
              <a:gd name="T32" fmla="*/ 447 w 1678"/>
              <a:gd name="T33" fmla="*/ 782 h 782"/>
              <a:gd name="T34" fmla="*/ 474 w 1678"/>
              <a:gd name="T35" fmla="*/ 782 h 782"/>
              <a:gd name="T36" fmla="*/ 502 w 1678"/>
              <a:gd name="T37" fmla="*/ 782 h 782"/>
              <a:gd name="T38" fmla="*/ 529 w 1678"/>
              <a:gd name="T39" fmla="*/ 782 h 782"/>
              <a:gd name="T40" fmla="*/ 557 w 1678"/>
              <a:gd name="T41" fmla="*/ 782 h 782"/>
              <a:gd name="T42" fmla="*/ 585 w 1678"/>
              <a:gd name="T43" fmla="*/ 782 h 782"/>
              <a:gd name="T44" fmla="*/ 612 w 1678"/>
              <a:gd name="T45" fmla="*/ 776 h 782"/>
              <a:gd name="T46" fmla="*/ 640 w 1678"/>
              <a:gd name="T47" fmla="*/ 637 h 782"/>
              <a:gd name="T48" fmla="*/ 667 w 1678"/>
              <a:gd name="T49" fmla="*/ 567 h 782"/>
              <a:gd name="T50" fmla="*/ 695 w 1678"/>
              <a:gd name="T51" fmla="*/ 778 h 782"/>
              <a:gd name="T52" fmla="*/ 722 w 1678"/>
              <a:gd name="T53" fmla="*/ 782 h 782"/>
              <a:gd name="T54" fmla="*/ 770 w 1678"/>
              <a:gd name="T55" fmla="*/ 782 h 782"/>
              <a:gd name="T56" fmla="*/ 798 w 1678"/>
              <a:gd name="T57" fmla="*/ 782 h 782"/>
              <a:gd name="T58" fmla="*/ 825 w 1678"/>
              <a:gd name="T59" fmla="*/ 782 h 782"/>
              <a:gd name="T60" fmla="*/ 853 w 1678"/>
              <a:gd name="T61" fmla="*/ 782 h 782"/>
              <a:gd name="T62" fmla="*/ 880 w 1678"/>
              <a:gd name="T63" fmla="*/ 782 h 782"/>
              <a:gd name="T64" fmla="*/ 908 w 1678"/>
              <a:gd name="T65" fmla="*/ 782 h 782"/>
              <a:gd name="T66" fmla="*/ 936 w 1678"/>
              <a:gd name="T67" fmla="*/ 782 h 782"/>
              <a:gd name="T68" fmla="*/ 1018 w 1678"/>
              <a:gd name="T69" fmla="*/ 782 h 782"/>
              <a:gd name="T70" fmla="*/ 1046 w 1678"/>
              <a:gd name="T71" fmla="*/ 782 h 782"/>
              <a:gd name="T72" fmla="*/ 1073 w 1678"/>
              <a:gd name="T73" fmla="*/ 723 h 782"/>
              <a:gd name="T74" fmla="*/ 1101 w 1678"/>
              <a:gd name="T75" fmla="*/ 720 h 782"/>
              <a:gd name="T76" fmla="*/ 1129 w 1678"/>
              <a:gd name="T77" fmla="*/ 782 h 782"/>
              <a:gd name="T78" fmla="*/ 1156 w 1678"/>
              <a:gd name="T79" fmla="*/ 782 h 782"/>
              <a:gd name="T80" fmla="*/ 1218 w 1678"/>
              <a:gd name="T81" fmla="*/ 782 h 782"/>
              <a:gd name="T82" fmla="*/ 1246 w 1678"/>
              <a:gd name="T83" fmla="*/ 782 h 782"/>
              <a:gd name="T84" fmla="*/ 1273 w 1678"/>
              <a:gd name="T85" fmla="*/ 782 h 782"/>
              <a:gd name="T86" fmla="*/ 1466 w 1678"/>
              <a:gd name="T87" fmla="*/ 782 h 782"/>
              <a:gd name="T88" fmla="*/ 1493 w 1678"/>
              <a:gd name="T89" fmla="*/ 781 h 782"/>
              <a:gd name="T90" fmla="*/ 1521 w 1678"/>
              <a:gd name="T91" fmla="*/ 740 h 782"/>
              <a:gd name="T92" fmla="*/ 1548 w 1678"/>
              <a:gd name="T93" fmla="*/ 780 h 782"/>
              <a:gd name="T94" fmla="*/ 1577 w 1678"/>
              <a:gd name="T95" fmla="*/ 782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78" h="782">
                <a:moveTo>
                  <a:pt x="0" y="782"/>
                </a:moveTo>
                <a:lnTo>
                  <a:pt x="0" y="782"/>
                </a:lnTo>
                <a:lnTo>
                  <a:pt x="7" y="782"/>
                </a:lnTo>
                <a:lnTo>
                  <a:pt x="13" y="782"/>
                </a:lnTo>
                <a:lnTo>
                  <a:pt x="20" y="782"/>
                </a:lnTo>
                <a:lnTo>
                  <a:pt x="27" y="782"/>
                </a:lnTo>
                <a:lnTo>
                  <a:pt x="34" y="782"/>
                </a:lnTo>
                <a:lnTo>
                  <a:pt x="41" y="782"/>
                </a:lnTo>
                <a:lnTo>
                  <a:pt x="48" y="782"/>
                </a:lnTo>
                <a:lnTo>
                  <a:pt x="55" y="782"/>
                </a:lnTo>
                <a:lnTo>
                  <a:pt x="62" y="782"/>
                </a:lnTo>
                <a:lnTo>
                  <a:pt x="68" y="782"/>
                </a:lnTo>
                <a:lnTo>
                  <a:pt x="75" y="782"/>
                </a:lnTo>
                <a:lnTo>
                  <a:pt x="82" y="782"/>
                </a:lnTo>
                <a:lnTo>
                  <a:pt x="89" y="782"/>
                </a:lnTo>
                <a:lnTo>
                  <a:pt x="96" y="782"/>
                </a:lnTo>
                <a:lnTo>
                  <a:pt x="103" y="782"/>
                </a:lnTo>
                <a:lnTo>
                  <a:pt x="110" y="782"/>
                </a:lnTo>
                <a:lnTo>
                  <a:pt x="123" y="782"/>
                </a:lnTo>
                <a:lnTo>
                  <a:pt x="130" y="782"/>
                </a:lnTo>
                <a:lnTo>
                  <a:pt x="137" y="782"/>
                </a:lnTo>
                <a:lnTo>
                  <a:pt x="144" y="782"/>
                </a:lnTo>
                <a:lnTo>
                  <a:pt x="144" y="782"/>
                </a:lnTo>
                <a:lnTo>
                  <a:pt x="144" y="782"/>
                </a:lnTo>
                <a:lnTo>
                  <a:pt x="151" y="782"/>
                </a:lnTo>
                <a:lnTo>
                  <a:pt x="158" y="782"/>
                </a:lnTo>
                <a:lnTo>
                  <a:pt x="164" y="782"/>
                </a:lnTo>
                <a:lnTo>
                  <a:pt x="171" y="779"/>
                </a:lnTo>
                <a:lnTo>
                  <a:pt x="178" y="774"/>
                </a:lnTo>
                <a:lnTo>
                  <a:pt x="185" y="768"/>
                </a:lnTo>
                <a:lnTo>
                  <a:pt x="192" y="764"/>
                </a:lnTo>
                <a:lnTo>
                  <a:pt x="199" y="725"/>
                </a:lnTo>
                <a:lnTo>
                  <a:pt x="206" y="582"/>
                </a:lnTo>
                <a:lnTo>
                  <a:pt x="213" y="335"/>
                </a:lnTo>
                <a:lnTo>
                  <a:pt x="219" y="68"/>
                </a:lnTo>
                <a:lnTo>
                  <a:pt x="226" y="0"/>
                </a:lnTo>
                <a:lnTo>
                  <a:pt x="233" y="245"/>
                </a:lnTo>
                <a:lnTo>
                  <a:pt x="240" y="497"/>
                </a:lnTo>
                <a:lnTo>
                  <a:pt x="247" y="694"/>
                </a:lnTo>
                <a:lnTo>
                  <a:pt x="254" y="758"/>
                </a:lnTo>
                <a:lnTo>
                  <a:pt x="261" y="773"/>
                </a:lnTo>
                <a:lnTo>
                  <a:pt x="268" y="779"/>
                </a:lnTo>
                <a:lnTo>
                  <a:pt x="274" y="782"/>
                </a:lnTo>
                <a:lnTo>
                  <a:pt x="282" y="782"/>
                </a:lnTo>
                <a:lnTo>
                  <a:pt x="288" y="782"/>
                </a:lnTo>
                <a:lnTo>
                  <a:pt x="295" y="782"/>
                </a:lnTo>
                <a:lnTo>
                  <a:pt x="302" y="782"/>
                </a:lnTo>
                <a:lnTo>
                  <a:pt x="309" y="782"/>
                </a:lnTo>
                <a:lnTo>
                  <a:pt x="311" y="782"/>
                </a:lnTo>
                <a:lnTo>
                  <a:pt x="318" y="782"/>
                </a:lnTo>
                <a:lnTo>
                  <a:pt x="325" y="782"/>
                </a:lnTo>
                <a:lnTo>
                  <a:pt x="332" y="782"/>
                </a:lnTo>
                <a:lnTo>
                  <a:pt x="340" y="782"/>
                </a:lnTo>
                <a:lnTo>
                  <a:pt x="347" y="782"/>
                </a:lnTo>
                <a:lnTo>
                  <a:pt x="354" y="782"/>
                </a:lnTo>
                <a:lnTo>
                  <a:pt x="361" y="782"/>
                </a:lnTo>
                <a:lnTo>
                  <a:pt x="368" y="782"/>
                </a:lnTo>
                <a:lnTo>
                  <a:pt x="375" y="782"/>
                </a:lnTo>
                <a:lnTo>
                  <a:pt x="382" y="782"/>
                </a:lnTo>
                <a:lnTo>
                  <a:pt x="389" y="782"/>
                </a:lnTo>
                <a:lnTo>
                  <a:pt x="395" y="782"/>
                </a:lnTo>
                <a:lnTo>
                  <a:pt x="405" y="782"/>
                </a:lnTo>
                <a:lnTo>
                  <a:pt x="412" y="782"/>
                </a:lnTo>
                <a:lnTo>
                  <a:pt x="419" y="782"/>
                </a:lnTo>
                <a:lnTo>
                  <a:pt x="426" y="782"/>
                </a:lnTo>
                <a:lnTo>
                  <a:pt x="433" y="782"/>
                </a:lnTo>
                <a:lnTo>
                  <a:pt x="440" y="782"/>
                </a:lnTo>
                <a:lnTo>
                  <a:pt x="447" y="782"/>
                </a:lnTo>
                <a:lnTo>
                  <a:pt x="454" y="782"/>
                </a:lnTo>
                <a:lnTo>
                  <a:pt x="460" y="782"/>
                </a:lnTo>
                <a:lnTo>
                  <a:pt x="467" y="782"/>
                </a:lnTo>
                <a:lnTo>
                  <a:pt x="474" y="782"/>
                </a:lnTo>
                <a:lnTo>
                  <a:pt x="481" y="782"/>
                </a:lnTo>
                <a:lnTo>
                  <a:pt x="488" y="782"/>
                </a:lnTo>
                <a:lnTo>
                  <a:pt x="495" y="782"/>
                </a:lnTo>
                <a:lnTo>
                  <a:pt x="502" y="782"/>
                </a:lnTo>
                <a:lnTo>
                  <a:pt x="509" y="782"/>
                </a:lnTo>
                <a:lnTo>
                  <a:pt x="516" y="782"/>
                </a:lnTo>
                <a:lnTo>
                  <a:pt x="522" y="782"/>
                </a:lnTo>
                <a:lnTo>
                  <a:pt x="529" y="782"/>
                </a:lnTo>
                <a:lnTo>
                  <a:pt x="536" y="782"/>
                </a:lnTo>
                <a:lnTo>
                  <a:pt x="543" y="782"/>
                </a:lnTo>
                <a:lnTo>
                  <a:pt x="550" y="782"/>
                </a:lnTo>
                <a:lnTo>
                  <a:pt x="557" y="782"/>
                </a:lnTo>
                <a:lnTo>
                  <a:pt x="564" y="782"/>
                </a:lnTo>
                <a:lnTo>
                  <a:pt x="571" y="782"/>
                </a:lnTo>
                <a:lnTo>
                  <a:pt x="578" y="782"/>
                </a:lnTo>
                <a:lnTo>
                  <a:pt x="585" y="782"/>
                </a:lnTo>
                <a:lnTo>
                  <a:pt x="591" y="782"/>
                </a:lnTo>
                <a:lnTo>
                  <a:pt x="598" y="782"/>
                </a:lnTo>
                <a:lnTo>
                  <a:pt x="605" y="780"/>
                </a:lnTo>
                <a:lnTo>
                  <a:pt x="612" y="776"/>
                </a:lnTo>
                <a:lnTo>
                  <a:pt x="619" y="775"/>
                </a:lnTo>
                <a:lnTo>
                  <a:pt x="626" y="769"/>
                </a:lnTo>
                <a:lnTo>
                  <a:pt x="633" y="737"/>
                </a:lnTo>
                <a:lnTo>
                  <a:pt x="640" y="637"/>
                </a:lnTo>
                <a:lnTo>
                  <a:pt x="647" y="513"/>
                </a:lnTo>
                <a:lnTo>
                  <a:pt x="653" y="394"/>
                </a:lnTo>
                <a:lnTo>
                  <a:pt x="660" y="435"/>
                </a:lnTo>
                <a:lnTo>
                  <a:pt x="667" y="567"/>
                </a:lnTo>
                <a:lnTo>
                  <a:pt x="674" y="689"/>
                </a:lnTo>
                <a:lnTo>
                  <a:pt x="681" y="756"/>
                </a:lnTo>
                <a:lnTo>
                  <a:pt x="688" y="775"/>
                </a:lnTo>
                <a:lnTo>
                  <a:pt x="695" y="778"/>
                </a:lnTo>
                <a:lnTo>
                  <a:pt x="702" y="781"/>
                </a:lnTo>
                <a:lnTo>
                  <a:pt x="708" y="782"/>
                </a:lnTo>
                <a:lnTo>
                  <a:pt x="715" y="782"/>
                </a:lnTo>
                <a:lnTo>
                  <a:pt x="722" y="782"/>
                </a:lnTo>
                <a:lnTo>
                  <a:pt x="729" y="782"/>
                </a:lnTo>
                <a:lnTo>
                  <a:pt x="736" y="782"/>
                </a:lnTo>
                <a:lnTo>
                  <a:pt x="763" y="782"/>
                </a:lnTo>
                <a:lnTo>
                  <a:pt x="770" y="782"/>
                </a:lnTo>
                <a:lnTo>
                  <a:pt x="777" y="782"/>
                </a:lnTo>
                <a:lnTo>
                  <a:pt x="784" y="782"/>
                </a:lnTo>
                <a:lnTo>
                  <a:pt x="791" y="782"/>
                </a:lnTo>
                <a:lnTo>
                  <a:pt x="798" y="782"/>
                </a:lnTo>
                <a:lnTo>
                  <a:pt x="805" y="782"/>
                </a:lnTo>
                <a:lnTo>
                  <a:pt x="812" y="782"/>
                </a:lnTo>
                <a:lnTo>
                  <a:pt x="818" y="782"/>
                </a:lnTo>
                <a:lnTo>
                  <a:pt x="825" y="782"/>
                </a:lnTo>
                <a:lnTo>
                  <a:pt x="832" y="782"/>
                </a:lnTo>
                <a:lnTo>
                  <a:pt x="839" y="782"/>
                </a:lnTo>
                <a:lnTo>
                  <a:pt x="846" y="782"/>
                </a:lnTo>
                <a:lnTo>
                  <a:pt x="853" y="782"/>
                </a:lnTo>
                <a:lnTo>
                  <a:pt x="860" y="782"/>
                </a:lnTo>
                <a:lnTo>
                  <a:pt x="867" y="782"/>
                </a:lnTo>
                <a:lnTo>
                  <a:pt x="873" y="782"/>
                </a:lnTo>
                <a:lnTo>
                  <a:pt x="880" y="782"/>
                </a:lnTo>
                <a:lnTo>
                  <a:pt x="887" y="782"/>
                </a:lnTo>
                <a:lnTo>
                  <a:pt x="894" y="782"/>
                </a:lnTo>
                <a:lnTo>
                  <a:pt x="901" y="782"/>
                </a:lnTo>
                <a:lnTo>
                  <a:pt x="908" y="782"/>
                </a:lnTo>
                <a:lnTo>
                  <a:pt x="915" y="782"/>
                </a:lnTo>
                <a:lnTo>
                  <a:pt x="922" y="782"/>
                </a:lnTo>
                <a:lnTo>
                  <a:pt x="929" y="782"/>
                </a:lnTo>
                <a:lnTo>
                  <a:pt x="936" y="782"/>
                </a:lnTo>
                <a:lnTo>
                  <a:pt x="942" y="782"/>
                </a:lnTo>
                <a:lnTo>
                  <a:pt x="949" y="782"/>
                </a:lnTo>
                <a:lnTo>
                  <a:pt x="956" y="782"/>
                </a:lnTo>
                <a:lnTo>
                  <a:pt x="1018" y="782"/>
                </a:lnTo>
                <a:lnTo>
                  <a:pt x="1025" y="782"/>
                </a:lnTo>
                <a:lnTo>
                  <a:pt x="1032" y="782"/>
                </a:lnTo>
                <a:lnTo>
                  <a:pt x="1039" y="782"/>
                </a:lnTo>
                <a:lnTo>
                  <a:pt x="1046" y="782"/>
                </a:lnTo>
                <a:lnTo>
                  <a:pt x="1053" y="782"/>
                </a:lnTo>
                <a:lnTo>
                  <a:pt x="1060" y="777"/>
                </a:lnTo>
                <a:lnTo>
                  <a:pt x="1067" y="762"/>
                </a:lnTo>
                <a:lnTo>
                  <a:pt x="1073" y="723"/>
                </a:lnTo>
                <a:lnTo>
                  <a:pt x="1080" y="683"/>
                </a:lnTo>
                <a:lnTo>
                  <a:pt x="1087" y="652"/>
                </a:lnTo>
                <a:lnTo>
                  <a:pt x="1094" y="678"/>
                </a:lnTo>
                <a:lnTo>
                  <a:pt x="1101" y="720"/>
                </a:lnTo>
                <a:lnTo>
                  <a:pt x="1108" y="760"/>
                </a:lnTo>
                <a:lnTo>
                  <a:pt x="1115" y="777"/>
                </a:lnTo>
                <a:lnTo>
                  <a:pt x="1122" y="782"/>
                </a:lnTo>
                <a:lnTo>
                  <a:pt x="1129" y="782"/>
                </a:lnTo>
                <a:lnTo>
                  <a:pt x="1135" y="782"/>
                </a:lnTo>
                <a:lnTo>
                  <a:pt x="1142" y="782"/>
                </a:lnTo>
                <a:lnTo>
                  <a:pt x="1149" y="782"/>
                </a:lnTo>
                <a:lnTo>
                  <a:pt x="1156" y="782"/>
                </a:lnTo>
                <a:lnTo>
                  <a:pt x="1197" y="782"/>
                </a:lnTo>
                <a:lnTo>
                  <a:pt x="1204" y="782"/>
                </a:lnTo>
                <a:lnTo>
                  <a:pt x="1211" y="782"/>
                </a:lnTo>
                <a:lnTo>
                  <a:pt x="1218" y="782"/>
                </a:lnTo>
                <a:lnTo>
                  <a:pt x="1225" y="782"/>
                </a:lnTo>
                <a:lnTo>
                  <a:pt x="1232" y="782"/>
                </a:lnTo>
                <a:lnTo>
                  <a:pt x="1239" y="782"/>
                </a:lnTo>
                <a:lnTo>
                  <a:pt x="1246" y="782"/>
                </a:lnTo>
                <a:lnTo>
                  <a:pt x="1252" y="782"/>
                </a:lnTo>
                <a:lnTo>
                  <a:pt x="1259" y="782"/>
                </a:lnTo>
                <a:lnTo>
                  <a:pt x="1266" y="782"/>
                </a:lnTo>
                <a:lnTo>
                  <a:pt x="1273" y="782"/>
                </a:lnTo>
                <a:lnTo>
                  <a:pt x="1280" y="782"/>
                </a:lnTo>
                <a:lnTo>
                  <a:pt x="1286" y="782"/>
                </a:lnTo>
                <a:lnTo>
                  <a:pt x="1459" y="782"/>
                </a:lnTo>
                <a:lnTo>
                  <a:pt x="1466" y="782"/>
                </a:lnTo>
                <a:lnTo>
                  <a:pt x="1473" y="782"/>
                </a:lnTo>
                <a:lnTo>
                  <a:pt x="1480" y="782"/>
                </a:lnTo>
                <a:lnTo>
                  <a:pt x="1486" y="782"/>
                </a:lnTo>
                <a:lnTo>
                  <a:pt x="1493" y="781"/>
                </a:lnTo>
                <a:lnTo>
                  <a:pt x="1500" y="775"/>
                </a:lnTo>
                <a:lnTo>
                  <a:pt x="1507" y="762"/>
                </a:lnTo>
                <a:lnTo>
                  <a:pt x="1514" y="749"/>
                </a:lnTo>
                <a:lnTo>
                  <a:pt x="1521" y="740"/>
                </a:lnTo>
                <a:lnTo>
                  <a:pt x="1528" y="749"/>
                </a:lnTo>
                <a:lnTo>
                  <a:pt x="1535" y="763"/>
                </a:lnTo>
                <a:lnTo>
                  <a:pt x="1542" y="775"/>
                </a:lnTo>
                <a:lnTo>
                  <a:pt x="1548" y="780"/>
                </a:lnTo>
                <a:lnTo>
                  <a:pt x="1555" y="782"/>
                </a:lnTo>
                <a:lnTo>
                  <a:pt x="1563" y="782"/>
                </a:lnTo>
                <a:lnTo>
                  <a:pt x="1570" y="782"/>
                </a:lnTo>
                <a:lnTo>
                  <a:pt x="1577" y="782"/>
                </a:lnTo>
                <a:lnTo>
                  <a:pt x="1583" y="782"/>
                </a:lnTo>
                <a:lnTo>
                  <a:pt x="1678" y="782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ttleIsoLine"/>
          <p:cNvSpPr/>
          <p:nvPr/>
        </p:nvSpPr>
        <p:spPr>
          <a:xfrm>
            <a:off x="2495550" y="4862513"/>
            <a:ext cx="138113" cy="357187"/>
          </a:xfrm>
          <a:custGeom>
            <a:avLst/>
            <a:gdLst>
              <a:gd name="connsiteX0" fmla="*/ 0 w 138113"/>
              <a:gd name="connsiteY0" fmla="*/ 357187 h 357187"/>
              <a:gd name="connsiteX1" fmla="*/ 0 w 138113"/>
              <a:gd name="connsiteY1" fmla="*/ 0 h 357187"/>
              <a:gd name="connsiteX2" fmla="*/ 138113 w 138113"/>
              <a:gd name="connsiteY2" fmla="*/ 0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3" h="357187">
                <a:moveTo>
                  <a:pt x="0" y="357187"/>
                </a:moveTo>
                <a:lnTo>
                  <a:pt x="0" y="0"/>
                </a:lnTo>
                <a:lnTo>
                  <a:pt x="138113" y="0"/>
                </a:lnTo>
              </a:path>
            </a:pathLst>
          </a:cu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MediumIso"/>
          <p:cNvSpPr>
            <a:spLocks noChangeAspect="1"/>
          </p:cNvSpPr>
          <p:nvPr/>
        </p:nvSpPr>
        <p:spPr bwMode="auto">
          <a:xfrm>
            <a:off x="2513910" y="4354978"/>
            <a:ext cx="399511" cy="866668"/>
          </a:xfrm>
          <a:custGeom>
            <a:avLst/>
            <a:gdLst>
              <a:gd name="T0" fmla="*/ 13 w 1678"/>
              <a:gd name="T1" fmla="*/ 782 h 782"/>
              <a:gd name="T2" fmla="*/ 41 w 1678"/>
              <a:gd name="T3" fmla="*/ 782 h 782"/>
              <a:gd name="T4" fmla="*/ 68 w 1678"/>
              <a:gd name="T5" fmla="*/ 782 h 782"/>
              <a:gd name="T6" fmla="*/ 96 w 1678"/>
              <a:gd name="T7" fmla="*/ 782 h 782"/>
              <a:gd name="T8" fmla="*/ 130 w 1678"/>
              <a:gd name="T9" fmla="*/ 782 h 782"/>
              <a:gd name="T10" fmla="*/ 144 w 1678"/>
              <a:gd name="T11" fmla="*/ 782 h 782"/>
              <a:gd name="T12" fmla="*/ 171 w 1678"/>
              <a:gd name="T13" fmla="*/ 779 h 782"/>
              <a:gd name="T14" fmla="*/ 199 w 1678"/>
              <a:gd name="T15" fmla="*/ 725 h 782"/>
              <a:gd name="T16" fmla="*/ 226 w 1678"/>
              <a:gd name="T17" fmla="*/ 0 h 782"/>
              <a:gd name="T18" fmla="*/ 254 w 1678"/>
              <a:gd name="T19" fmla="*/ 758 h 782"/>
              <a:gd name="T20" fmla="*/ 282 w 1678"/>
              <a:gd name="T21" fmla="*/ 782 h 782"/>
              <a:gd name="T22" fmla="*/ 309 w 1678"/>
              <a:gd name="T23" fmla="*/ 782 h 782"/>
              <a:gd name="T24" fmla="*/ 332 w 1678"/>
              <a:gd name="T25" fmla="*/ 782 h 782"/>
              <a:gd name="T26" fmla="*/ 361 w 1678"/>
              <a:gd name="T27" fmla="*/ 782 h 782"/>
              <a:gd name="T28" fmla="*/ 389 w 1678"/>
              <a:gd name="T29" fmla="*/ 782 h 782"/>
              <a:gd name="T30" fmla="*/ 419 w 1678"/>
              <a:gd name="T31" fmla="*/ 782 h 782"/>
              <a:gd name="T32" fmla="*/ 447 w 1678"/>
              <a:gd name="T33" fmla="*/ 782 h 782"/>
              <a:gd name="T34" fmla="*/ 474 w 1678"/>
              <a:gd name="T35" fmla="*/ 782 h 782"/>
              <a:gd name="T36" fmla="*/ 502 w 1678"/>
              <a:gd name="T37" fmla="*/ 782 h 782"/>
              <a:gd name="T38" fmla="*/ 529 w 1678"/>
              <a:gd name="T39" fmla="*/ 782 h 782"/>
              <a:gd name="T40" fmla="*/ 557 w 1678"/>
              <a:gd name="T41" fmla="*/ 782 h 782"/>
              <a:gd name="T42" fmla="*/ 585 w 1678"/>
              <a:gd name="T43" fmla="*/ 782 h 782"/>
              <a:gd name="T44" fmla="*/ 612 w 1678"/>
              <a:gd name="T45" fmla="*/ 776 h 782"/>
              <a:gd name="T46" fmla="*/ 640 w 1678"/>
              <a:gd name="T47" fmla="*/ 637 h 782"/>
              <a:gd name="T48" fmla="*/ 667 w 1678"/>
              <a:gd name="T49" fmla="*/ 567 h 782"/>
              <a:gd name="T50" fmla="*/ 695 w 1678"/>
              <a:gd name="T51" fmla="*/ 778 h 782"/>
              <a:gd name="T52" fmla="*/ 722 w 1678"/>
              <a:gd name="T53" fmla="*/ 782 h 782"/>
              <a:gd name="T54" fmla="*/ 770 w 1678"/>
              <a:gd name="T55" fmla="*/ 782 h 782"/>
              <a:gd name="T56" fmla="*/ 798 w 1678"/>
              <a:gd name="T57" fmla="*/ 782 h 782"/>
              <a:gd name="T58" fmla="*/ 825 w 1678"/>
              <a:gd name="T59" fmla="*/ 782 h 782"/>
              <a:gd name="T60" fmla="*/ 853 w 1678"/>
              <a:gd name="T61" fmla="*/ 782 h 782"/>
              <a:gd name="T62" fmla="*/ 880 w 1678"/>
              <a:gd name="T63" fmla="*/ 782 h 782"/>
              <a:gd name="T64" fmla="*/ 908 w 1678"/>
              <a:gd name="T65" fmla="*/ 782 h 782"/>
              <a:gd name="T66" fmla="*/ 936 w 1678"/>
              <a:gd name="T67" fmla="*/ 782 h 782"/>
              <a:gd name="T68" fmla="*/ 1018 w 1678"/>
              <a:gd name="T69" fmla="*/ 782 h 782"/>
              <a:gd name="T70" fmla="*/ 1046 w 1678"/>
              <a:gd name="T71" fmla="*/ 782 h 782"/>
              <a:gd name="T72" fmla="*/ 1073 w 1678"/>
              <a:gd name="T73" fmla="*/ 723 h 782"/>
              <a:gd name="T74" fmla="*/ 1101 w 1678"/>
              <a:gd name="T75" fmla="*/ 720 h 782"/>
              <a:gd name="T76" fmla="*/ 1129 w 1678"/>
              <a:gd name="T77" fmla="*/ 782 h 782"/>
              <a:gd name="T78" fmla="*/ 1156 w 1678"/>
              <a:gd name="T79" fmla="*/ 782 h 782"/>
              <a:gd name="T80" fmla="*/ 1218 w 1678"/>
              <a:gd name="T81" fmla="*/ 782 h 782"/>
              <a:gd name="T82" fmla="*/ 1246 w 1678"/>
              <a:gd name="T83" fmla="*/ 782 h 782"/>
              <a:gd name="T84" fmla="*/ 1273 w 1678"/>
              <a:gd name="T85" fmla="*/ 782 h 782"/>
              <a:gd name="T86" fmla="*/ 1466 w 1678"/>
              <a:gd name="T87" fmla="*/ 782 h 782"/>
              <a:gd name="T88" fmla="*/ 1493 w 1678"/>
              <a:gd name="T89" fmla="*/ 781 h 782"/>
              <a:gd name="T90" fmla="*/ 1521 w 1678"/>
              <a:gd name="T91" fmla="*/ 740 h 782"/>
              <a:gd name="T92" fmla="*/ 1548 w 1678"/>
              <a:gd name="T93" fmla="*/ 780 h 782"/>
              <a:gd name="T94" fmla="*/ 1577 w 1678"/>
              <a:gd name="T95" fmla="*/ 782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78" h="782">
                <a:moveTo>
                  <a:pt x="0" y="782"/>
                </a:moveTo>
                <a:lnTo>
                  <a:pt x="0" y="782"/>
                </a:lnTo>
                <a:lnTo>
                  <a:pt x="7" y="782"/>
                </a:lnTo>
                <a:lnTo>
                  <a:pt x="13" y="782"/>
                </a:lnTo>
                <a:lnTo>
                  <a:pt x="20" y="782"/>
                </a:lnTo>
                <a:lnTo>
                  <a:pt x="27" y="782"/>
                </a:lnTo>
                <a:lnTo>
                  <a:pt x="34" y="782"/>
                </a:lnTo>
                <a:lnTo>
                  <a:pt x="41" y="782"/>
                </a:lnTo>
                <a:lnTo>
                  <a:pt x="48" y="782"/>
                </a:lnTo>
                <a:lnTo>
                  <a:pt x="55" y="782"/>
                </a:lnTo>
                <a:lnTo>
                  <a:pt x="62" y="782"/>
                </a:lnTo>
                <a:lnTo>
                  <a:pt x="68" y="782"/>
                </a:lnTo>
                <a:lnTo>
                  <a:pt x="75" y="782"/>
                </a:lnTo>
                <a:lnTo>
                  <a:pt x="82" y="782"/>
                </a:lnTo>
                <a:lnTo>
                  <a:pt x="89" y="782"/>
                </a:lnTo>
                <a:lnTo>
                  <a:pt x="96" y="782"/>
                </a:lnTo>
                <a:lnTo>
                  <a:pt x="103" y="782"/>
                </a:lnTo>
                <a:lnTo>
                  <a:pt x="110" y="782"/>
                </a:lnTo>
                <a:lnTo>
                  <a:pt x="123" y="782"/>
                </a:lnTo>
                <a:lnTo>
                  <a:pt x="130" y="782"/>
                </a:lnTo>
                <a:lnTo>
                  <a:pt x="137" y="782"/>
                </a:lnTo>
                <a:lnTo>
                  <a:pt x="144" y="782"/>
                </a:lnTo>
                <a:lnTo>
                  <a:pt x="144" y="782"/>
                </a:lnTo>
                <a:lnTo>
                  <a:pt x="144" y="782"/>
                </a:lnTo>
                <a:lnTo>
                  <a:pt x="151" y="782"/>
                </a:lnTo>
                <a:lnTo>
                  <a:pt x="158" y="782"/>
                </a:lnTo>
                <a:lnTo>
                  <a:pt x="164" y="782"/>
                </a:lnTo>
                <a:lnTo>
                  <a:pt x="171" y="779"/>
                </a:lnTo>
                <a:lnTo>
                  <a:pt x="178" y="774"/>
                </a:lnTo>
                <a:lnTo>
                  <a:pt x="185" y="768"/>
                </a:lnTo>
                <a:lnTo>
                  <a:pt x="192" y="764"/>
                </a:lnTo>
                <a:lnTo>
                  <a:pt x="199" y="725"/>
                </a:lnTo>
                <a:lnTo>
                  <a:pt x="206" y="582"/>
                </a:lnTo>
                <a:lnTo>
                  <a:pt x="213" y="335"/>
                </a:lnTo>
                <a:lnTo>
                  <a:pt x="219" y="68"/>
                </a:lnTo>
                <a:lnTo>
                  <a:pt x="226" y="0"/>
                </a:lnTo>
                <a:lnTo>
                  <a:pt x="233" y="245"/>
                </a:lnTo>
                <a:lnTo>
                  <a:pt x="240" y="497"/>
                </a:lnTo>
                <a:lnTo>
                  <a:pt x="247" y="694"/>
                </a:lnTo>
                <a:lnTo>
                  <a:pt x="254" y="758"/>
                </a:lnTo>
                <a:lnTo>
                  <a:pt x="261" y="773"/>
                </a:lnTo>
                <a:lnTo>
                  <a:pt x="268" y="779"/>
                </a:lnTo>
                <a:lnTo>
                  <a:pt x="274" y="782"/>
                </a:lnTo>
                <a:lnTo>
                  <a:pt x="282" y="782"/>
                </a:lnTo>
                <a:lnTo>
                  <a:pt x="288" y="782"/>
                </a:lnTo>
                <a:lnTo>
                  <a:pt x="295" y="782"/>
                </a:lnTo>
                <a:lnTo>
                  <a:pt x="302" y="782"/>
                </a:lnTo>
                <a:lnTo>
                  <a:pt x="309" y="782"/>
                </a:lnTo>
                <a:lnTo>
                  <a:pt x="311" y="782"/>
                </a:lnTo>
                <a:lnTo>
                  <a:pt x="318" y="782"/>
                </a:lnTo>
                <a:lnTo>
                  <a:pt x="325" y="782"/>
                </a:lnTo>
                <a:lnTo>
                  <a:pt x="332" y="782"/>
                </a:lnTo>
                <a:lnTo>
                  <a:pt x="340" y="782"/>
                </a:lnTo>
                <a:lnTo>
                  <a:pt x="347" y="782"/>
                </a:lnTo>
                <a:lnTo>
                  <a:pt x="354" y="782"/>
                </a:lnTo>
                <a:lnTo>
                  <a:pt x="361" y="782"/>
                </a:lnTo>
                <a:lnTo>
                  <a:pt x="368" y="782"/>
                </a:lnTo>
                <a:lnTo>
                  <a:pt x="375" y="782"/>
                </a:lnTo>
                <a:lnTo>
                  <a:pt x="382" y="782"/>
                </a:lnTo>
                <a:lnTo>
                  <a:pt x="389" y="782"/>
                </a:lnTo>
                <a:lnTo>
                  <a:pt x="395" y="782"/>
                </a:lnTo>
                <a:lnTo>
                  <a:pt x="405" y="782"/>
                </a:lnTo>
                <a:lnTo>
                  <a:pt x="412" y="782"/>
                </a:lnTo>
                <a:lnTo>
                  <a:pt x="419" y="782"/>
                </a:lnTo>
                <a:lnTo>
                  <a:pt x="426" y="782"/>
                </a:lnTo>
                <a:lnTo>
                  <a:pt x="433" y="782"/>
                </a:lnTo>
                <a:lnTo>
                  <a:pt x="440" y="782"/>
                </a:lnTo>
                <a:lnTo>
                  <a:pt x="447" y="782"/>
                </a:lnTo>
                <a:lnTo>
                  <a:pt x="454" y="782"/>
                </a:lnTo>
                <a:lnTo>
                  <a:pt x="460" y="782"/>
                </a:lnTo>
                <a:lnTo>
                  <a:pt x="467" y="782"/>
                </a:lnTo>
                <a:lnTo>
                  <a:pt x="474" y="782"/>
                </a:lnTo>
                <a:lnTo>
                  <a:pt x="481" y="782"/>
                </a:lnTo>
                <a:lnTo>
                  <a:pt x="488" y="782"/>
                </a:lnTo>
                <a:lnTo>
                  <a:pt x="495" y="782"/>
                </a:lnTo>
                <a:lnTo>
                  <a:pt x="502" y="782"/>
                </a:lnTo>
                <a:lnTo>
                  <a:pt x="509" y="782"/>
                </a:lnTo>
                <a:lnTo>
                  <a:pt x="516" y="782"/>
                </a:lnTo>
                <a:lnTo>
                  <a:pt x="522" y="782"/>
                </a:lnTo>
                <a:lnTo>
                  <a:pt x="529" y="782"/>
                </a:lnTo>
                <a:lnTo>
                  <a:pt x="536" y="782"/>
                </a:lnTo>
                <a:lnTo>
                  <a:pt x="543" y="782"/>
                </a:lnTo>
                <a:lnTo>
                  <a:pt x="550" y="782"/>
                </a:lnTo>
                <a:lnTo>
                  <a:pt x="557" y="782"/>
                </a:lnTo>
                <a:lnTo>
                  <a:pt x="564" y="782"/>
                </a:lnTo>
                <a:lnTo>
                  <a:pt x="571" y="782"/>
                </a:lnTo>
                <a:lnTo>
                  <a:pt x="578" y="782"/>
                </a:lnTo>
                <a:lnTo>
                  <a:pt x="585" y="782"/>
                </a:lnTo>
                <a:lnTo>
                  <a:pt x="591" y="782"/>
                </a:lnTo>
                <a:lnTo>
                  <a:pt x="598" y="782"/>
                </a:lnTo>
                <a:lnTo>
                  <a:pt x="605" y="780"/>
                </a:lnTo>
                <a:lnTo>
                  <a:pt x="612" y="776"/>
                </a:lnTo>
                <a:lnTo>
                  <a:pt x="619" y="775"/>
                </a:lnTo>
                <a:lnTo>
                  <a:pt x="626" y="769"/>
                </a:lnTo>
                <a:lnTo>
                  <a:pt x="633" y="737"/>
                </a:lnTo>
                <a:lnTo>
                  <a:pt x="640" y="637"/>
                </a:lnTo>
                <a:lnTo>
                  <a:pt x="647" y="513"/>
                </a:lnTo>
                <a:lnTo>
                  <a:pt x="653" y="394"/>
                </a:lnTo>
                <a:lnTo>
                  <a:pt x="660" y="435"/>
                </a:lnTo>
                <a:lnTo>
                  <a:pt x="667" y="567"/>
                </a:lnTo>
                <a:lnTo>
                  <a:pt x="674" y="689"/>
                </a:lnTo>
                <a:lnTo>
                  <a:pt x="681" y="756"/>
                </a:lnTo>
                <a:lnTo>
                  <a:pt x="688" y="775"/>
                </a:lnTo>
                <a:lnTo>
                  <a:pt x="695" y="778"/>
                </a:lnTo>
                <a:lnTo>
                  <a:pt x="702" y="781"/>
                </a:lnTo>
                <a:lnTo>
                  <a:pt x="708" y="782"/>
                </a:lnTo>
                <a:lnTo>
                  <a:pt x="715" y="782"/>
                </a:lnTo>
                <a:lnTo>
                  <a:pt x="722" y="782"/>
                </a:lnTo>
                <a:lnTo>
                  <a:pt x="729" y="782"/>
                </a:lnTo>
                <a:lnTo>
                  <a:pt x="736" y="782"/>
                </a:lnTo>
                <a:lnTo>
                  <a:pt x="763" y="782"/>
                </a:lnTo>
                <a:lnTo>
                  <a:pt x="770" y="782"/>
                </a:lnTo>
                <a:lnTo>
                  <a:pt x="777" y="782"/>
                </a:lnTo>
                <a:lnTo>
                  <a:pt x="784" y="782"/>
                </a:lnTo>
                <a:lnTo>
                  <a:pt x="791" y="782"/>
                </a:lnTo>
                <a:lnTo>
                  <a:pt x="798" y="782"/>
                </a:lnTo>
                <a:lnTo>
                  <a:pt x="805" y="782"/>
                </a:lnTo>
                <a:lnTo>
                  <a:pt x="812" y="782"/>
                </a:lnTo>
                <a:lnTo>
                  <a:pt x="818" y="782"/>
                </a:lnTo>
                <a:lnTo>
                  <a:pt x="825" y="782"/>
                </a:lnTo>
                <a:lnTo>
                  <a:pt x="832" y="782"/>
                </a:lnTo>
                <a:lnTo>
                  <a:pt x="839" y="782"/>
                </a:lnTo>
                <a:lnTo>
                  <a:pt x="846" y="782"/>
                </a:lnTo>
                <a:lnTo>
                  <a:pt x="853" y="782"/>
                </a:lnTo>
                <a:lnTo>
                  <a:pt x="860" y="782"/>
                </a:lnTo>
                <a:lnTo>
                  <a:pt x="867" y="782"/>
                </a:lnTo>
                <a:lnTo>
                  <a:pt x="873" y="782"/>
                </a:lnTo>
                <a:lnTo>
                  <a:pt x="880" y="782"/>
                </a:lnTo>
                <a:lnTo>
                  <a:pt x="887" y="782"/>
                </a:lnTo>
                <a:lnTo>
                  <a:pt x="894" y="782"/>
                </a:lnTo>
                <a:lnTo>
                  <a:pt x="901" y="782"/>
                </a:lnTo>
                <a:lnTo>
                  <a:pt x="908" y="782"/>
                </a:lnTo>
                <a:lnTo>
                  <a:pt x="915" y="782"/>
                </a:lnTo>
                <a:lnTo>
                  <a:pt x="922" y="782"/>
                </a:lnTo>
                <a:lnTo>
                  <a:pt x="929" y="782"/>
                </a:lnTo>
                <a:lnTo>
                  <a:pt x="936" y="782"/>
                </a:lnTo>
                <a:lnTo>
                  <a:pt x="942" y="782"/>
                </a:lnTo>
                <a:lnTo>
                  <a:pt x="949" y="782"/>
                </a:lnTo>
                <a:lnTo>
                  <a:pt x="956" y="782"/>
                </a:lnTo>
                <a:lnTo>
                  <a:pt x="1018" y="782"/>
                </a:lnTo>
                <a:lnTo>
                  <a:pt x="1025" y="782"/>
                </a:lnTo>
                <a:lnTo>
                  <a:pt x="1032" y="782"/>
                </a:lnTo>
                <a:lnTo>
                  <a:pt x="1039" y="782"/>
                </a:lnTo>
                <a:lnTo>
                  <a:pt x="1046" y="782"/>
                </a:lnTo>
                <a:lnTo>
                  <a:pt x="1053" y="782"/>
                </a:lnTo>
                <a:lnTo>
                  <a:pt x="1060" y="777"/>
                </a:lnTo>
                <a:lnTo>
                  <a:pt x="1067" y="762"/>
                </a:lnTo>
                <a:lnTo>
                  <a:pt x="1073" y="723"/>
                </a:lnTo>
                <a:lnTo>
                  <a:pt x="1080" y="683"/>
                </a:lnTo>
                <a:lnTo>
                  <a:pt x="1087" y="652"/>
                </a:lnTo>
                <a:lnTo>
                  <a:pt x="1094" y="678"/>
                </a:lnTo>
                <a:lnTo>
                  <a:pt x="1101" y="720"/>
                </a:lnTo>
                <a:lnTo>
                  <a:pt x="1108" y="760"/>
                </a:lnTo>
                <a:lnTo>
                  <a:pt x="1115" y="777"/>
                </a:lnTo>
                <a:lnTo>
                  <a:pt x="1122" y="782"/>
                </a:lnTo>
                <a:lnTo>
                  <a:pt x="1129" y="782"/>
                </a:lnTo>
                <a:lnTo>
                  <a:pt x="1135" y="782"/>
                </a:lnTo>
                <a:lnTo>
                  <a:pt x="1142" y="782"/>
                </a:lnTo>
                <a:lnTo>
                  <a:pt x="1149" y="782"/>
                </a:lnTo>
                <a:lnTo>
                  <a:pt x="1156" y="782"/>
                </a:lnTo>
                <a:lnTo>
                  <a:pt x="1197" y="782"/>
                </a:lnTo>
                <a:lnTo>
                  <a:pt x="1204" y="782"/>
                </a:lnTo>
                <a:lnTo>
                  <a:pt x="1211" y="782"/>
                </a:lnTo>
                <a:lnTo>
                  <a:pt x="1218" y="782"/>
                </a:lnTo>
                <a:lnTo>
                  <a:pt x="1225" y="782"/>
                </a:lnTo>
                <a:lnTo>
                  <a:pt x="1232" y="782"/>
                </a:lnTo>
                <a:lnTo>
                  <a:pt x="1239" y="782"/>
                </a:lnTo>
                <a:lnTo>
                  <a:pt x="1246" y="782"/>
                </a:lnTo>
                <a:lnTo>
                  <a:pt x="1252" y="782"/>
                </a:lnTo>
                <a:lnTo>
                  <a:pt x="1259" y="782"/>
                </a:lnTo>
                <a:lnTo>
                  <a:pt x="1266" y="782"/>
                </a:lnTo>
                <a:lnTo>
                  <a:pt x="1273" y="782"/>
                </a:lnTo>
                <a:lnTo>
                  <a:pt x="1280" y="782"/>
                </a:lnTo>
                <a:lnTo>
                  <a:pt x="1286" y="782"/>
                </a:lnTo>
                <a:lnTo>
                  <a:pt x="1459" y="782"/>
                </a:lnTo>
                <a:lnTo>
                  <a:pt x="1466" y="782"/>
                </a:lnTo>
                <a:lnTo>
                  <a:pt x="1473" y="782"/>
                </a:lnTo>
                <a:lnTo>
                  <a:pt x="1480" y="782"/>
                </a:lnTo>
                <a:lnTo>
                  <a:pt x="1486" y="782"/>
                </a:lnTo>
                <a:lnTo>
                  <a:pt x="1493" y="781"/>
                </a:lnTo>
                <a:lnTo>
                  <a:pt x="1500" y="775"/>
                </a:lnTo>
                <a:lnTo>
                  <a:pt x="1507" y="762"/>
                </a:lnTo>
                <a:lnTo>
                  <a:pt x="1514" y="749"/>
                </a:lnTo>
                <a:lnTo>
                  <a:pt x="1521" y="740"/>
                </a:lnTo>
                <a:lnTo>
                  <a:pt x="1528" y="749"/>
                </a:lnTo>
                <a:lnTo>
                  <a:pt x="1535" y="763"/>
                </a:lnTo>
                <a:lnTo>
                  <a:pt x="1542" y="775"/>
                </a:lnTo>
                <a:lnTo>
                  <a:pt x="1548" y="780"/>
                </a:lnTo>
                <a:lnTo>
                  <a:pt x="1555" y="782"/>
                </a:lnTo>
                <a:lnTo>
                  <a:pt x="1563" y="782"/>
                </a:lnTo>
                <a:lnTo>
                  <a:pt x="1570" y="782"/>
                </a:lnTo>
                <a:lnTo>
                  <a:pt x="1577" y="782"/>
                </a:lnTo>
                <a:lnTo>
                  <a:pt x="1583" y="782"/>
                </a:lnTo>
                <a:lnTo>
                  <a:pt x="1678" y="782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MediumIsoLine"/>
          <p:cNvSpPr/>
          <p:nvPr/>
        </p:nvSpPr>
        <p:spPr>
          <a:xfrm>
            <a:off x="2433819" y="4366341"/>
            <a:ext cx="138113" cy="852102"/>
          </a:xfrm>
          <a:custGeom>
            <a:avLst/>
            <a:gdLst>
              <a:gd name="connsiteX0" fmla="*/ 0 w 138113"/>
              <a:gd name="connsiteY0" fmla="*/ 357187 h 357187"/>
              <a:gd name="connsiteX1" fmla="*/ 0 w 138113"/>
              <a:gd name="connsiteY1" fmla="*/ 0 h 357187"/>
              <a:gd name="connsiteX2" fmla="*/ 138113 w 138113"/>
              <a:gd name="connsiteY2" fmla="*/ 0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3" h="357187">
                <a:moveTo>
                  <a:pt x="0" y="357187"/>
                </a:moveTo>
                <a:lnTo>
                  <a:pt x="0" y="0"/>
                </a:lnTo>
                <a:lnTo>
                  <a:pt x="138113" y="0"/>
                </a:lnTo>
              </a:path>
            </a:pathLst>
          </a:cu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BigIso"/>
          <p:cNvSpPr>
            <a:spLocks noChangeAspect="1"/>
          </p:cNvSpPr>
          <p:nvPr/>
        </p:nvSpPr>
        <p:spPr bwMode="auto">
          <a:xfrm>
            <a:off x="2432321" y="3946974"/>
            <a:ext cx="399511" cy="1292118"/>
          </a:xfrm>
          <a:custGeom>
            <a:avLst/>
            <a:gdLst>
              <a:gd name="T0" fmla="*/ 13 w 1678"/>
              <a:gd name="T1" fmla="*/ 782 h 782"/>
              <a:gd name="T2" fmla="*/ 41 w 1678"/>
              <a:gd name="T3" fmla="*/ 782 h 782"/>
              <a:gd name="T4" fmla="*/ 68 w 1678"/>
              <a:gd name="T5" fmla="*/ 782 h 782"/>
              <a:gd name="T6" fmla="*/ 96 w 1678"/>
              <a:gd name="T7" fmla="*/ 782 h 782"/>
              <a:gd name="T8" fmla="*/ 130 w 1678"/>
              <a:gd name="T9" fmla="*/ 782 h 782"/>
              <a:gd name="T10" fmla="*/ 144 w 1678"/>
              <a:gd name="T11" fmla="*/ 782 h 782"/>
              <a:gd name="T12" fmla="*/ 171 w 1678"/>
              <a:gd name="T13" fmla="*/ 779 h 782"/>
              <a:gd name="T14" fmla="*/ 199 w 1678"/>
              <a:gd name="T15" fmla="*/ 725 h 782"/>
              <a:gd name="T16" fmla="*/ 226 w 1678"/>
              <a:gd name="T17" fmla="*/ 0 h 782"/>
              <a:gd name="T18" fmla="*/ 254 w 1678"/>
              <a:gd name="T19" fmla="*/ 758 h 782"/>
              <a:gd name="T20" fmla="*/ 282 w 1678"/>
              <a:gd name="T21" fmla="*/ 782 h 782"/>
              <a:gd name="T22" fmla="*/ 309 w 1678"/>
              <a:gd name="T23" fmla="*/ 782 h 782"/>
              <a:gd name="T24" fmla="*/ 332 w 1678"/>
              <a:gd name="T25" fmla="*/ 782 h 782"/>
              <a:gd name="T26" fmla="*/ 361 w 1678"/>
              <a:gd name="T27" fmla="*/ 782 h 782"/>
              <a:gd name="T28" fmla="*/ 389 w 1678"/>
              <a:gd name="T29" fmla="*/ 782 h 782"/>
              <a:gd name="T30" fmla="*/ 419 w 1678"/>
              <a:gd name="T31" fmla="*/ 782 h 782"/>
              <a:gd name="T32" fmla="*/ 447 w 1678"/>
              <a:gd name="T33" fmla="*/ 782 h 782"/>
              <a:gd name="T34" fmla="*/ 474 w 1678"/>
              <a:gd name="T35" fmla="*/ 782 h 782"/>
              <a:gd name="T36" fmla="*/ 502 w 1678"/>
              <a:gd name="T37" fmla="*/ 782 h 782"/>
              <a:gd name="T38" fmla="*/ 529 w 1678"/>
              <a:gd name="T39" fmla="*/ 782 h 782"/>
              <a:gd name="T40" fmla="*/ 557 w 1678"/>
              <a:gd name="T41" fmla="*/ 782 h 782"/>
              <a:gd name="T42" fmla="*/ 585 w 1678"/>
              <a:gd name="T43" fmla="*/ 782 h 782"/>
              <a:gd name="T44" fmla="*/ 612 w 1678"/>
              <a:gd name="T45" fmla="*/ 776 h 782"/>
              <a:gd name="T46" fmla="*/ 640 w 1678"/>
              <a:gd name="T47" fmla="*/ 637 h 782"/>
              <a:gd name="T48" fmla="*/ 667 w 1678"/>
              <a:gd name="T49" fmla="*/ 567 h 782"/>
              <a:gd name="T50" fmla="*/ 695 w 1678"/>
              <a:gd name="T51" fmla="*/ 778 h 782"/>
              <a:gd name="T52" fmla="*/ 722 w 1678"/>
              <a:gd name="T53" fmla="*/ 782 h 782"/>
              <a:gd name="T54" fmla="*/ 770 w 1678"/>
              <a:gd name="T55" fmla="*/ 782 h 782"/>
              <a:gd name="T56" fmla="*/ 798 w 1678"/>
              <a:gd name="T57" fmla="*/ 782 h 782"/>
              <a:gd name="T58" fmla="*/ 825 w 1678"/>
              <a:gd name="T59" fmla="*/ 782 h 782"/>
              <a:gd name="T60" fmla="*/ 853 w 1678"/>
              <a:gd name="T61" fmla="*/ 782 h 782"/>
              <a:gd name="T62" fmla="*/ 880 w 1678"/>
              <a:gd name="T63" fmla="*/ 782 h 782"/>
              <a:gd name="T64" fmla="*/ 908 w 1678"/>
              <a:gd name="T65" fmla="*/ 782 h 782"/>
              <a:gd name="T66" fmla="*/ 936 w 1678"/>
              <a:gd name="T67" fmla="*/ 782 h 782"/>
              <a:gd name="T68" fmla="*/ 1018 w 1678"/>
              <a:gd name="T69" fmla="*/ 782 h 782"/>
              <a:gd name="T70" fmla="*/ 1046 w 1678"/>
              <a:gd name="T71" fmla="*/ 782 h 782"/>
              <a:gd name="T72" fmla="*/ 1073 w 1678"/>
              <a:gd name="T73" fmla="*/ 723 h 782"/>
              <a:gd name="T74" fmla="*/ 1101 w 1678"/>
              <a:gd name="T75" fmla="*/ 720 h 782"/>
              <a:gd name="T76" fmla="*/ 1129 w 1678"/>
              <a:gd name="T77" fmla="*/ 782 h 782"/>
              <a:gd name="T78" fmla="*/ 1156 w 1678"/>
              <a:gd name="T79" fmla="*/ 782 h 782"/>
              <a:gd name="T80" fmla="*/ 1218 w 1678"/>
              <a:gd name="T81" fmla="*/ 782 h 782"/>
              <a:gd name="T82" fmla="*/ 1246 w 1678"/>
              <a:gd name="T83" fmla="*/ 782 h 782"/>
              <a:gd name="T84" fmla="*/ 1273 w 1678"/>
              <a:gd name="T85" fmla="*/ 782 h 782"/>
              <a:gd name="T86" fmla="*/ 1466 w 1678"/>
              <a:gd name="T87" fmla="*/ 782 h 782"/>
              <a:gd name="T88" fmla="*/ 1493 w 1678"/>
              <a:gd name="T89" fmla="*/ 781 h 782"/>
              <a:gd name="T90" fmla="*/ 1521 w 1678"/>
              <a:gd name="T91" fmla="*/ 740 h 782"/>
              <a:gd name="T92" fmla="*/ 1548 w 1678"/>
              <a:gd name="T93" fmla="*/ 780 h 782"/>
              <a:gd name="T94" fmla="*/ 1577 w 1678"/>
              <a:gd name="T95" fmla="*/ 782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78" h="782">
                <a:moveTo>
                  <a:pt x="0" y="782"/>
                </a:moveTo>
                <a:lnTo>
                  <a:pt x="0" y="782"/>
                </a:lnTo>
                <a:lnTo>
                  <a:pt x="7" y="782"/>
                </a:lnTo>
                <a:lnTo>
                  <a:pt x="13" y="782"/>
                </a:lnTo>
                <a:lnTo>
                  <a:pt x="20" y="782"/>
                </a:lnTo>
                <a:lnTo>
                  <a:pt x="27" y="782"/>
                </a:lnTo>
                <a:lnTo>
                  <a:pt x="34" y="782"/>
                </a:lnTo>
                <a:lnTo>
                  <a:pt x="41" y="782"/>
                </a:lnTo>
                <a:lnTo>
                  <a:pt x="48" y="782"/>
                </a:lnTo>
                <a:lnTo>
                  <a:pt x="55" y="782"/>
                </a:lnTo>
                <a:lnTo>
                  <a:pt x="62" y="782"/>
                </a:lnTo>
                <a:lnTo>
                  <a:pt x="68" y="782"/>
                </a:lnTo>
                <a:lnTo>
                  <a:pt x="75" y="782"/>
                </a:lnTo>
                <a:lnTo>
                  <a:pt x="82" y="782"/>
                </a:lnTo>
                <a:lnTo>
                  <a:pt x="89" y="782"/>
                </a:lnTo>
                <a:lnTo>
                  <a:pt x="96" y="782"/>
                </a:lnTo>
                <a:lnTo>
                  <a:pt x="103" y="782"/>
                </a:lnTo>
                <a:lnTo>
                  <a:pt x="110" y="782"/>
                </a:lnTo>
                <a:lnTo>
                  <a:pt x="123" y="782"/>
                </a:lnTo>
                <a:lnTo>
                  <a:pt x="130" y="782"/>
                </a:lnTo>
                <a:lnTo>
                  <a:pt x="137" y="782"/>
                </a:lnTo>
                <a:lnTo>
                  <a:pt x="144" y="782"/>
                </a:lnTo>
                <a:lnTo>
                  <a:pt x="144" y="782"/>
                </a:lnTo>
                <a:lnTo>
                  <a:pt x="144" y="782"/>
                </a:lnTo>
                <a:lnTo>
                  <a:pt x="151" y="782"/>
                </a:lnTo>
                <a:lnTo>
                  <a:pt x="158" y="782"/>
                </a:lnTo>
                <a:lnTo>
                  <a:pt x="164" y="782"/>
                </a:lnTo>
                <a:lnTo>
                  <a:pt x="171" y="779"/>
                </a:lnTo>
                <a:lnTo>
                  <a:pt x="178" y="774"/>
                </a:lnTo>
                <a:lnTo>
                  <a:pt x="185" y="768"/>
                </a:lnTo>
                <a:lnTo>
                  <a:pt x="192" y="764"/>
                </a:lnTo>
                <a:lnTo>
                  <a:pt x="199" y="725"/>
                </a:lnTo>
                <a:lnTo>
                  <a:pt x="206" y="582"/>
                </a:lnTo>
                <a:lnTo>
                  <a:pt x="213" y="335"/>
                </a:lnTo>
                <a:lnTo>
                  <a:pt x="219" y="68"/>
                </a:lnTo>
                <a:lnTo>
                  <a:pt x="226" y="0"/>
                </a:lnTo>
                <a:lnTo>
                  <a:pt x="233" y="245"/>
                </a:lnTo>
                <a:lnTo>
                  <a:pt x="240" y="497"/>
                </a:lnTo>
                <a:lnTo>
                  <a:pt x="247" y="694"/>
                </a:lnTo>
                <a:lnTo>
                  <a:pt x="254" y="758"/>
                </a:lnTo>
                <a:lnTo>
                  <a:pt x="261" y="773"/>
                </a:lnTo>
                <a:lnTo>
                  <a:pt x="268" y="779"/>
                </a:lnTo>
                <a:lnTo>
                  <a:pt x="274" y="782"/>
                </a:lnTo>
                <a:lnTo>
                  <a:pt x="282" y="782"/>
                </a:lnTo>
                <a:lnTo>
                  <a:pt x="288" y="782"/>
                </a:lnTo>
                <a:lnTo>
                  <a:pt x="295" y="782"/>
                </a:lnTo>
                <a:lnTo>
                  <a:pt x="302" y="782"/>
                </a:lnTo>
                <a:lnTo>
                  <a:pt x="309" y="782"/>
                </a:lnTo>
                <a:lnTo>
                  <a:pt x="311" y="782"/>
                </a:lnTo>
                <a:lnTo>
                  <a:pt x="318" y="782"/>
                </a:lnTo>
                <a:lnTo>
                  <a:pt x="325" y="782"/>
                </a:lnTo>
                <a:lnTo>
                  <a:pt x="332" y="782"/>
                </a:lnTo>
                <a:lnTo>
                  <a:pt x="340" y="782"/>
                </a:lnTo>
                <a:lnTo>
                  <a:pt x="347" y="782"/>
                </a:lnTo>
                <a:lnTo>
                  <a:pt x="354" y="782"/>
                </a:lnTo>
                <a:lnTo>
                  <a:pt x="361" y="782"/>
                </a:lnTo>
                <a:lnTo>
                  <a:pt x="368" y="782"/>
                </a:lnTo>
                <a:lnTo>
                  <a:pt x="375" y="782"/>
                </a:lnTo>
                <a:lnTo>
                  <a:pt x="382" y="782"/>
                </a:lnTo>
                <a:lnTo>
                  <a:pt x="389" y="782"/>
                </a:lnTo>
                <a:lnTo>
                  <a:pt x="395" y="782"/>
                </a:lnTo>
                <a:lnTo>
                  <a:pt x="405" y="782"/>
                </a:lnTo>
                <a:lnTo>
                  <a:pt x="412" y="782"/>
                </a:lnTo>
                <a:lnTo>
                  <a:pt x="419" y="782"/>
                </a:lnTo>
                <a:lnTo>
                  <a:pt x="426" y="782"/>
                </a:lnTo>
                <a:lnTo>
                  <a:pt x="433" y="782"/>
                </a:lnTo>
                <a:lnTo>
                  <a:pt x="440" y="782"/>
                </a:lnTo>
                <a:lnTo>
                  <a:pt x="447" y="782"/>
                </a:lnTo>
                <a:lnTo>
                  <a:pt x="454" y="782"/>
                </a:lnTo>
                <a:lnTo>
                  <a:pt x="460" y="782"/>
                </a:lnTo>
                <a:lnTo>
                  <a:pt x="467" y="782"/>
                </a:lnTo>
                <a:lnTo>
                  <a:pt x="474" y="782"/>
                </a:lnTo>
                <a:lnTo>
                  <a:pt x="481" y="782"/>
                </a:lnTo>
                <a:lnTo>
                  <a:pt x="488" y="782"/>
                </a:lnTo>
                <a:lnTo>
                  <a:pt x="495" y="782"/>
                </a:lnTo>
                <a:lnTo>
                  <a:pt x="502" y="782"/>
                </a:lnTo>
                <a:lnTo>
                  <a:pt x="509" y="782"/>
                </a:lnTo>
                <a:lnTo>
                  <a:pt x="516" y="782"/>
                </a:lnTo>
                <a:lnTo>
                  <a:pt x="522" y="782"/>
                </a:lnTo>
                <a:lnTo>
                  <a:pt x="529" y="782"/>
                </a:lnTo>
                <a:lnTo>
                  <a:pt x="536" y="782"/>
                </a:lnTo>
                <a:lnTo>
                  <a:pt x="543" y="782"/>
                </a:lnTo>
                <a:lnTo>
                  <a:pt x="550" y="782"/>
                </a:lnTo>
                <a:lnTo>
                  <a:pt x="557" y="782"/>
                </a:lnTo>
                <a:lnTo>
                  <a:pt x="564" y="782"/>
                </a:lnTo>
                <a:lnTo>
                  <a:pt x="571" y="782"/>
                </a:lnTo>
                <a:lnTo>
                  <a:pt x="578" y="782"/>
                </a:lnTo>
                <a:lnTo>
                  <a:pt x="585" y="782"/>
                </a:lnTo>
                <a:lnTo>
                  <a:pt x="591" y="782"/>
                </a:lnTo>
                <a:lnTo>
                  <a:pt x="598" y="782"/>
                </a:lnTo>
                <a:lnTo>
                  <a:pt x="605" y="780"/>
                </a:lnTo>
                <a:lnTo>
                  <a:pt x="612" y="776"/>
                </a:lnTo>
                <a:lnTo>
                  <a:pt x="619" y="775"/>
                </a:lnTo>
                <a:lnTo>
                  <a:pt x="626" y="769"/>
                </a:lnTo>
                <a:lnTo>
                  <a:pt x="633" y="737"/>
                </a:lnTo>
                <a:lnTo>
                  <a:pt x="640" y="637"/>
                </a:lnTo>
                <a:lnTo>
                  <a:pt x="647" y="513"/>
                </a:lnTo>
                <a:lnTo>
                  <a:pt x="653" y="394"/>
                </a:lnTo>
                <a:lnTo>
                  <a:pt x="660" y="435"/>
                </a:lnTo>
                <a:lnTo>
                  <a:pt x="667" y="567"/>
                </a:lnTo>
                <a:lnTo>
                  <a:pt x="674" y="689"/>
                </a:lnTo>
                <a:lnTo>
                  <a:pt x="681" y="756"/>
                </a:lnTo>
                <a:lnTo>
                  <a:pt x="688" y="775"/>
                </a:lnTo>
                <a:lnTo>
                  <a:pt x="695" y="778"/>
                </a:lnTo>
                <a:lnTo>
                  <a:pt x="702" y="781"/>
                </a:lnTo>
                <a:lnTo>
                  <a:pt x="708" y="782"/>
                </a:lnTo>
                <a:lnTo>
                  <a:pt x="715" y="782"/>
                </a:lnTo>
                <a:lnTo>
                  <a:pt x="722" y="782"/>
                </a:lnTo>
                <a:lnTo>
                  <a:pt x="729" y="782"/>
                </a:lnTo>
                <a:lnTo>
                  <a:pt x="736" y="782"/>
                </a:lnTo>
                <a:lnTo>
                  <a:pt x="763" y="782"/>
                </a:lnTo>
                <a:lnTo>
                  <a:pt x="770" y="782"/>
                </a:lnTo>
                <a:lnTo>
                  <a:pt x="777" y="782"/>
                </a:lnTo>
                <a:lnTo>
                  <a:pt x="784" y="782"/>
                </a:lnTo>
                <a:lnTo>
                  <a:pt x="791" y="782"/>
                </a:lnTo>
                <a:lnTo>
                  <a:pt x="798" y="782"/>
                </a:lnTo>
                <a:lnTo>
                  <a:pt x="805" y="782"/>
                </a:lnTo>
                <a:lnTo>
                  <a:pt x="812" y="782"/>
                </a:lnTo>
                <a:lnTo>
                  <a:pt x="818" y="782"/>
                </a:lnTo>
                <a:lnTo>
                  <a:pt x="825" y="782"/>
                </a:lnTo>
                <a:lnTo>
                  <a:pt x="832" y="782"/>
                </a:lnTo>
                <a:lnTo>
                  <a:pt x="839" y="782"/>
                </a:lnTo>
                <a:lnTo>
                  <a:pt x="846" y="782"/>
                </a:lnTo>
                <a:lnTo>
                  <a:pt x="853" y="782"/>
                </a:lnTo>
                <a:lnTo>
                  <a:pt x="860" y="782"/>
                </a:lnTo>
                <a:lnTo>
                  <a:pt x="867" y="782"/>
                </a:lnTo>
                <a:lnTo>
                  <a:pt x="873" y="782"/>
                </a:lnTo>
                <a:lnTo>
                  <a:pt x="880" y="782"/>
                </a:lnTo>
                <a:lnTo>
                  <a:pt x="887" y="782"/>
                </a:lnTo>
                <a:lnTo>
                  <a:pt x="894" y="782"/>
                </a:lnTo>
                <a:lnTo>
                  <a:pt x="901" y="782"/>
                </a:lnTo>
                <a:lnTo>
                  <a:pt x="908" y="782"/>
                </a:lnTo>
                <a:lnTo>
                  <a:pt x="915" y="782"/>
                </a:lnTo>
                <a:lnTo>
                  <a:pt x="922" y="782"/>
                </a:lnTo>
                <a:lnTo>
                  <a:pt x="929" y="782"/>
                </a:lnTo>
                <a:lnTo>
                  <a:pt x="936" y="782"/>
                </a:lnTo>
                <a:lnTo>
                  <a:pt x="942" y="782"/>
                </a:lnTo>
                <a:lnTo>
                  <a:pt x="949" y="782"/>
                </a:lnTo>
                <a:lnTo>
                  <a:pt x="956" y="782"/>
                </a:lnTo>
                <a:lnTo>
                  <a:pt x="1018" y="782"/>
                </a:lnTo>
                <a:lnTo>
                  <a:pt x="1025" y="782"/>
                </a:lnTo>
                <a:lnTo>
                  <a:pt x="1032" y="782"/>
                </a:lnTo>
                <a:lnTo>
                  <a:pt x="1039" y="782"/>
                </a:lnTo>
                <a:lnTo>
                  <a:pt x="1046" y="782"/>
                </a:lnTo>
                <a:lnTo>
                  <a:pt x="1053" y="782"/>
                </a:lnTo>
                <a:lnTo>
                  <a:pt x="1060" y="777"/>
                </a:lnTo>
                <a:lnTo>
                  <a:pt x="1067" y="762"/>
                </a:lnTo>
                <a:lnTo>
                  <a:pt x="1073" y="723"/>
                </a:lnTo>
                <a:lnTo>
                  <a:pt x="1080" y="683"/>
                </a:lnTo>
                <a:lnTo>
                  <a:pt x="1087" y="652"/>
                </a:lnTo>
                <a:lnTo>
                  <a:pt x="1094" y="678"/>
                </a:lnTo>
                <a:lnTo>
                  <a:pt x="1101" y="720"/>
                </a:lnTo>
                <a:lnTo>
                  <a:pt x="1108" y="760"/>
                </a:lnTo>
                <a:lnTo>
                  <a:pt x="1115" y="777"/>
                </a:lnTo>
                <a:lnTo>
                  <a:pt x="1122" y="782"/>
                </a:lnTo>
                <a:lnTo>
                  <a:pt x="1129" y="782"/>
                </a:lnTo>
                <a:lnTo>
                  <a:pt x="1135" y="782"/>
                </a:lnTo>
                <a:lnTo>
                  <a:pt x="1142" y="782"/>
                </a:lnTo>
                <a:lnTo>
                  <a:pt x="1149" y="782"/>
                </a:lnTo>
                <a:lnTo>
                  <a:pt x="1156" y="782"/>
                </a:lnTo>
                <a:lnTo>
                  <a:pt x="1197" y="782"/>
                </a:lnTo>
                <a:lnTo>
                  <a:pt x="1204" y="782"/>
                </a:lnTo>
                <a:lnTo>
                  <a:pt x="1211" y="782"/>
                </a:lnTo>
                <a:lnTo>
                  <a:pt x="1218" y="782"/>
                </a:lnTo>
                <a:lnTo>
                  <a:pt x="1225" y="782"/>
                </a:lnTo>
                <a:lnTo>
                  <a:pt x="1232" y="782"/>
                </a:lnTo>
                <a:lnTo>
                  <a:pt x="1239" y="782"/>
                </a:lnTo>
                <a:lnTo>
                  <a:pt x="1246" y="782"/>
                </a:lnTo>
                <a:lnTo>
                  <a:pt x="1252" y="782"/>
                </a:lnTo>
                <a:lnTo>
                  <a:pt x="1259" y="782"/>
                </a:lnTo>
                <a:lnTo>
                  <a:pt x="1266" y="782"/>
                </a:lnTo>
                <a:lnTo>
                  <a:pt x="1273" y="782"/>
                </a:lnTo>
                <a:lnTo>
                  <a:pt x="1280" y="782"/>
                </a:lnTo>
                <a:lnTo>
                  <a:pt x="1286" y="782"/>
                </a:lnTo>
                <a:lnTo>
                  <a:pt x="1459" y="782"/>
                </a:lnTo>
                <a:lnTo>
                  <a:pt x="1466" y="782"/>
                </a:lnTo>
                <a:lnTo>
                  <a:pt x="1473" y="782"/>
                </a:lnTo>
                <a:lnTo>
                  <a:pt x="1480" y="782"/>
                </a:lnTo>
                <a:lnTo>
                  <a:pt x="1486" y="782"/>
                </a:lnTo>
                <a:lnTo>
                  <a:pt x="1493" y="781"/>
                </a:lnTo>
                <a:lnTo>
                  <a:pt x="1500" y="775"/>
                </a:lnTo>
                <a:lnTo>
                  <a:pt x="1507" y="762"/>
                </a:lnTo>
                <a:lnTo>
                  <a:pt x="1514" y="749"/>
                </a:lnTo>
                <a:lnTo>
                  <a:pt x="1521" y="740"/>
                </a:lnTo>
                <a:lnTo>
                  <a:pt x="1528" y="749"/>
                </a:lnTo>
                <a:lnTo>
                  <a:pt x="1535" y="763"/>
                </a:lnTo>
                <a:lnTo>
                  <a:pt x="1542" y="775"/>
                </a:lnTo>
                <a:lnTo>
                  <a:pt x="1548" y="780"/>
                </a:lnTo>
                <a:lnTo>
                  <a:pt x="1555" y="782"/>
                </a:lnTo>
                <a:lnTo>
                  <a:pt x="1563" y="782"/>
                </a:lnTo>
                <a:lnTo>
                  <a:pt x="1570" y="782"/>
                </a:lnTo>
                <a:lnTo>
                  <a:pt x="1577" y="782"/>
                </a:lnTo>
                <a:lnTo>
                  <a:pt x="1583" y="782"/>
                </a:lnTo>
                <a:lnTo>
                  <a:pt x="1678" y="782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BigIsoLine"/>
          <p:cNvSpPr/>
          <p:nvPr/>
        </p:nvSpPr>
        <p:spPr>
          <a:xfrm>
            <a:off x="2352230" y="3963914"/>
            <a:ext cx="138113" cy="1270401"/>
          </a:xfrm>
          <a:custGeom>
            <a:avLst/>
            <a:gdLst>
              <a:gd name="connsiteX0" fmla="*/ 0 w 138113"/>
              <a:gd name="connsiteY0" fmla="*/ 357187 h 357187"/>
              <a:gd name="connsiteX1" fmla="*/ 0 w 138113"/>
              <a:gd name="connsiteY1" fmla="*/ 0 h 357187"/>
              <a:gd name="connsiteX2" fmla="*/ 138113 w 138113"/>
              <a:gd name="connsiteY2" fmla="*/ 0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3" h="357187">
                <a:moveTo>
                  <a:pt x="0" y="357187"/>
                </a:moveTo>
                <a:lnTo>
                  <a:pt x="0" y="0"/>
                </a:lnTo>
                <a:lnTo>
                  <a:pt x="138113" y="0"/>
                </a:lnTo>
              </a:path>
            </a:pathLst>
          </a:cu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1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417 L 0.80086 -0.00417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30" grpId="0" animBg="1"/>
      <p:bldP spid="13" grpId="0"/>
      <p:bldP spid="135" grpId="0"/>
      <p:bldP spid="164" grpId="0"/>
      <p:bldP spid="193" grpId="0" animBg="1"/>
      <p:bldP spid="265" grpId="0"/>
      <p:bldP spid="268" grpId="0"/>
      <p:bldP spid="156" grpId="0" animBg="1"/>
      <p:bldP spid="156" grpId="1" animBg="1"/>
      <p:bldP spid="124" grpId="0" animBg="1"/>
      <p:bldP spid="124" grpId="1" animBg="1"/>
      <p:bldP spid="281" grpId="0" animBg="1"/>
      <p:bldP spid="281" grpId="1" animBg="1"/>
      <p:bldP spid="282" grpId="0" animBg="1"/>
      <p:bldP spid="282" grpId="1" animBg="1"/>
      <p:bldP spid="284" grpId="0" animBg="1"/>
      <p:bldP spid="284" grpId="1" animBg="1"/>
      <p:bldP spid="285" grpId="0" animBg="1"/>
      <p:bldP spid="28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2054"/>
            <a:ext cx="7314595" cy="54859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Targeted Chromatogram Extraction for VLENTEIGSDSIFDK++ (790.4 </a:t>
            </a:r>
            <a:r>
              <a:rPr lang="en-US" i="1" dirty="0" smtClean="0"/>
              <a:t>m/z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62000" y="1784982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46847" y="1784982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0" name="Rectangle 9"/>
          <p:cNvSpPr/>
          <p:nvPr/>
        </p:nvSpPr>
        <p:spPr>
          <a:xfrm>
            <a:off x="683517" y="178498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91062" y="178498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0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1572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01140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70712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40280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09851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79417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48989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18557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88131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57697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27271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96837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66411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3529443" y="1533525"/>
            <a:ext cx="3034404" cy="1044575"/>
            <a:chOff x="3529443" y="1533525"/>
            <a:chExt cx="3034404" cy="1044575"/>
          </a:xfrm>
        </p:grpSpPr>
        <p:sp>
          <p:nvSpPr>
            <p:cNvPr id="78" name="Parallelogram 77"/>
            <p:cNvSpPr/>
            <p:nvPr/>
          </p:nvSpPr>
          <p:spPr>
            <a:xfrm>
              <a:off x="3529443" y="1692275"/>
              <a:ext cx="3034404" cy="885825"/>
            </a:xfrm>
            <a:custGeom>
              <a:avLst/>
              <a:gdLst>
                <a:gd name="connsiteX0" fmla="*/ 0 w 506805"/>
                <a:gd name="connsiteY0" fmla="*/ 752475 h 752475"/>
                <a:gd name="connsiteX1" fmla="*/ 126701 w 506805"/>
                <a:gd name="connsiteY1" fmla="*/ 0 h 752475"/>
                <a:gd name="connsiteX2" fmla="*/ 506805 w 506805"/>
                <a:gd name="connsiteY2" fmla="*/ 0 h 752475"/>
                <a:gd name="connsiteX3" fmla="*/ 380104 w 506805"/>
                <a:gd name="connsiteY3" fmla="*/ 752475 h 752475"/>
                <a:gd name="connsiteX4" fmla="*/ 0 w 506805"/>
                <a:gd name="connsiteY4" fmla="*/ 752475 h 752475"/>
                <a:gd name="connsiteX0" fmla="*/ 0 w 761104"/>
                <a:gd name="connsiteY0" fmla="*/ 752475 h 942975"/>
                <a:gd name="connsiteX1" fmla="*/ 126701 w 761104"/>
                <a:gd name="connsiteY1" fmla="*/ 0 h 942975"/>
                <a:gd name="connsiteX2" fmla="*/ 506805 w 761104"/>
                <a:gd name="connsiteY2" fmla="*/ 0 h 942975"/>
                <a:gd name="connsiteX3" fmla="*/ 761104 w 761104"/>
                <a:gd name="connsiteY3" fmla="*/ 942975 h 942975"/>
                <a:gd name="connsiteX4" fmla="*/ 0 w 761104"/>
                <a:gd name="connsiteY4" fmla="*/ 752475 h 942975"/>
                <a:gd name="connsiteX0" fmla="*/ 0 w 742054"/>
                <a:gd name="connsiteY0" fmla="*/ 752475 h 758825"/>
                <a:gd name="connsiteX1" fmla="*/ 126701 w 742054"/>
                <a:gd name="connsiteY1" fmla="*/ 0 h 758825"/>
                <a:gd name="connsiteX2" fmla="*/ 506805 w 742054"/>
                <a:gd name="connsiteY2" fmla="*/ 0 h 758825"/>
                <a:gd name="connsiteX3" fmla="*/ 742054 w 742054"/>
                <a:gd name="connsiteY3" fmla="*/ 758825 h 758825"/>
                <a:gd name="connsiteX4" fmla="*/ 0 w 742054"/>
                <a:gd name="connsiteY4" fmla="*/ 752475 h 758825"/>
                <a:gd name="connsiteX0" fmla="*/ 0 w 748404"/>
                <a:gd name="connsiteY0" fmla="*/ 752475 h 892175"/>
                <a:gd name="connsiteX1" fmla="*/ 126701 w 748404"/>
                <a:gd name="connsiteY1" fmla="*/ 0 h 892175"/>
                <a:gd name="connsiteX2" fmla="*/ 506805 w 748404"/>
                <a:gd name="connsiteY2" fmla="*/ 0 h 892175"/>
                <a:gd name="connsiteX3" fmla="*/ 748404 w 748404"/>
                <a:gd name="connsiteY3" fmla="*/ 892175 h 892175"/>
                <a:gd name="connsiteX4" fmla="*/ 0 w 748404"/>
                <a:gd name="connsiteY4" fmla="*/ 752475 h 892175"/>
                <a:gd name="connsiteX0" fmla="*/ 0 w 3034404"/>
                <a:gd name="connsiteY0" fmla="*/ 673100 h 892175"/>
                <a:gd name="connsiteX1" fmla="*/ 2412701 w 3034404"/>
                <a:gd name="connsiteY1" fmla="*/ 0 h 892175"/>
                <a:gd name="connsiteX2" fmla="*/ 2792805 w 3034404"/>
                <a:gd name="connsiteY2" fmla="*/ 0 h 892175"/>
                <a:gd name="connsiteX3" fmla="*/ 3034404 w 3034404"/>
                <a:gd name="connsiteY3" fmla="*/ 892175 h 892175"/>
                <a:gd name="connsiteX4" fmla="*/ 0 w 3034404"/>
                <a:gd name="connsiteY4" fmla="*/ 673100 h 892175"/>
                <a:gd name="connsiteX0" fmla="*/ 0 w 3034404"/>
                <a:gd name="connsiteY0" fmla="*/ 673100 h 892175"/>
                <a:gd name="connsiteX1" fmla="*/ 2412701 w 3034404"/>
                <a:gd name="connsiteY1" fmla="*/ 0 h 892175"/>
                <a:gd name="connsiteX2" fmla="*/ 2776930 w 3034404"/>
                <a:gd name="connsiteY2" fmla="*/ 6350 h 892175"/>
                <a:gd name="connsiteX3" fmla="*/ 3034404 w 3034404"/>
                <a:gd name="connsiteY3" fmla="*/ 892175 h 892175"/>
                <a:gd name="connsiteX4" fmla="*/ 0 w 3034404"/>
                <a:gd name="connsiteY4" fmla="*/ 673100 h 892175"/>
                <a:gd name="connsiteX0" fmla="*/ 0 w 3034404"/>
                <a:gd name="connsiteY0" fmla="*/ 666750 h 885825"/>
                <a:gd name="connsiteX1" fmla="*/ 2406351 w 3034404"/>
                <a:gd name="connsiteY1" fmla="*/ 3175 h 885825"/>
                <a:gd name="connsiteX2" fmla="*/ 2776930 w 3034404"/>
                <a:gd name="connsiteY2" fmla="*/ 0 h 885825"/>
                <a:gd name="connsiteX3" fmla="*/ 3034404 w 3034404"/>
                <a:gd name="connsiteY3" fmla="*/ 885825 h 885825"/>
                <a:gd name="connsiteX4" fmla="*/ 0 w 3034404"/>
                <a:gd name="connsiteY4" fmla="*/ 666750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404" h="885825">
                  <a:moveTo>
                    <a:pt x="0" y="666750"/>
                  </a:moveTo>
                  <a:lnTo>
                    <a:pt x="2406351" y="3175"/>
                  </a:lnTo>
                  <a:lnTo>
                    <a:pt x="2776930" y="0"/>
                  </a:lnTo>
                  <a:lnTo>
                    <a:pt x="3034404" y="885825"/>
                  </a:lnTo>
                  <a:lnTo>
                    <a:pt x="0" y="6667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35977" y="1533525"/>
              <a:ext cx="369572" cy="152400"/>
            </a:xfrm>
            <a:prstGeom prst="rect">
              <a:avLst/>
            </a:prstGeom>
            <a:solidFill>
              <a:srgbClr val="F7964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305550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675116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44688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14256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783828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45250" y="1533979"/>
            <a:ext cx="369572" cy="152400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813029" y="1692275"/>
            <a:ext cx="3419011" cy="3541667"/>
            <a:chOff x="4813029" y="1692275"/>
            <a:chExt cx="3419011" cy="3541667"/>
          </a:xfrm>
        </p:grpSpPr>
        <p:sp>
          <p:nvSpPr>
            <p:cNvPr id="42" name="Rectangle 41"/>
            <p:cNvSpPr/>
            <p:nvPr/>
          </p:nvSpPr>
          <p:spPr>
            <a:xfrm>
              <a:off x="4813029" y="2990388"/>
              <a:ext cx="3413757" cy="2243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284455" y="3547646"/>
              <a:ext cx="2470905" cy="626477"/>
            </a:xfrm>
            <a:prstGeom prst="rect">
              <a:avLst/>
            </a:prstGeom>
            <a:solidFill>
              <a:srgbClr val="F7964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88359" y="4267200"/>
              <a:ext cx="76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780</a:t>
              </a:r>
              <a:r>
                <a:rPr lang="en-US" sz="2400" i="1" dirty="0" smtClean="0"/>
                <a:t>m/z</a:t>
              </a:r>
              <a:endParaRPr lang="en-US" sz="2400" i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310062" y="4267200"/>
              <a:ext cx="76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800</a:t>
              </a:r>
            </a:p>
            <a:p>
              <a:pPr algn="ctr"/>
              <a:r>
                <a:rPr lang="en-US" sz="2400" i="1" dirty="0" smtClean="0"/>
                <a:t>m/z</a:t>
              </a:r>
              <a:endParaRPr lang="en-US" sz="2400" i="1" dirty="0"/>
            </a:p>
          </p:txBody>
        </p:sp>
        <p:cxnSp>
          <p:nvCxnSpPr>
            <p:cNvPr id="46" name="Straight Connector 45"/>
            <p:cNvCxnSpPr>
              <a:endCxn id="78" idx="1"/>
            </p:cNvCxnSpPr>
            <p:nvPr/>
          </p:nvCxnSpPr>
          <p:spPr>
            <a:xfrm flipV="1">
              <a:off x="4813029" y="1695450"/>
              <a:ext cx="1122765" cy="12949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78" idx="2"/>
            </p:cNvCxnSpPr>
            <p:nvPr/>
          </p:nvCxnSpPr>
          <p:spPr>
            <a:xfrm flipH="1" flipV="1">
              <a:off x="6306373" y="1692275"/>
              <a:ext cx="1925667" cy="12981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815442" y="4577761"/>
            <a:ext cx="1321572" cy="1747145"/>
            <a:chOff x="5815442" y="4577761"/>
            <a:chExt cx="1321572" cy="1747145"/>
          </a:xfrm>
        </p:grpSpPr>
        <p:grpSp>
          <p:nvGrpSpPr>
            <p:cNvPr id="52" name="RT Labels"/>
            <p:cNvGrpSpPr/>
            <p:nvPr/>
          </p:nvGrpSpPr>
          <p:grpSpPr>
            <a:xfrm>
              <a:off x="5815442" y="4614446"/>
              <a:ext cx="1321572" cy="1439108"/>
              <a:chOff x="5815442" y="4614446"/>
              <a:chExt cx="1321572" cy="143910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5815442" y="5715000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51.2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981228" y="5452646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51.3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096000" y="5224046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51.4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248400" y="5029200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51.5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400800" y="4800600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51.6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553200" y="4614446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51.7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6" name="rtAxisLabel"/>
            <p:cNvSpPr/>
            <p:nvPr/>
          </p:nvSpPr>
          <p:spPr>
            <a:xfrm rot="18028266">
              <a:off x="6050828" y="5266668"/>
              <a:ext cx="1747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Retention Time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683907" y="5587615"/>
            <a:ext cx="3335893" cy="813185"/>
            <a:chOff x="2683907" y="5587615"/>
            <a:chExt cx="3335893" cy="813185"/>
          </a:xfrm>
        </p:grpSpPr>
        <p:grpSp>
          <p:nvGrpSpPr>
            <p:cNvPr id="47" name="mz Labels"/>
            <p:cNvGrpSpPr/>
            <p:nvPr/>
          </p:nvGrpSpPr>
          <p:grpSpPr>
            <a:xfrm>
              <a:off x="2683907" y="5587615"/>
              <a:ext cx="3335893" cy="618339"/>
              <a:chOff x="2683907" y="5587615"/>
              <a:chExt cx="3335893" cy="618339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683907" y="5587615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400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200400" y="5642608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600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741094" y="5690623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00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236881" y="5757446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1000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800600" y="5833646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1200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379881" y="5867400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1400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" name="mzAxisLabel"/>
            <p:cNvSpPr/>
            <p:nvPr/>
          </p:nvSpPr>
          <p:spPr>
            <a:xfrm>
              <a:off x="3786837" y="6031468"/>
              <a:ext cx="556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m/z</a:t>
              </a:r>
              <a:endParaRPr lang="en-US" i="1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764268" y="3547646"/>
            <a:ext cx="826532" cy="2142977"/>
            <a:chOff x="1764268" y="3547646"/>
            <a:chExt cx="826532" cy="2142977"/>
          </a:xfrm>
        </p:grpSpPr>
        <p:sp>
          <p:nvSpPr>
            <p:cNvPr id="68" name="TextBox 67"/>
            <p:cNvSpPr txBox="1"/>
            <p:nvPr/>
          </p:nvSpPr>
          <p:spPr>
            <a:xfrm>
              <a:off x="2292320" y="535206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86000" y="495300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86000" y="446204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292320" y="400484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92320" y="354764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 rot="16200000">
              <a:off x="1108800" y="4387722"/>
              <a:ext cx="1680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Intensity x 10</a:t>
              </a:r>
              <a:r>
                <a:rPr lang="en-US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1" name="RTPanel"/>
          <p:cNvGrpSpPr/>
          <p:nvPr/>
        </p:nvGrpSpPr>
        <p:grpSpPr>
          <a:xfrm>
            <a:off x="5771731" y="1692275"/>
            <a:ext cx="1413296" cy="4784725"/>
            <a:chOff x="5771731" y="1692275"/>
            <a:chExt cx="1413296" cy="4784725"/>
          </a:xfrm>
        </p:grpSpPr>
        <p:grpSp>
          <p:nvGrpSpPr>
            <p:cNvPr id="146" name="Group 145"/>
            <p:cNvGrpSpPr/>
            <p:nvPr/>
          </p:nvGrpSpPr>
          <p:grpSpPr>
            <a:xfrm>
              <a:off x="5771731" y="2057400"/>
              <a:ext cx="1413296" cy="4419600"/>
              <a:chOff x="5771731" y="2057400"/>
              <a:chExt cx="1413296" cy="441960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791245" y="2057400"/>
                <a:ext cx="1374268" cy="441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>
                <a:off x="5771731" y="2135186"/>
                <a:ext cx="1413296" cy="4265613"/>
                <a:chOff x="5771731" y="2135186"/>
                <a:chExt cx="1413296" cy="4265613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6344832" y="2135186"/>
                  <a:ext cx="280065" cy="42656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3" name="Group 142"/>
                <p:cNvGrpSpPr/>
                <p:nvPr/>
              </p:nvGrpSpPr>
              <p:grpSpPr>
                <a:xfrm>
                  <a:off x="5771731" y="2171703"/>
                  <a:ext cx="1413296" cy="4190994"/>
                  <a:chOff x="5771731" y="2209800"/>
                  <a:chExt cx="1413296" cy="4190994"/>
                </a:xfrm>
              </p:grpSpPr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5771731" y="2209800"/>
                    <a:ext cx="1413296" cy="228595"/>
                    <a:chOff x="5773028" y="2209800"/>
                    <a:chExt cx="1413296" cy="228595"/>
                  </a:xfrm>
                </p:grpSpPr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346129" y="2301238"/>
                      <a:ext cx="280065" cy="45719"/>
                    </a:xfrm>
                    <a:prstGeom prst="rect">
                      <a:avLst/>
                    </a:prstGeom>
                    <a:solidFill>
                      <a:srgbClr val="F79646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6066064" y="2255519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6626194" y="2346957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6906259" y="2392676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/>
                    <p:cNvSpPr/>
                    <p:nvPr/>
                  </p:nvSpPr>
                  <p:spPr>
                    <a:xfrm>
                      <a:off x="5773028" y="2209800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1080000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5771731" y="2705100"/>
                    <a:ext cx="1413296" cy="228595"/>
                    <a:chOff x="5773028" y="2209800"/>
                    <a:chExt cx="1413296" cy="228595"/>
                  </a:xfrm>
                </p:grpSpPr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346129" y="2301238"/>
                      <a:ext cx="280065" cy="45719"/>
                    </a:xfrm>
                    <a:prstGeom prst="rect">
                      <a:avLst/>
                    </a:prstGeom>
                    <a:solidFill>
                      <a:srgbClr val="F79646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6066064" y="2255519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6626194" y="2346957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6906259" y="2392676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5773028" y="2209800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1080000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5771731" y="3200400"/>
                    <a:ext cx="1413296" cy="228595"/>
                    <a:chOff x="5773028" y="2209800"/>
                    <a:chExt cx="1413296" cy="228595"/>
                  </a:xfrm>
                </p:grpSpPr>
                <p:sp>
                  <p:nvSpPr>
                    <p:cNvPr id="102" name="Rectangle 101"/>
                    <p:cNvSpPr/>
                    <p:nvPr/>
                  </p:nvSpPr>
                  <p:spPr>
                    <a:xfrm>
                      <a:off x="6346129" y="2301238"/>
                      <a:ext cx="280065" cy="45719"/>
                    </a:xfrm>
                    <a:prstGeom prst="rect">
                      <a:avLst/>
                    </a:prstGeom>
                    <a:solidFill>
                      <a:srgbClr val="F79646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Rectangle 102"/>
                    <p:cNvSpPr/>
                    <p:nvPr/>
                  </p:nvSpPr>
                  <p:spPr>
                    <a:xfrm>
                      <a:off x="6066064" y="2255519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Rectangle 103"/>
                    <p:cNvSpPr/>
                    <p:nvPr/>
                  </p:nvSpPr>
                  <p:spPr>
                    <a:xfrm>
                      <a:off x="6626194" y="2346957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 104"/>
                    <p:cNvSpPr/>
                    <p:nvPr/>
                  </p:nvSpPr>
                  <p:spPr>
                    <a:xfrm>
                      <a:off x="6906259" y="2392676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5773028" y="2209800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1080000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" name="Group 106"/>
                  <p:cNvGrpSpPr/>
                  <p:nvPr/>
                </p:nvGrpSpPr>
                <p:grpSpPr>
                  <a:xfrm>
                    <a:off x="5771731" y="3695700"/>
                    <a:ext cx="1413296" cy="228595"/>
                    <a:chOff x="5773028" y="2209800"/>
                    <a:chExt cx="1413296" cy="228595"/>
                  </a:xfrm>
                </p:grpSpPr>
                <p:sp>
                  <p:nvSpPr>
                    <p:cNvPr id="108" name="Rectangle 107"/>
                    <p:cNvSpPr/>
                    <p:nvPr/>
                  </p:nvSpPr>
                  <p:spPr>
                    <a:xfrm>
                      <a:off x="6346129" y="2301238"/>
                      <a:ext cx="280065" cy="45719"/>
                    </a:xfrm>
                    <a:prstGeom prst="rect">
                      <a:avLst/>
                    </a:prstGeom>
                    <a:solidFill>
                      <a:srgbClr val="F79646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/>
                    <p:cNvSpPr/>
                    <p:nvPr/>
                  </p:nvSpPr>
                  <p:spPr>
                    <a:xfrm>
                      <a:off x="6066064" y="2255519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Rectangle 109"/>
                    <p:cNvSpPr/>
                    <p:nvPr/>
                  </p:nvSpPr>
                  <p:spPr>
                    <a:xfrm>
                      <a:off x="6626194" y="2346957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ectangle 110"/>
                    <p:cNvSpPr/>
                    <p:nvPr/>
                  </p:nvSpPr>
                  <p:spPr>
                    <a:xfrm>
                      <a:off x="6906259" y="2392676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Rectangle 111"/>
                    <p:cNvSpPr/>
                    <p:nvPr/>
                  </p:nvSpPr>
                  <p:spPr>
                    <a:xfrm>
                      <a:off x="5773028" y="2209800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1080000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5771731" y="4191000"/>
                    <a:ext cx="1413296" cy="228595"/>
                    <a:chOff x="5773028" y="2209800"/>
                    <a:chExt cx="1413296" cy="228595"/>
                  </a:xfrm>
                </p:grpSpPr>
                <p:sp>
                  <p:nvSpPr>
                    <p:cNvPr id="114" name="Rectangle 113"/>
                    <p:cNvSpPr/>
                    <p:nvPr/>
                  </p:nvSpPr>
                  <p:spPr>
                    <a:xfrm>
                      <a:off x="6346129" y="2301238"/>
                      <a:ext cx="280065" cy="45719"/>
                    </a:xfrm>
                    <a:prstGeom prst="rect">
                      <a:avLst/>
                    </a:prstGeom>
                    <a:solidFill>
                      <a:srgbClr val="F79646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/>
                    <p:cNvSpPr/>
                    <p:nvPr/>
                  </p:nvSpPr>
                  <p:spPr>
                    <a:xfrm>
                      <a:off x="6066064" y="2255519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Rectangle 115"/>
                    <p:cNvSpPr/>
                    <p:nvPr/>
                  </p:nvSpPr>
                  <p:spPr>
                    <a:xfrm>
                      <a:off x="6626194" y="2346957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Rectangle 116"/>
                    <p:cNvSpPr/>
                    <p:nvPr/>
                  </p:nvSpPr>
                  <p:spPr>
                    <a:xfrm>
                      <a:off x="6906259" y="2392676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Rectangle 117"/>
                    <p:cNvSpPr/>
                    <p:nvPr/>
                  </p:nvSpPr>
                  <p:spPr>
                    <a:xfrm>
                      <a:off x="5773028" y="2209800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1080000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5771731" y="4686300"/>
                    <a:ext cx="1413296" cy="228595"/>
                    <a:chOff x="5773028" y="2209800"/>
                    <a:chExt cx="1413296" cy="228595"/>
                  </a:xfrm>
                </p:grpSpPr>
                <p:sp>
                  <p:nvSpPr>
                    <p:cNvPr id="120" name="Rectangle 119"/>
                    <p:cNvSpPr/>
                    <p:nvPr/>
                  </p:nvSpPr>
                  <p:spPr>
                    <a:xfrm>
                      <a:off x="6346129" y="2301238"/>
                      <a:ext cx="280065" cy="45719"/>
                    </a:xfrm>
                    <a:prstGeom prst="rect">
                      <a:avLst/>
                    </a:prstGeom>
                    <a:solidFill>
                      <a:srgbClr val="F79646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6066064" y="2255519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Rectangle 121"/>
                    <p:cNvSpPr/>
                    <p:nvPr/>
                  </p:nvSpPr>
                  <p:spPr>
                    <a:xfrm>
                      <a:off x="6626194" y="2346957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Rectangle 122"/>
                    <p:cNvSpPr/>
                    <p:nvPr/>
                  </p:nvSpPr>
                  <p:spPr>
                    <a:xfrm>
                      <a:off x="6906259" y="2392676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/>
                    <p:cNvSpPr/>
                    <p:nvPr/>
                  </p:nvSpPr>
                  <p:spPr>
                    <a:xfrm>
                      <a:off x="5773028" y="2209800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1080000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5771731" y="5181600"/>
                    <a:ext cx="1413296" cy="228595"/>
                    <a:chOff x="5773028" y="2209800"/>
                    <a:chExt cx="1413296" cy="228595"/>
                  </a:xfrm>
                </p:grpSpPr>
                <p:sp>
                  <p:nvSpPr>
                    <p:cNvPr id="126" name="Rectangle 125"/>
                    <p:cNvSpPr/>
                    <p:nvPr/>
                  </p:nvSpPr>
                  <p:spPr>
                    <a:xfrm>
                      <a:off x="6346129" y="2301238"/>
                      <a:ext cx="280065" cy="45719"/>
                    </a:xfrm>
                    <a:prstGeom prst="rect">
                      <a:avLst/>
                    </a:prstGeom>
                    <a:solidFill>
                      <a:srgbClr val="F79646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Rectangle 126"/>
                    <p:cNvSpPr/>
                    <p:nvPr/>
                  </p:nvSpPr>
                  <p:spPr>
                    <a:xfrm>
                      <a:off x="6066064" y="2255519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Rectangle 127"/>
                    <p:cNvSpPr/>
                    <p:nvPr/>
                  </p:nvSpPr>
                  <p:spPr>
                    <a:xfrm>
                      <a:off x="6626194" y="2346957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Rectangle 128"/>
                    <p:cNvSpPr/>
                    <p:nvPr/>
                  </p:nvSpPr>
                  <p:spPr>
                    <a:xfrm>
                      <a:off x="6906259" y="2392676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>
                    <a:xfrm>
                      <a:off x="5773028" y="2209800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1080000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1" name="Group 130"/>
                  <p:cNvGrpSpPr/>
                  <p:nvPr/>
                </p:nvGrpSpPr>
                <p:grpSpPr>
                  <a:xfrm>
                    <a:off x="5771731" y="5676900"/>
                    <a:ext cx="1413296" cy="228595"/>
                    <a:chOff x="5773028" y="2209800"/>
                    <a:chExt cx="1413296" cy="228595"/>
                  </a:xfrm>
                </p:grpSpPr>
                <p:sp>
                  <p:nvSpPr>
                    <p:cNvPr id="132" name="Rectangle 131"/>
                    <p:cNvSpPr/>
                    <p:nvPr/>
                  </p:nvSpPr>
                  <p:spPr>
                    <a:xfrm>
                      <a:off x="6346129" y="2301238"/>
                      <a:ext cx="280065" cy="45719"/>
                    </a:xfrm>
                    <a:prstGeom prst="rect">
                      <a:avLst/>
                    </a:prstGeom>
                    <a:solidFill>
                      <a:srgbClr val="F79646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 132"/>
                    <p:cNvSpPr/>
                    <p:nvPr/>
                  </p:nvSpPr>
                  <p:spPr>
                    <a:xfrm>
                      <a:off x="6066064" y="2255519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 133"/>
                    <p:cNvSpPr/>
                    <p:nvPr/>
                  </p:nvSpPr>
                  <p:spPr>
                    <a:xfrm>
                      <a:off x="6626194" y="2346957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Rectangle 134"/>
                    <p:cNvSpPr/>
                    <p:nvPr/>
                  </p:nvSpPr>
                  <p:spPr>
                    <a:xfrm>
                      <a:off x="6906259" y="2392676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Rectangle 135"/>
                    <p:cNvSpPr/>
                    <p:nvPr/>
                  </p:nvSpPr>
                  <p:spPr>
                    <a:xfrm>
                      <a:off x="5773028" y="2209800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1080000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5771731" y="6172199"/>
                    <a:ext cx="1413296" cy="228595"/>
                    <a:chOff x="5773028" y="2209800"/>
                    <a:chExt cx="1413296" cy="228595"/>
                  </a:xfrm>
                </p:grpSpPr>
                <p:sp>
                  <p:nvSpPr>
                    <p:cNvPr id="138" name="Rectangle 137"/>
                    <p:cNvSpPr/>
                    <p:nvPr/>
                  </p:nvSpPr>
                  <p:spPr>
                    <a:xfrm>
                      <a:off x="6346129" y="2301238"/>
                      <a:ext cx="280065" cy="45719"/>
                    </a:xfrm>
                    <a:prstGeom prst="rect">
                      <a:avLst/>
                    </a:prstGeom>
                    <a:solidFill>
                      <a:srgbClr val="F79646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Rectangle 138"/>
                    <p:cNvSpPr/>
                    <p:nvPr/>
                  </p:nvSpPr>
                  <p:spPr>
                    <a:xfrm>
                      <a:off x="6066064" y="2255519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Rectangle 139"/>
                    <p:cNvSpPr/>
                    <p:nvPr/>
                  </p:nvSpPr>
                  <p:spPr>
                    <a:xfrm>
                      <a:off x="6626194" y="2346957"/>
                      <a:ext cx="280065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6906259" y="2392676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Rectangle 141"/>
                    <p:cNvSpPr/>
                    <p:nvPr/>
                  </p:nvSpPr>
                  <p:spPr>
                    <a:xfrm>
                      <a:off x="5773028" y="2209800"/>
                      <a:ext cx="280065" cy="4571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  <a:ln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10800000" scaled="1"/>
                        <a:tileRect/>
                      </a:gradFill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cxnSp>
          <p:nvCxnSpPr>
            <p:cNvPr id="148" name="Straight Connector 147"/>
            <p:cNvCxnSpPr>
              <a:endCxn id="78" idx="1"/>
            </p:cNvCxnSpPr>
            <p:nvPr/>
          </p:nvCxnSpPr>
          <p:spPr>
            <a:xfrm flipV="1">
              <a:off x="5791245" y="1695450"/>
              <a:ext cx="144549" cy="3619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endCxn id="78" idx="2"/>
            </p:cNvCxnSpPr>
            <p:nvPr/>
          </p:nvCxnSpPr>
          <p:spPr>
            <a:xfrm flipH="1" flipV="1">
              <a:off x="6306373" y="1692275"/>
              <a:ext cx="859140" cy="3651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0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 Data Analysis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70308" y="1143000"/>
            <a:ext cx="6944470" cy="6753225"/>
            <a:chOff x="1970308" y="1143000"/>
            <a:chExt cx="6944470" cy="6753225"/>
          </a:xfrm>
        </p:grpSpPr>
        <p:grpSp>
          <p:nvGrpSpPr>
            <p:cNvPr id="5" name="Target Peptides"/>
            <p:cNvGrpSpPr/>
            <p:nvPr/>
          </p:nvGrpSpPr>
          <p:grpSpPr>
            <a:xfrm>
              <a:off x="5552453" y="1181100"/>
              <a:ext cx="3362325" cy="6715125"/>
              <a:chOff x="3666504" y="1104900"/>
              <a:chExt cx="3362325" cy="6715125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6504" y="1104900"/>
                <a:ext cx="3362325" cy="6715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666504" y="1104900"/>
                <a:ext cx="3362325" cy="6715125"/>
              </a:xfrm>
              <a:prstGeom prst="rect">
                <a:avLst/>
              </a:prstGeom>
              <a:gradFill flip="none" rotWithShape="1">
                <a:gsLst>
                  <a:gs pos="17000">
                    <a:schemeClr val="bg1"/>
                  </a:gs>
                  <a:gs pos="3900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arget Peptides Label"/>
            <p:cNvSpPr txBox="1"/>
            <p:nvPr/>
          </p:nvSpPr>
          <p:spPr>
            <a:xfrm>
              <a:off x="1970308" y="1143000"/>
              <a:ext cx="3180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Select Target Peptides</a:t>
              </a:r>
              <a:endParaRPr lang="en-US" sz="24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751" y="38100"/>
            <a:ext cx="819077" cy="1104900"/>
          </a:xfrm>
          <a:prstGeom prst="rect">
            <a:avLst/>
          </a:prstGeom>
        </p:spPr>
      </p:pic>
      <p:grpSp>
        <p:nvGrpSpPr>
          <p:cNvPr id="152753" name="Group 152752"/>
          <p:cNvGrpSpPr/>
          <p:nvPr/>
        </p:nvGrpSpPr>
        <p:grpSpPr>
          <a:xfrm>
            <a:off x="238644" y="2131013"/>
            <a:ext cx="7486650" cy="4695122"/>
            <a:chOff x="238644" y="2131013"/>
            <a:chExt cx="7486650" cy="4695122"/>
          </a:xfrm>
        </p:grpSpPr>
        <p:grpSp>
          <p:nvGrpSpPr>
            <p:cNvPr id="18" name="Group 17"/>
            <p:cNvGrpSpPr/>
            <p:nvPr/>
          </p:nvGrpSpPr>
          <p:grpSpPr>
            <a:xfrm>
              <a:off x="238644" y="2155075"/>
              <a:ext cx="7486650" cy="4671060"/>
              <a:chOff x="238644" y="2155075"/>
              <a:chExt cx="7486650" cy="467106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38644" y="2155075"/>
                <a:ext cx="7486650" cy="4671060"/>
                <a:chOff x="114299" y="1501140"/>
                <a:chExt cx="7486650" cy="4671060"/>
              </a:xfrm>
            </p:grpSpPr>
            <p:pic>
              <p:nvPicPr>
                <p:cNvPr id="152580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52399" y="1501140"/>
                  <a:ext cx="7448550" cy="19278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14299" y="3429000"/>
                  <a:ext cx="7448550" cy="2743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Isosceles Triangle 15"/>
              <p:cNvSpPr/>
              <p:nvPr/>
            </p:nvSpPr>
            <p:spPr>
              <a:xfrm rot="5400000">
                <a:off x="3102029" y="2156292"/>
                <a:ext cx="175260" cy="2579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 rot="5400000">
                <a:off x="3084566" y="4330651"/>
                <a:ext cx="175260" cy="2579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2752" name="Rectangle 152751"/>
            <p:cNvSpPr/>
            <p:nvPr/>
          </p:nvSpPr>
          <p:spPr>
            <a:xfrm>
              <a:off x="990600" y="2131013"/>
              <a:ext cx="9428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71C6"/>
                  </a:solidFill>
                </a:rPr>
                <a:t>MS1</a:t>
              </a:r>
              <a:endParaRPr lang="en-US" b="1" dirty="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990599" y="4198000"/>
              <a:ext cx="9428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/>
                <a:t>MS2</a:t>
              </a:r>
              <a:endParaRPr lang="en-US" b="1" dirty="0"/>
            </a:p>
          </p:txBody>
        </p:sp>
      </p:grpSp>
      <p:grpSp>
        <p:nvGrpSpPr>
          <p:cNvPr id="152751" name="Group 152750"/>
          <p:cNvGrpSpPr/>
          <p:nvPr/>
        </p:nvGrpSpPr>
        <p:grpSpPr>
          <a:xfrm>
            <a:off x="1411811" y="1142999"/>
            <a:ext cx="7522017" cy="2685012"/>
            <a:chOff x="1411811" y="1142999"/>
            <a:chExt cx="7522017" cy="2685012"/>
          </a:xfrm>
        </p:grpSpPr>
        <p:grpSp>
          <p:nvGrpSpPr>
            <p:cNvPr id="15" name="Group 14"/>
            <p:cNvGrpSpPr/>
            <p:nvPr/>
          </p:nvGrpSpPr>
          <p:grpSpPr>
            <a:xfrm>
              <a:off x="1411811" y="1142999"/>
              <a:ext cx="7522017" cy="2685012"/>
              <a:chOff x="1411811" y="1142999"/>
              <a:chExt cx="7522017" cy="2685012"/>
            </a:xfrm>
          </p:grpSpPr>
          <p:pic>
            <p:nvPicPr>
              <p:cNvPr id="10" name="SingleTar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0028" y="1161011"/>
                <a:ext cx="3733800" cy="2667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ExtractChromText"/>
              <p:cNvSpPr txBox="1"/>
              <p:nvPr/>
            </p:nvSpPr>
            <p:spPr>
              <a:xfrm>
                <a:off x="1411811" y="1142999"/>
                <a:ext cx="34547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Extract Chromatograms</a:t>
                </a:r>
                <a:endParaRPr lang="en-US" sz="2400" dirty="0"/>
              </a:p>
            </p:txBody>
          </p:sp>
        </p:grpSp>
        <p:grpSp>
          <p:nvGrpSpPr>
            <p:cNvPr id="152750" name="Group 152749"/>
            <p:cNvGrpSpPr/>
            <p:nvPr/>
          </p:nvGrpSpPr>
          <p:grpSpPr>
            <a:xfrm>
              <a:off x="5484412" y="1828800"/>
              <a:ext cx="302033" cy="1905318"/>
              <a:chOff x="5557051" y="1828800"/>
              <a:chExt cx="229394" cy="1905318"/>
            </a:xfrm>
          </p:grpSpPr>
          <p:sp>
            <p:nvSpPr>
              <p:cNvPr id="152583" name="Line 21"/>
              <p:cNvSpPr>
                <a:spLocks noChangeShapeType="1"/>
              </p:cNvSpPr>
              <p:nvPr/>
            </p:nvSpPr>
            <p:spPr bwMode="auto">
              <a:xfrm>
                <a:off x="5557051" y="2394585"/>
                <a:ext cx="228600" cy="0"/>
              </a:xfrm>
              <a:prstGeom prst="line">
                <a:avLst/>
              </a:prstGeom>
              <a:noFill/>
              <a:ln w="57150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96" name="Line 34"/>
              <p:cNvSpPr>
                <a:spLocks noChangeShapeType="1"/>
              </p:cNvSpPr>
              <p:nvPr/>
            </p:nvSpPr>
            <p:spPr bwMode="auto">
              <a:xfrm>
                <a:off x="5557845" y="2585085"/>
                <a:ext cx="227013" cy="0"/>
              </a:xfrm>
              <a:prstGeom prst="line">
                <a:avLst/>
              </a:prstGeom>
              <a:noFill/>
              <a:ln w="57150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09" name="Line 47"/>
              <p:cNvSpPr>
                <a:spLocks noChangeShapeType="1"/>
              </p:cNvSpPr>
              <p:nvPr/>
            </p:nvSpPr>
            <p:spPr bwMode="auto">
              <a:xfrm>
                <a:off x="5557051" y="2775585"/>
                <a:ext cx="228600" cy="0"/>
              </a:xfrm>
              <a:prstGeom prst="line">
                <a:avLst/>
              </a:prstGeom>
              <a:noFill/>
              <a:ln w="57150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22" name="Line 60"/>
              <p:cNvSpPr>
                <a:spLocks noChangeShapeType="1"/>
              </p:cNvSpPr>
              <p:nvPr/>
            </p:nvSpPr>
            <p:spPr bwMode="auto">
              <a:xfrm>
                <a:off x="5557845" y="2966085"/>
                <a:ext cx="227013" cy="0"/>
              </a:xfrm>
              <a:prstGeom prst="line">
                <a:avLst/>
              </a:prstGeom>
              <a:noFill/>
              <a:ln w="57150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36" name="Line 74"/>
              <p:cNvSpPr>
                <a:spLocks noChangeShapeType="1"/>
              </p:cNvSpPr>
              <p:nvPr/>
            </p:nvSpPr>
            <p:spPr bwMode="auto">
              <a:xfrm>
                <a:off x="5557051" y="3154998"/>
                <a:ext cx="228600" cy="0"/>
              </a:xfrm>
              <a:prstGeom prst="line">
                <a:avLst/>
              </a:prstGeom>
              <a:noFill/>
              <a:ln w="57150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49" name="Line 87"/>
              <p:cNvSpPr>
                <a:spLocks noChangeShapeType="1"/>
              </p:cNvSpPr>
              <p:nvPr/>
            </p:nvSpPr>
            <p:spPr bwMode="auto">
              <a:xfrm>
                <a:off x="5557845" y="3345498"/>
                <a:ext cx="227013" cy="0"/>
              </a:xfrm>
              <a:prstGeom prst="line">
                <a:avLst/>
              </a:prstGeom>
              <a:noFill/>
              <a:ln w="57150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62" name="Line 100"/>
              <p:cNvSpPr>
                <a:spLocks noChangeShapeType="1"/>
              </p:cNvSpPr>
              <p:nvPr/>
            </p:nvSpPr>
            <p:spPr bwMode="auto">
              <a:xfrm>
                <a:off x="5557051" y="3543618"/>
                <a:ext cx="228600" cy="0"/>
              </a:xfrm>
              <a:prstGeom prst="line">
                <a:avLst/>
              </a:prstGeom>
              <a:noFill/>
              <a:ln w="57150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76" name="Line 114"/>
              <p:cNvSpPr>
                <a:spLocks noChangeShapeType="1"/>
              </p:cNvSpPr>
              <p:nvPr/>
            </p:nvSpPr>
            <p:spPr bwMode="auto">
              <a:xfrm>
                <a:off x="5557845" y="3734118"/>
                <a:ext cx="227013" cy="0"/>
              </a:xfrm>
              <a:prstGeom prst="line">
                <a:avLst/>
              </a:prstGeom>
              <a:noFill/>
              <a:ln w="57150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97" name="Line 135"/>
              <p:cNvSpPr>
                <a:spLocks noChangeShapeType="1"/>
              </p:cNvSpPr>
              <p:nvPr/>
            </p:nvSpPr>
            <p:spPr bwMode="auto">
              <a:xfrm>
                <a:off x="5557845" y="1828800"/>
                <a:ext cx="228600" cy="0"/>
              </a:xfrm>
              <a:prstGeom prst="line">
                <a:avLst/>
              </a:prstGeom>
              <a:noFill/>
              <a:ln w="571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23" name="Line 161"/>
              <p:cNvSpPr>
                <a:spLocks noChangeShapeType="1"/>
              </p:cNvSpPr>
              <p:nvPr/>
            </p:nvSpPr>
            <p:spPr bwMode="auto">
              <a:xfrm>
                <a:off x="5557845" y="2009458"/>
                <a:ext cx="227013" cy="0"/>
              </a:xfrm>
              <a:prstGeom prst="line">
                <a:avLst/>
              </a:prstGeom>
              <a:noFill/>
              <a:ln w="57150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49" name="Line 187"/>
              <p:cNvSpPr>
                <a:spLocks noChangeShapeType="1"/>
              </p:cNvSpPr>
              <p:nvPr/>
            </p:nvSpPr>
            <p:spPr bwMode="auto">
              <a:xfrm>
                <a:off x="5557051" y="2199958"/>
                <a:ext cx="228600" cy="0"/>
              </a:xfrm>
              <a:prstGeom prst="line">
                <a:avLst/>
              </a:prstGeom>
              <a:noFill/>
              <a:ln w="57150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52754" name="SelectPeakText"/>
          <p:cNvSpPr txBox="1"/>
          <p:nvPr/>
        </p:nvSpPr>
        <p:spPr>
          <a:xfrm>
            <a:off x="1411811" y="1142999"/>
            <a:ext cx="435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Select Chromatographic Peak</a:t>
            </a:r>
            <a:endParaRPr lang="en-US" sz="2400" dirty="0"/>
          </a:p>
        </p:txBody>
      </p:sp>
      <p:grpSp>
        <p:nvGrpSpPr>
          <p:cNvPr id="152756" name="Group 152755"/>
          <p:cNvGrpSpPr/>
          <p:nvPr/>
        </p:nvGrpSpPr>
        <p:grpSpPr>
          <a:xfrm>
            <a:off x="2969178" y="2225247"/>
            <a:ext cx="217807" cy="2327439"/>
            <a:chOff x="2969178" y="2225247"/>
            <a:chExt cx="217807" cy="2327439"/>
          </a:xfrm>
        </p:grpSpPr>
        <p:sp>
          <p:nvSpPr>
            <p:cNvPr id="152755" name="Isosceles Triangle 152754"/>
            <p:cNvSpPr/>
            <p:nvPr/>
          </p:nvSpPr>
          <p:spPr>
            <a:xfrm rot="5400000">
              <a:off x="3004264" y="2190161"/>
              <a:ext cx="147636" cy="217807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Isosceles Triangle 212"/>
            <p:cNvSpPr/>
            <p:nvPr/>
          </p:nvSpPr>
          <p:spPr>
            <a:xfrm rot="5400000">
              <a:off x="3004264" y="4369964"/>
              <a:ext cx="147636" cy="217807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760" name="ZoomedPlot"/>
          <p:cNvGrpSpPr/>
          <p:nvPr/>
        </p:nvGrpSpPr>
        <p:grpSpPr>
          <a:xfrm>
            <a:off x="288957" y="2162695"/>
            <a:ext cx="7139894" cy="4681855"/>
            <a:chOff x="1422083" y="1752600"/>
            <a:chExt cx="7139894" cy="4681855"/>
          </a:xfrm>
        </p:grpSpPr>
        <p:pic>
          <p:nvPicPr>
            <p:cNvPr id="152768" name="Picture 19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22083" y="1752600"/>
              <a:ext cx="707707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769" name="Picture 19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84902" y="3657600"/>
              <a:ext cx="7077075" cy="277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2761" name="IntegratePeakText"/>
          <p:cNvSpPr txBox="1"/>
          <p:nvPr/>
        </p:nvSpPr>
        <p:spPr>
          <a:xfrm>
            <a:off x="1371600" y="1142998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Set Peak Boundaries</a:t>
            </a:r>
            <a:endParaRPr lang="en-US" sz="2400" dirty="0"/>
          </a:p>
        </p:txBody>
      </p:sp>
      <p:grpSp>
        <p:nvGrpSpPr>
          <p:cNvPr id="226" name="PeakBoundaries"/>
          <p:cNvGrpSpPr/>
          <p:nvPr/>
        </p:nvGrpSpPr>
        <p:grpSpPr>
          <a:xfrm>
            <a:off x="2286000" y="2225246"/>
            <a:ext cx="2743200" cy="4064594"/>
            <a:chOff x="2286000" y="2225246"/>
            <a:chExt cx="2743200" cy="4064594"/>
          </a:xfrm>
        </p:grpSpPr>
        <p:cxnSp>
          <p:nvCxnSpPr>
            <p:cNvPr id="152763" name="Straight Connector 152762"/>
            <p:cNvCxnSpPr/>
            <p:nvPr/>
          </p:nvCxnSpPr>
          <p:spPr>
            <a:xfrm flipV="1">
              <a:off x="2286000" y="2225246"/>
              <a:ext cx="0" cy="1737154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5029200" y="2246618"/>
              <a:ext cx="0" cy="1737154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5029200" y="4371980"/>
              <a:ext cx="0" cy="191786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V="1">
              <a:off x="2286000" y="4371980"/>
              <a:ext cx="0" cy="191786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0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2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2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2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54" grpId="0"/>
      <p:bldP spid="152754" grpId="1"/>
      <p:bldP spid="1527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“SRM” on “All”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06" y="3106724"/>
            <a:ext cx="4222393" cy="293543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963086" y="1524000"/>
            <a:ext cx="2028514" cy="4427802"/>
            <a:chOff x="6658285" y="1828800"/>
            <a:chExt cx="2028514" cy="4427802"/>
          </a:xfrm>
        </p:grpSpPr>
        <p:grpSp>
          <p:nvGrpSpPr>
            <p:cNvPr id="12" name="Group 11"/>
            <p:cNvGrpSpPr/>
            <p:nvPr/>
          </p:nvGrpSpPr>
          <p:grpSpPr>
            <a:xfrm>
              <a:off x="6737527" y="1828800"/>
              <a:ext cx="1799030" cy="1066800"/>
              <a:chOff x="7207550" y="2564116"/>
              <a:chExt cx="1202536" cy="1066800"/>
            </a:xfrm>
          </p:grpSpPr>
          <p:pic>
            <p:nvPicPr>
              <p:cNvPr id="13" name="Picture 12" descr="1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"/>
              <a:stretch/>
            </p:blipFill>
            <p:spPr>
              <a:xfrm>
                <a:off x="7207550" y="2628901"/>
                <a:ext cx="1202536" cy="1002015"/>
              </a:xfrm>
              <a:prstGeom prst="rect">
                <a:avLst/>
              </a:prstGeom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7308209" y="2564116"/>
                <a:ext cx="1016641" cy="1062483"/>
                <a:chOff x="3490217" y="3995601"/>
                <a:chExt cx="2051430" cy="175564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490217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783281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076343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369405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662467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955530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248591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541647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/>
            <p:cNvGrpSpPr/>
            <p:nvPr/>
          </p:nvGrpSpPr>
          <p:grpSpPr>
            <a:xfrm>
              <a:off x="6658285" y="2895600"/>
              <a:ext cx="2028514" cy="3361002"/>
              <a:chOff x="7872086" y="4399140"/>
              <a:chExt cx="962178" cy="216402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686800" y="4886932"/>
                <a:ext cx="76200" cy="1676237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 w="38100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flipH="1">
                <a:off x="7872086" y="4399140"/>
                <a:ext cx="962178" cy="488119"/>
              </a:xfrm>
              <a:custGeom>
                <a:avLst/>
                <a:gdLst>
                  <a:gd name="connsiteX0" fmla="*/ 0 w 1733550"/>
                  <a:gd name="connsiteY0" fmla="*/ 9525 h 1724025"/>
                  <a:gd name="connsiteX1" fmla="*/ 142875 w 1733550"/>
                  <a:gd name="connsiteY1" fmla="*/ 1724025 h 1724025"/>
                  <a:gd name="connsiteX2" fmla="*/ 142875 w 1733550"/>
                  <a:gd name="connsiteY2" fmla="*/ 1724025 h 1724025"/>
                  <a:gd name="connsiteX3" fmla="*/ 1733550 w 1733550"/>
                  <a:gd name="connsiteY3" fmla="*/ 0 h 1724025"/>
                  <a:gd name="connsiteX4" fmla="*/ 0 w 1733550"/>
                  <a:gd name="connsiteY4" fmla="*/ 9525 h 1724025"/>
                  <a:gd name="connsiteX0" fmla="*/ 77798 w 1811348"/>
                  <a:gd name="connsiteY0" fmla="*/ 9525 h 1724025"/>
                  <a:gd name="connsiteX1" fmla="*/ 1598 w 1811348"/>
                  <a:gd name="connsiteY1" fmla="*/ 485775 h 1724025"/>
                  <a:gd name="connsiteX2" fmla="*/ 220673 w 1811348"/>
                  <a:gd name="connsiteY2" fmla="*/ 1724025 h 1724025"/>
                  <a:gd name="connsiteX3" fmla="*/ 220673 w 1811348"/>
                  <a:gd name="connsiteY3" fmla="*/ 1724025 h 1724025"/>
                  <a:gd name="connsiteX4" fmla="*/ 1811348 w 1811348"/>
                  <a:gd name="connsiteY4" fmla="*/ 0 h 1724025"/>
                  <a:gd name="connsiteX5" fmla="*/ 77798 w 1811348"/>
                  <a:gd name="connsiteY5" fmla="*/ 9525 h 1724025"/>
                  <a:gd name="connsiteX0" fmla="*/ 78205 w 1811755"/>
                  <a:gd name="connsiteY0" fmla="*/ 9525 h 1724025"/>
                  <a:gd name="connsiteX1" fmla="*/ 2005 w 1811755"/>
                  <a:gd name="connsiteY1" fmla="*/ 485775 h 1724025"/>
                  <a:gd name="connsiteX2" fmla="*/ 221080 w 1811755"/>
                  <a:gd name="connsiteY2" fmla="*/ 1724025 h 1724025"/>
                  <a:gd name="connsiteX3" fmla="*/ 221080 w 1811755"/>
                  <a:gd name="connsiteY3" fmla="*/ 1724025 h 1724025"/>
                  <a:gd name="connsiteX4" fmla="*/ 1811755 w 1811755"/>
                  <a:gd name="connsiteY4" fmla="*/ 0 h 1724025"/>
                  <a:gd name="connsiteX5" fmla="*/ 78205 w 1811755"/>
                  <a:gd name="connsiteY5" fmla="*/ 9525 h 1724025"/>
                  <a:gd name="connsiteX0" fmla="*/ 78205 w 1811755"/>
                  <a:gd name="connsiteY0" fmla="*/ 9525 h 1724025"/>
                  <a:gd name="connsiteX1" fmla="*/ 2005 w 1811755"/>
                  <a:gd name="connsiteY1" fmla="*/ 485775 h 1724025"/>
                  <a:gd name="connsiteX2" fmla="*/ 221080 w 1811755"/>
                  <a:gd name="connsiteY2" fmla="*/ 1724025 h 1724025"/>
                  <a:gd name="connsiteX3" fmla="*/ 221080 w 1811755"/>
                  <a:gd name="connsiteY3" fmla="*/ 1724025 h 1724025"/>
                  <a:gd name="connsiteX4" fmla="*/ 647382 w 1811755"/>
                  <a:gd name="connsiteY4" fmla="*/ 205605 h 1724025"/>
                  <a:gd name="connsiteX5" fmla="*/ 1811755 w 1811755"/>
                  <a:gd name="connsiteY5" fmla="*/ 0 h 1724025"/>
                  <a:gd name="connsiteX6" fmla="*/ 78205 w 1811755"/>
                  <a:gd name="connsiteY6" fmla="*/ 9525 h 1724025"/>
                  <a:gd name="connsiteX0" fmla="*/ 78205 w 1811755"/>
                  <a:gd name="connsiteY0" fmla="*/ 9525 h 1724025"/>
                  <a:gd name="connsiteX1" fmla="*/ 2005 w 1811755"/>
                  <a:gd name="connsiteY1" fmla="*/ 485775 h 1724025"/>
                  <a:gd name="connsiteX2" fmla="*/ 221080 w 1811755"/>
                  <a:gd name="connsiteY2" fmla="*/ 1724025 h 1724025"/>
                  <a:gd name="connsiteX3" fmla="*/ 221080 w 1811755"/>
                  <a:gd name="connsiteY3" fmla="*/ 1724025 h 1724025"/>
                  <a:gd name="connsiteX4" fmla="*/ 215582 w 1811755"/>
                  <a:gd name="connsiteY4" fmla="*/ 650105 h 1724025"/>
                  <a:gd name="connsiteX5" fmla="*/ 647382 w 1811755"/>
                  <a:gd name="connsiteY5" fmla="*/ 205605 h 1724025"/>
                  <a:gd name="connsiteX6" fmla="*/ 1811755 w 1811755"/>
                  <a:gd name="connsiteY6" fmla="*/ 0 h 1724025"/>
                  <a:gd name="connsiteX7" fmla="*/ 78205 w 1811755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97408 w 1893581"/>
                  <a:gd name="connsiteY4" fmla="*/ 650105 h 1724025"/>
                  <a:gd name="connsiteX5" fmla="*/ 729208 w 1893581"/>
                  <a:gd name="connsiteY5" fmla="*/ 20560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97408 w 1893581"/>
                  <a:gd name="connsiteY4" fmla="*/ 650105 h 1724025"/>
                  <a:gd name="connsiteX5" fmla="*/ 678408 w 1893581"/>
                  <a:gd name="connsiteY5" fmla="*/ 1611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52958 w 1893581"/>
                  <a:gd name="connsiteY4" fmla="*/ 491355 h 1724025"/>
                  <a:gd name="connsiteX5" fmla="*/ 678408 w 1893581"/>
                  <a:gd name="connsiteY5" fmla="*/ 1611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52958 w 1893581"/>
                  <a:gd name="connsiteY4" fmla="*/ 4913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52958 w 1893581"/>
                  <a:gd name="connsiteY4" fmla="*/ 4913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176758 w 1893581"/>
                  <a:gd name="connsiteY4" fmla="*/ 6310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5873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176758 w 1893581"/>
                  <a:gd name="connsiteY4" fmla="*/ 6310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679373 w 1894546"/>
                  <a:gd name="connsiteY5" fmla="*/ 110355 h 1724025"/>
                  <a:gd name="connsiteX6" fmla="*/ 1894546 w 1894546"/>
                  <a:gd name="connsiteY6" fmla="*/ 0 h 1724025"/>
                  <a:gd name="connsiteX7" fmla="*/ 160996 w 1894546"/>
                  <a:gd name="connsiteY7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679373 w 1894546"/>
                  <a:gd name="connsiteY5" fmla="*/ 110355 h 1724025"/>
                  <a:gd name="connsiteX6" fmla="*/ 1200073 w 1894546"/>
                  <a:gd name="connsiteY6" fmla="*/ 46855 h 1724025"/>
                  <a:gd name="connsiteX7" fmla="*/ 1894546 w 1894546"/>
                  <a:gd name="connsiteY7" fmla="*/ 0 h 1724025"/>
                  <a:gd name="connsiteX8" fmla="*/ 160996 w 1894546"/>
                  <a:gd name="connsiteY8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679373 w 1894546"/>
                  <a:gd name="connsiteY5" fmla="*/ 110355 h 1724025"/>
                  <a:gd name="connsiteX6" fmla="*/ 1200073 w 1894546"/>
                  <a:gd name="connsiteY6" fmla="*/ 46855 h 1724025"/>
                  <a:gd name="connsiteX7" fmla="*/ 1894546 w 1894546"/>
                  <a:gd name="connsiteY7" fmla="*/ 0 h 1724025"/>
                  <a:gd name="connsiteX8" fmla="*/ 160996 w 1894546"/>
                  <a:gd name="connsiteY8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558723 w 1894546"/>
                  <a:gd name="connsiteY5" fmla="*/ 211955 h 1724025"/>
                  <a:gd name="connsiteX6" fmla="*/ 1200073 w 1894546"/>
                  <a:gd name="connsiteY6" fmla="*/ 46855 h 1724025"/>
                  <a:gd name="connsiteX7" fmla="*/ 1894546 w 1894546"/>
                  <a:gd name="connsiteY7" fmla="*/ 0 h 1724025"/>
                  <a:gd name="connsiteX8" fmla="*/ 160996 w 1894546"/>
                  <a:gd name="connsiteY8" fmla="*/ 9525 h 1724025"/>
                  <a:gd name="connsiteX0" fmla="*/ 192146 w 1925696"/>
                  <a:gd name="connsiteY0" fmla="*/ 9525 h 1724025"/>
                  <a:gd name="connsiteX1" fmla="*/ 1646 w 1925696"/>
                  <a:gd name="connsiteY1" fmla="*/ 631825 h 1724025"/>
                  <a:gd name="connsiteX2" fmla="*/ 335021 w 1925696"/>
                  <a:gd name="connsiteY2" fmla="*/ 1724025 h 1724025"/>
                  <a:gd name="connsiteX3" fmla="*/ 335021 w 1925696"/>
                  <a:gd name="connsiteY3" fmla="*/ 1724025 h 1724025"/>
                  <a:gd name="connsiteX4" fmla="*/ 208873 w 1925696"/>
                  <a:gd name="connsiteY4" fmla="*/ 631055 h 1724025"/>
                  <a:gd name="connsiteX5" fmla="*/ 589873 w 1925696"/>
                  <a:gd name="connsiteY5" fmla="*/ 211955 h 1724025"/>
                  <a:gd name="connsiteX6" fmla="*/ 1231223 w 1925696"/>
                  <a:gd name="connsiteY6" fmla="*/ 46855 h 1724025"/>
                  <a:gd name="connsiteX7" fmla="*/ 1925696 w 1925696"/>
                  <a:gd name="connsiteY7" fmla="*/ 0 h 1724025"/>
                  <a:gd name="connsiteX8" fmla="*/ 192146 w 1925696"/>
                  <a:gd name="connsiteY8" fmla="*/ 9525 h 1724025"/>
                  <a:gd name="connsiteX0" fmla="*/ 192146 w 1925696"/>
                  <a:gd name="connsiteY0" fmla="*/ 9525 h 1724025"/>
                  <a:gd name="connsiteX1" fmla="*/ 1646 w 1925696"/>
                  <a:gd name="connsiteY1" fmla="*/ 631825 h 1724025"/>
                  <a:gd name="connsiteX2" fmla="*/ 335021 w 1925696"/>
                  <a:gd name="connsiteY2" fmla="*/ 1724025 h 1724025"/>
                  <a:gd name="connsiteX3" fmla="*/ 335021 w 1925696"/>
                  <a:gd name="connsiteY3" fmla="*/ 1724025 h 1724025"/>
                  <a:gd name="connsiteX4" fmla="*/ 208873 w 1925696"/>
                  <a:gd name="connsiteY4" fmla="*/ 631055 h 1724025"/>
                  <a:gd name="connsiteX5" fmla="*/ 589873 w 1925696"/>
                  <a:gd name="connsiteY5" fmla="*/ 211955 h 1724025"/>
                  <a:gd name="connsiteX6" fmla="*/ 1231223 w 1925696"/>
                  <a:gd name="connsiteY6" fmla="*/ 46855 h 1724025"/>
                  <a:gd name="connsiteX7" fmla="*/ 1925696 w 1925696"/>
                  <a:gd name="connsiteY7" fmla="*/ 0 h 1724025"/>
                  <a:gd name="connsiteX8" fmla="*/ 192146 w 1925696"/>
                  <a:gd name="connsiteY8" fmla="*/ 9525 h 1724025"/>
                  <a:gd name="connsiteX0" fmla="*/ 192146 w 1925696"/>
                  <a:gd name="connsiteY0" fmla="*/ 9525 h 1724025"/>
                  <a:gd name="connsiteX1" fmla="*/ 1646 w 1925696"/>
                  <a:gd name="connsiteY1" fmla="*/ 631825 h 1724025"/>
                  <a:gd name="connsiteX2" fmla="*/ 335021 w 1925696"/>
                  <a:gd name="connsiteY2" fmla="*/ 1724025 h 1724025"/>
                  <a:gd name="connsiteX3" fmla="*/ 335021 w 1925696"/>
                  <a:gd name="connsiteY3" fmla="*/ 1724025 h 1724025"/>
                  <a:gd name="connsiteX4" fmla="*/ 208873 w 1925696"/>
                  <a:gd name="connsiteY4" fmla="*/ 631055 h 1724025"/>
                  <a:gd name="connsiteX5" fmla="*/ 589873 w 1925696"/>
                  <a:gd name="connsiteY5" fmla="*/ 211955 h 1724025"/>
                  <a:gd name="connsiteX6" fmla="*/ 1155023 w 1925696"/>
                  <a:gd name="connsiteY6" fmla="*/ 65905 h 1724025"/>
                  <a:gd name="connsiteX7" fmla="*/ 1925696 w 1925696"/>
                  <a:gd name="connsiteY7" fmla="*/ 0 h 1724025"/>
                  <a:gd name="connsiteX8" fmla="*/ 192146 w 1925696"/>
                  <a:gd name="connsiteY8" fmla="*/ 9525 h 1724025"/>
                  <a:gd name="connsiteX0" fmla="*/ 192146 w 1935221"/>
                  <a:gd name="connsiteY0" fmla="*/ 4762 h 1719262"/>
                  <a:gd name="connsiteX1" fmla="*/ 1646 w 1935221"/>
                  <a:gd name="connsiteY1" fmla="*/ 627062 h 1719262"/>
                  <a:gd name="connsiteX2" fmla="*/ 335021 w 1935221"/>
                  <a:gd name="connsiteY2" fmla="*/ 1719262 h 1719262"/>
                  <a:gd name="connsiteX3" fmla="*/ 335021 w 1935221"/>
                  <a:gd name="connsiteY3" fmla="*/ 1719262 h 1719262"/>
                  <a:gd name="connsiteX4" fmla="*/ 208873 w 1935221"/>
                  <a:gd name="connsiteY4" fmla="*/ 626292 h 1719262"/>
                  <a:gd name="connsiteX5" fmla="*/ 589873 w 1935221"/>
                  <a:gd name="connsiteY5" fmla="*/ 207192 h 1719262"/>
                  <a:gd name="connsiteX6" fmla="*/ 1155023 w 1935221"/>
                  <a:gd name="connsiteY6" fmla="*/ 61142 h 1719262"/>
                  <a:gd name="connsiteX7" fmla="*/ 1935221 w 1935221"/>
                  <a:gd name="connsiteY7" fmla="*/ 0 h 1719262"/>
                  <a:gd name="connsiteX8" fmla="*/ 192146 w 1935221"/>
                  <a:gd name="connsiteY8" fmla="*/ 4762 h 1719262"/>
                  <a:gd name="connsiteX0" fmla="*/ 192146 w 1935221"/>
                  <a:gd name="connsiteY0" fmla="*/ 9524 h 1724024"/>
                  <a:gd name="connsiteX1" fmla="*/ 1646 w 1935221"/>
                  <a:gd name="connsiteY1" fmla="*/ 631824 h 1724024"/>
                  <a:gd name="connsiteX2" fmla="*/ 335021 w 1935221"/>
                  <a:gd name="connsiteY2" fmla="*/ 1724024 h 1724024"/>
                  <a:gd name="connsiteX3" fmla="*/ 335021 w 1935221"/>
                  <a:gd name="connsiteY3" fmla="*/ 1724024 h 1724024"/>
                  <a:gd name="connsiteX4" fmla="*/ 208873 w 1935221"/>
                  <a:gd name="connsiteY4" fmla="*/ 631054 h 1724024"/>
                  <a:gd name="connsiteX5" fmla="*/ 589873 w 1935221"/>
                  <a:gd name="connsiteY5" fmla="*/ 211954 h 1724024"/>
                  <a:gd name="connsiteX6" fmla="*/ 1155023 w 1935221"/>
                  <a:gd name="connsiteY6" fmla="*/ 65904 h 1724024"/>
                  <a:gd name="connsiteX7" fmla="*/ 1935221 w 1935221"/>
                  <a:gd name="connsiteY7" fmla="*/ 0 h 1724024"/>
                  <a:gd name="connsiteX8" fmla="*/ 192146 w 1935221"/>
                  <a:gd name="connsiteY8" fmla="*/ 9524 h 1724024"/>
                  <a:gd name="connsiteX0" fmla="*/ 192146 w 1944746"/>
                  <a:gd name="connsiteY0" fmla="*/ 9524 h 1724024"/>
                  <a:gd name="connsiteX1" fmla="*/ 1646 w 1944746"/>
                  <a:gd name="connsiteY1" fmla="*/ 631824 h 1724024"/>
                  <a:gd name="connsiteX2" fmla="*/ 335021 w 1944746"/>
                  <a:gd name="connsiteY2" fmla="*/ 1724024 h 1724024"/>
                  <a:gd name="connsiteX3" fmla="*/ 335021 w 1944746"/>
                  <a:gd name="connsiteY3" fmla="*/ 1724024 h 1724024"/>
                  <a:gd name="connsiteX4" fmla="*/ 208873 w 1944746"/>
                  <a:gd name="connsiteY4" fmla="*/ 631054 h 1724024"/>
                  <a:gd name="connsiteX5" fmla="*/ 589873 w 1944746"/>
                  <a:gd name="connsiteY5" fmla="*/ 211954 h 1724024"/>
                  <a:gd name="connsiteX6" fmla="*/ 1155023 w 1944746"/>
                  <a:gd name="connsiteY6" fmla="*/ 65904 h 1724024"/>
                  <a:gd name="connsiteX7" fmla="*/ 1944746 w 1944746"/>
                  <a:gd name="connsiteY7" fmla="*/ 0 h 1724024"/>
                  <a:gd name="connsiteX8" fmla="*/ 192146 w 1944746"/>
                  <a:gd name="connsiteY8" fmla="*/ 9524 h 1724024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16810 w 1949508"/>
                  <a:gd name="connsiteY4" fmla="*/ 1146992 h 1714500"/>
                  <a:gd name="connsiteX5" fmla="*/ 208873 w 1949508"/>
                  <a:gd name="connsiteY5" fmla="*/ 621530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208873 w 1949508"/>
                  <a:gd name="connsiteY5" fmla="*/ 621530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227923 w 1949508"/>
                  <a:gd name="connsiteY5" fmla="*/ 478654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227923 w 1949508"/>
                  <a:gd name="connsiteY5" fmla="*/ 478654 h 1714500"/>
                  <a:gd name="connsiteX6" fmla="*/ 570823 w 1949508"/>
                  <a:gd name="connsiteY6" fmla="*/ 1643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64094 w 1921456"/>
                  <a:gd name="connsiteY0" fmla="*/ 0 h 1714500"/>
                  <a:gd name="connsiteX1" fmla="*/ 2169 w 1921456"/>
                  <a:gd name="connsiteY1" fmla="*/ 608012 h 1714500"/>
                  <a:gd name="connsiteX2" fmla="*/ 306969 w 1921456"/>
                  <a:gd name="connsiteY2" fmla="*/ 1714500 h 1714500"/>
                  <a:gd name="connsiteX3" fmla="*/ 306969 w 1921456"/>
                  <a:gd name="connsiteY3" fmla="*/ 1714500 h 1714500"/>
                  <a:gd name="connsiteX4" fmla="*/ 126846 w 1921456"/>
                  <a:gd name="connsiteY4" fmla="*/ 956492 h 1714500"/>
                  <a:gd name="connsiteX5" fmla="*/ 199871 w 1921456"/>
                  <a:gd name="connsiteY5" fmla="*/ 478654 h 1714500"/>
                  <a:gd name="connsiteX6" fmla="*/ 542771 w 1921456"/>
                  <a:gd name="connsiteY6" fmla="*/ 164330 h 1714500"/>
                  <a:gd name="connsiteX7" fmla="*/ 1126971 w 1921456"/>
                  <a:gd name="connsiteY7" fmla="*/ 56380 h 1714500"/>
                  <a:gd name="connsiteX8" fmla="*/ 1921456 w 1921456"/>
                  <a:gd name="connsiteY8" fmla="*/ 1 h 1714500"/>
                  <a:gd name="connsiteX9" fmla="*/ 164094 w 1921456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113083 w 1907568"/>
                  <a:gd name="connsiteY7" fmla="*/ 56380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250825 w 1907568"/>
                  <a:gd name="connsiteY4" fmla="*/ 1553693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01625 w 1907568"/>
                  <a:gd name="connsiteY4" fmla="*/ 1623543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39900"/>
                  <a:gd name="connsiteX1" fmla="*/ 2569 w 1907568"/>
                  <a:gd name="connsiteY1" fmla="*/ 603250 h 1739900"/>
                  <a:gd name="connsiteX2" fmla="*/ 293081 w 1907568"/>
                  <a:gd name="connsiteY2" fmla="*/ 1714500 h 1739900"/>
                  <a:gd name="connsiteX3" fmla="*/ 293081 w 1907568"/>
                  <a:gd name="connsiteY3" fmla="*/ 1714500 h 1739900"/>
                  <a:gd name="connsiteX4" fmla="*/ 317500 w 1907568"/>
                  <a:gd name="connsiteY4" fmla="*/ 1680693 h 1739900"/>
                  <a:gd name="connsiteX5" fmla="*/ 112958 w 1907568"/>
                  <a:gd name="connsiteY5" fmla="*/ 956492 h 1739900"/>
                  <a:gd name="connsiteX6" fmla="*/ 185983 w 1907568"/>
                  <a:gd name="connsiteY6" fmla="*/ 478654 h 1739900"/>
                  <a:gd name="connsiteX7" fmla="*/ 528883 w 1907568"/>
                  <a:gd name="connsiteY7" fmla="*/ 164330 h 1739900"/>
                  <a:gd name="connsiteX8" fmla="*/ 1098796 w 1907568"/>
                  <a:gd name="connsiteY8" fmla="*/ 51618 h 1739900"/>
                  <a:gd name="connsiteX9" fmla="*/ 1907568 w 1907568"/>
                  <a:gd name="connsiteY9" fmla="*/ 1 h 1739900"/>
                  <a:gd name="connsiteX10" fmla="*/ 150206 w 1907568"/>
                  <a:gd name="connsiteY10" fmla="*/ 0 h 1739900"/>
                  <a:gd name="connsiteX0" fmla="*/ 150206 w 1907568"/>
                  <a:gd name="connsiteY0" fmla="*/ 0 h 1766026"/>
                  <a:gd name="connsiteX1" fmla="*/ 2569 w 1907568"/>
                  <a:gd name="connsiteY1" fmla="*/ 603250 h 1766026"/>
                  <a:gd name="connsiteX2" fmla="*/ 293081 w 1907568"/>
                  <a:gd name="connsiteY2" fmla="*/ 1714500 h 1766026"/>
                  <a:gd name="connsiteX3" fmla="*/ 293081 w 1907568"/>
                  <a:gd name="connsiteY3" fmla="*/ 1714500 h 1766026"/>
                  <a:gd name="connsiteX4" fmla="*/ 330200 w 1907568"/>
                  <a:gd name="connsiteY4" fmla="*/ 1715618 h 1766026"/>
                  <a:gd name="connsiteX5" fmla="*/ 112958 w 1907568"/>
                  <a:gd name="connsiteY5" fmla="*/ 956492 h 1766026"/>
                  <a:gd name="connsiteX6" fmla="*/ 185983 w 1907568"/>
                  <a:gd name="connsiteY6" fmla="*/ 478654 h 1766026"/>
                  <a:gd name="connsiteX7" fmla="*/ 528883 w 1907568"/>
                  <a:gd name="connsiteY7" fmla="*/ 164330 h 1766026"/>
                  <a:gd name="connsiteX8" fmla="*/ 1098796 w 1907568"/>
                  <a:gd name="connsiteY8" fmla="*/ 51618 h 1766026"/>
                  <a:gd name="connsiteX9" fmla="*/ 1907568 w 1907568"/>
                  <a:gd name="connsiteY9" fmla="*/ 1 h 1766026"/>
                  <a:gd name="connsiteX10" fmla="*/ 150206 w 1907568"/>
                  <a:gd name="connsiteY10" fmla="*/ 0 h 1766026"/>
                  <a:gd name="connsiteX0" fmla="*/ 150206 w 1907568"/>
                  <a:gd name="connsiteY0" fmla="*/ 0 h 1756200"/>
                  <a:gd name="connsiteX1" fmla="*/ 2569 w 1907568"/>
                  <a:gd name="connsiteY1" fmla="*/ 603250 h 1756200"/>
                  <a:gd name="connsiteX2" fmla="*/ 293081 w 1907568"/>
                  <a:gd name="connsiteY2" fmla="*/ 1714500 h 1756200"/>
                  <a:gd name="connsiteX3" fmla="*/ 293081 w 1907568"/>
                  <a:gd name="connsiteY3" fmla="*/ 1714500 h 1756200"/>
                  <a:gd name="connsiteX4" fmla="*/ 330200 w 1907568"/>
                  <a:gd name="connsiteY4" fmla="*/ 1702918 h 1756200"/>
                  <a:gd name="connsiteX5" fmla="*/ 112958 w 1907568"/>
                  <a:gd name="connsiteY5" fmla="*/ 956492 h 1756200"/>
                  <a:gd name="connsiteX6" fmla="*/ 185983 w 1907568"/>
                  <a:gd name="connsiteY6" fmla="*/ 478654 h 1756200"/>
                  <a:gd name="connsiteX7" fmla="*/ 528883 w 1907568"/>
                  <a:gd name="connsiteY7" fmla="*/ 164330 h 1756200"/>
                  <a:gd name="connsiteX8" fmla="*/ 1098796 w 1907568"/>
                  <a:gd name="connsiteY8" fmla="*/ 51618 h 1756200"/>
                  <a:gd name="connsiteX9" fmla="*/ 1907568 w 1907568"/>
                  <a:gd name="connsiteY9" fmla="*/ 1 h 1756200"/>
                  <a:gd name="connsiteX10" fmla="*/ 150206 w 1907568"/>
                  <a:gd name="connsiteY10" fmla="*/ 0 h 17562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506413 w 1907568"/>
                  <a:gd name="connsiteY4" fmla="*/ 1650530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506413 w 1907568"/>
                  <a:gd name="connsiteY4" fmla="*/ 1650530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25956"/>
                  <a:gd name="connsiteX1" fmla="*/ 2569 w 1907568"/>
                  <a:gd name="connsiteY1" fmla="*/ 603250 h 1725956"/>
                  <a:gd name="connsiteX2" fmla="*/ 293081 w 1907568"/>
                  <a:gd name="connsiteY2" fmla="*/ 1714500 h 1725956"/>
                  <a:gd name="connsiteX3" fmla="*/ 293081 w 1907568"/>
                  <a:gd name="connsiteY3" fmla="*/ 1714500 h 1725956"/>
                  <a:gd name="connsiteX4" fmla="*/ 506413 w 1907568"/>
                  <a:gd name="connsiteY4" fmla="*/ 1650530 h 1725956"/>
                  <a:gd name="connsiteX5" fmla="*/ 112958 w 1907568"/>
                  <a:gd name="connsiteY5" fmla="*/ 956492 h 1725956"/>
                  <a:gd name="connsiteX6" fmla="*/ 185983 w 1907568"/>
                  <a:gd name="connsiteY6" fmla="*/ 478654 h 1725956"/>
                  <a:gd name="connsiteX7" fmla="*/ 528883 w 1907568"/>
                  <a:gd name="connsiteY7" fmla="*/ 164330 h 1725956"/>
                  <a:gd name="connsiteX8" fmla="*/ 1098796 w 1907568"/>
                  <a:gd name="connsiteY8" fmla="*/ 51618 h 1725956"/>
                  <a:gd name="connsiteX9" fmla="*/ 1907568 w 1907568"/>
                  <a:gd name="connsiteY9" fmla="*/ 1 h 1725956"/>
                  <a:gd name="connsiteX10" fmla="*/ 150206 w 1907568"/>
                  <a:gd name="connsiteY10" fmla="*/ 0 h 1725956"/>
                  <a:gd name="connsiteX0" fmla="*/ 150206 w 1907568"/>
                  <a:gd name="connsiteY0" fmla="*/ 0 h 1725956"/>
                  <a:gd name="connsiteX1" fmla="*/ 2569 w 1907568"/>
                  <a:gd name="connsiteY1" fmla="*/ 603250 h 1725956"/>
                  <a:gd name="connsiteX2" fmla="*/ 293081 w 1907568"/>
                  <a:gd name="connsiteY2" fmla="*/ 1714500 h 1725956"/>
                  <a:gd name="connsiteX3" fmla="*/ 293081 w 1907568"/>
                  <a:gd name="connsiteY3" fmla="*/ 1714500 h 1725956"/>
                  <a:gd name="connsiteX4" fmla="*/ 506413 w 1907568"/>
                  <a:gd name="connsiteY4" fmla="*/ 1650530 h 1725956"/>
                  <a:gd name="connsiteX5" fmla="*/ 112958 w 1907568"/>
                  <a:gd name="connsiteY5" fmla="*/ 956492 h 1725956"/>
                  <a:gd name="connsiteX6" fmla="*/ 185983 w 1907568"/>
                  <a:gd name="connsiteY6" fmla="*/ 478654 h 1725956"/>
                  <a:gd name="connsiteX7" fmla="*/ 528883 w 1907568"/>
                  <a:gd name="connsiteY7" fmla="*/ 164330 h 1725956"/>
                  <a:gd name="connsiteX8" fmla="*/ 1098796 w 1907568"/>
                  <a:gd name="connsiteY8" fmla="*/ 51618 h 1725956"/>
                  <a:gd name="connsiteX9" fmla="*/ 1907568 w 1907568"/>
                  <a:gd name="connsiteY9" fmla="*/ 1 h 1725956"/>
                  <a:gd name="connsiteX10" fmla="*/ 150206 w 1907568"/>
                  <a:gd name="connsiteY10" fmla="*/ 0 h 1725956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506413 w 1907568"/>
                  <a:gd name="connsiteY4" fmla="*/ 1650530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4963 w 1907568"/>
                  <a:gd name="connsiteY4" fmla="*/ 1705299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4963 w 1907568"/>
                  <a:gd name="connsiteY4" fmla="*/ 1705299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279335 w 1851940"/>
                  <a:gd name="connsiteY3" fmla="*/ 1705299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57662 w 1851940"/>
                  <a:gd name="connsiteY3" fmla="*/ 92020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108462 w 1851940"/>
                  <a:gd name="connsiteY3" fmla="*/ 82495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108462 w 1851940"/>
                  <a:gd name="connsiteY3" fmla="*/ 82495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559312 w 1851940"/>
                  <a:gd name="connsiteY3" fmla="*/ 86305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89430 w 1846792"/>
                  <a:gd name="connsiteY0" fmla="*/ 0 h 1755125"/>
                  <a:gd name="connsiteX1" fmla="*/ 232305 w 1846792"/>
                  <a:gd name="connsiteY1" fmla="*/ 1714500 h 1755125"/>
                  <a:gd name="connsiteX2" fmla="*/ 10055 w 1846792"/>
                  <a:gd name="connsiteY2" fmla="*/ 1168400 h 1755125"/>
                  <a:gd name="connsiteX3" fmla="*/ 554164 w 1846792"/>
                  <a:gd name="connsiteY3" fmla="*/ 863058 h 1755125"/>
                  <a:gd name="connsiteX4" fmla="*/ 125207 w 1846792"/>
                  <a:gd name="connsiteY4" fmla="*/ 478654 h 1755125"/>
                  <a:gd name="connsiteX5" fmla="*/ 468107 w 1846792"/>
                  <a:gd name="connsiteY5" fmla="*/ 164330 h 1755125"/>
                  <a:gd name="connsiteX6" fmla="*/ 1038020 w 1846792"/>
                  <a:gd name="connsiteY6" fmla="*/ 51618 h 1755125"/>
                  <a:gd name="connsiteX7" fmla="*/ 1846792 w 1846792"/>
                  <a:gd name="connsiteY7" fmla="*/ 1 h 1755125"/>
                  <a:gd name="connsiteX8" fmla="*/ 89430 w 1846792"/>
                  <a:gd name="connsiteY8" fmla="*/ 0 h 1755125"/>
                  <a:gd name="connsiteX0" fmla="*/ 97911 w 1855273"/>
                  <a:gd name="connsiteY0" fmla="*/ 0 h 1758009"/>
                  <a:gd name="connsiteX1" fmla="*/ 240786 w 1855273"/>
                  <a:gd name="connsiteY1" fmla="*/ 1714500 h 1758009"/>
                  <a:gd name="connsiteX2" fmla="*/ 374136 w 1855273"/>
                  <a:gd name="connsiteY2" fmla="*/ 1193800 h 1758009"/>
                  <a:gd name="connsiteX3" fmla="*/ 562645 w 1855273"/>
                  <a:gd name="connsiteY3" fmla="*/ 863058 h 1758009"/>
                  <a:gd name="connsiteX4" fmla="*/ 133688 w 1855273"/>
                  <a:gd name="connsiteY4" fmla="*/ 478654 h 1758009"/>
                  <a:gd name="connsiteX5" fmla="*/ 476588 w 1855273"/>
                  <a:gd name="connsiteY5" fmla="*/ 164330 h 1758009"/>
                  <a:gd name="connsiteX6" fmla="*/ 1046501 w 1855273"/>
                  <a:gd name="connsiteY6" fmla="*/ 51618 h 1758009"/>
                  <a:gd name="connsiteX7" fmla="*/ 1855273 w 1855273"/>
                  <a:gd name="connsiteY7" fmla="*/ 1 h 1758009"/>
                  <a:gd name="connsiteX8" fmla="*/ 97911 w 1855273"/>
                  <a:gd name="connsiteY8" fmla="*/ 0 h 1758009"/>
                  <a:gd name="connsiteX0" fmla="*/ 156341 w 1913703"/>
                  <a:gd name="connsiteY0" fmla="*/ 0 h 1241549"/>
                  <a:gd name="connsiteX1" fmla="*/ 83316 w 1913703"/>
                  <a:gd name="connsiteY1" fmla="*/ 793750 h 1241549"/>
                  <a:gd name="connsiteX2" fmla="*/ 432566 w 1913703"/>
                  <a:gd name="connsiteY2" fmla="*/ 1193800 h 1241549"/>
                  <a:gd name="connsiteX3" fmla="*/ 621075 w 1913703"/>
                  <a:gd name="connsiteY3" fmla="*/ 863058 h 1241549"/>
                  <a:gd name="connsiteX4" fmla="*/ 192118 w 1913703"/>
                  <a:gd name="connsiteY4" fmla="*/ 478654 h 1241549"/>
                  <a:gd name="connsiteX5" fmla="*/ 535018 w 1913703"/>
                  <a:gd name="connsiteY5" fmla="*/ 164330 h 1241549"/>
                  <a:gd name="connsiteX6" fmla="*/ 1104931 w 1913703"/>
                  <a:gd name="connsiteY6" fmla="*/ 51618 h 1241549"/>
                  <a:gd name="connsiteX7" fmla="*/ 1913703 w 1913703"/>
                  <a:gd name="connsiteY7" fmla="*/ 1 h 1241549"/>
                  <a:gd name="connsiteX8" fmla="*/ 156341 w 1913703"/>
                  <a:gd name="connsiteY8" fmla="*/ 0 h 1241549"/>
                  <a:gd name="connsiteX0" fmla="*/ 73740 w 1831102"/>
                  <a:gd name="connsiteY0" fmla="*/ 0 h 1193800"/>
                  <a:gd name="connsiteX1" fmla="*/ 349965 w 1831102"/>
                  <a:gd name="connsiteY1" fmla="*/ 1193800 h 1193800"/>
                  <a:gd name="connsiteX2" fmla="*/ 538474 w 1831102"/>
                  <a:gd name="connsiteY2" fmla="*/ 863058 h 1193800"/>
                  <a:gd name="connsiteX3" fmla="*/ 109517 w 1831102"/>
                  <a:gd name="connsiteY3" fmla="*/ 478654 h 1193800"/>
                  <a:gd name="connsiteX4" fmla="*/ 452417 w 1831102"/>
                  <a:gd name="connsiteY4" fmla="*/ 164330 h 1193800"/>
                  <a:gd name="connsiteX5" fmla="*/ 1022330 w 1831102"/>
                  <a:gd name="connsiteY5" fmla="*/ 51618 h 1193800"/>
                  <a:gd name="connsiteX6" fmla="*/ 1831102 w 1831102"/>
                  <a:gd name="connsiteY6" fmla="*/ 1 h 1193800"/>
                  <a:gd name="connsiteX7" fmla="*/ 73740 w 1831102"/>
                  <a:gd name="connsiteY7" fmla="*/ 0 h 1193800"/>
                  <a:gd name="connsiteX0" fmla="*/ 181634 w 1938996"/>
                  <a:gd name="connsiteY0" fmla="*/ 0 h 895350"/>
                  <a:gd name="connsiteX1" fmla="*/ 64159 w 1938996"/>
                  <a:gd name="connsiteY1" fmla="*/ 895350 h 895350"/>
                  <a:gd name="connsiteX2" fmla="*/ 646368 w 1938996"/>
                  <a:gd name="connsiteY2" fmla="*/ 863058 h 895350"/>
                  <a:gd name="connsiteX3" fmla="*/ 217411 w 1938996"/>
                  <a:gd name="connsiteY3" fmla="*/ 478654 h 895350"/>
                  <a:gd name="connsiteX4" fmla="*/ 560311 w 1938996"/>
                  <a:gd name="connsiteY4" fmla="*/ 164330 h 895350"/>
                  <a:gd name="connsiteX5" fmla="*/ 1130224 w 1938996"/>
                  <a:gd name="connsiteY5" fmla="*/ 51618 h 895350"/>
                  <a:gd name="connsiteX6" fmla="*/ 1938996 w 1938996"/>
                  <a:gd name="connsiteY6" fmla="*/ 1 h 895350"/>
                  <a:gd name="connsiteX7" fmla="*/ 181634 w 1938996"/>
                  <a:gd name="connsiteY7" fmla="*/ 0 h 895350"/>
                  <a:gd name="connsiteX0" fmla="*/ 181634 w 1938996"/>
                  <a:gd name="connsiteY0" fmla="*/ 0 h 913858"/>
                  <a:gd name="connsiteX1" fmla="*/ 64159 w 1938996"/>
                  <a:gd name="connsiteY1" fmla="*/ 895350 h 913858"/>
                  <a:gd name="connsiteX2" fmla="*/ 112968 w 1938996"/>
                  <a:gd name="connsiteY2" fmla="*/ 913858 h 913858"/>
                  <a:gd name="connsiteX3" fmla="*/ 217411 w 1938996"/>
                  <a:gd name="connsiteY3" fmla="*/ 478654 h 913858"/>
                  <a:gd name="connsiteX4" fmla="*/ 560311 w 1938996"/>
                  <a:gd name="connsiteY4" fmla="*/ 164330 h 913858"/>
                  <a:gd name="connsiteX5" fmla="*/ 1130224 w 1938996"/>
                  <a:gd name="connsiteY5" fmla="*/ 51618 h 913858"/>
                  <a:gd name="connsiteX6" fmla="*/ 1938996 w 1938996"/>
                  <a:gd name="connsiteY6" fmla="*/ 1 h 913858"/>
                  <a:gd name="connsiteX7" fmla="*/ 181634 w 1938996"/>
                  <a:gd name="connsiteY7" fmla="*/ 0 h 913858"/>
                  <a:gd name="connsiteX0" fmla="*/ 197145 w 1954507"/>
                  <a:gd name="connsiteY0" fmla="*/ 0 h 920750"/>
                  <a:gd name="connsiteX1" fmla="*/ 54270 w 1954507"/>
                  <a:gd name="connsiteY1" fmla="*/ 920750 h 920750"/>
                  <a:gd name="connsiteX2" fmla="*/ 128479 w 1954507"/>
                  <a:gd name="connsiteY2" fmla="*/ 913858 h 920750"/>
                  <a:gd name="connsiteX3" fmla="*/ 232922 w 1954507"/>
                  <a:gd name="connsiteY3" fmla="*/ 478654 h 920750"/>
                  <a:gd name="connsiteX4" fmla="*/ 575822 w 1954507"/>
                  <a:gd name="connsiteY4" fmla="*/ 164330 h 920750"/>
                  <a:gd name="connsiteX5" fmla="*/ 1145735 w 1954507"/>
                  <a:gd name="connsiteY5" fmla="*/ 51618 h 920750"/>
                  <a:gd name="connsiteX6" fmla="*/ 1954507 w 1954507"/>
                  <a:gd name="connsiteY6" fmla="*/ 1 h 920750"/>
                  <a:gd name="connsiteX7" fmla="*/ 197145 w 1954507"/>
                  <a:gd name="connsiteY7" fmla="*/ 0 h 920750"/>
                  <a:gd name="connsiteX0" fmla="*/ 205499 w 1962861"/>
                  <a:gd name="connsiteY0" fmla="*/ 0 h 913858"/>
                  <a:gd name="connsiteX1" fmla="*/ 49924 w 1962861"/>
                  <a:gd name="connsiteY1" fmla="*/ 908050 h 913858"/>
                  <a:gd name="connsiteX2" fmla="*/ 136833 w 1962861"/>
                  <a:gd name="connsiteY2" fmla="*/ 913858 h 913858"/>
                  <a:gd name="connsiteX3" fmla="*/ 241276 w 1962861"/>
                  <a:gd name="connsiteY3" fmla="*/ 478654 h 913858"/>
                  <a:gd name="connsiteX4" fmla="*/ 584176 w 1962861"/>
                  <a:gd name="connsiteY4" fmla="*/ 164330 h 913858"/>
                  <a:gd name="connsiteX5" fmla="*/ 1154089 w 1962861"/>
                  <a:gd name="connsiteY5" fmla="*/ 51618 h 913858"/>
                  <a:gd name="connsiteX6" fmla="*/ 1962861 w 1962861"/>
                  <a:gd name="connsiteY6" fmla="*/ 1 h 913858"/>
                  <a:gd name="connsiteX7" fmla="*/ 205499 w 1962861"/>
                  <a:gd name="connsiteY7" fmla="*/ 0 h 913858"/>
                  <a:gd name="connsiteX0" fmla="*/ 209823 w 1967185"/>
                  <a:gd name="connsiteY0" fmla="*/ 0 h 917575"/>
                  <a:gd name="connsiteX1" fmla="*/ 47898 w 1967185"/>
                  <a:gd name="connsiteY1" fmla="*/ 917575 h 917575"/>
                  <a:gd name="connsiteX2" fmla="*/ 141157 w 1967185"/>
                  <a:gd name="connsiteY2" fmla="*/ 913858 h 917575"/>
                  <a:gd name="connsiteX3" fmla="*/ 245600 w 1967185"/>
                  <a:gd name="connsiteY3" fmla="*/ 478654 h 917575"/>
                  <a:gd name="connsiteX4" fmla="*/ 588500 w 1967185"/>
                  <a:gd name="connsiteY4" fmla="*/ 164330 h 917575"/>
                  <a:gd name="connsiteX5" fmla="*/ 1158413 w 1967185"/>
                  <a:gd name="connsiteY5" fmla="*/ 51618 h 917575"/>
                  <a:gd name="connsiteX6" fmla="*/ 1967185 w 1967185"/>
                  <a:gd name="connsiteY6" fmla="*/ 1 h 917575"/>
                  <a:gd name="connsiteX7" fmla="*/ 209823 w 1967185"/>
                  <a:gd name="connsiteY7" fmla="*/ 0 h 917575"/>
                  <a:gd name="connsiteX0" fmla="*/ 209823 w 1967185"/>
                  <a:gd name="connsiteY0" fmla="*/ 0 h 1134838"/>
                  <a:gd name="connsiteX1" fmla="*/ 47898 w 1967185"/>
                  <a:gd name="connsiteY1" fmla="*/ 917575 h 1134838"/>
                  <a:gd name="connsiteX2" fmla="*/ 278317 w 1967185"/>
                  <a:gd name="connsiteY2" fmla="*/ 1134838 h 1134838"/>
                  <a:gd name="connsiteX3" fmla="*/ 245600 w 1967185"/>
                  <a:gd name="connsiteY3" fmla="*/ 478654 h 1134838"/>
                  <a:gd name="connsiteX4" fmla="*/ 588500 w 1967185"/>
                  <a:gd name="connsiteY4" fmla="*/ 164330 h 1134838"/>
                  <a:gd name="connsiteX5" fmla="*/ 1158413 w 1967185"/>
                  <a:gd name="connsiteY5" fmla="*/ 51618 h 1134838"/>
                  <a:gd name="connsiteX6" fmla="*/ 1967185 w 1967185"/>
                  <a:gd name="connsiteY6" fmla="*/ 1 h 1134838"/>
                  <a:gd name="connsiteX7" fmla="*/ 209823 w 1967185"/>
                  <a:gd name="connsiteY7" fmla="*/ 0 h 1134838"/>
                  <a:gd name="connsiteX0" fmla="*/ 127136 w 1884498"/>
                  <a:gd name="connsiteY0" fmla="*/ 0 h 1237615"/>
                  <a:gd name="connsiteX1" fmla="*/ 132851 w 1884498"/>
                  <a:gd name="connsiteY1" fmla="*/ 1237615 h 1237615"/>
                  <a:gd name="connsiteX2" fmla="*/ 195630 w 1884498"/>
                  <a:gd name="connsiteY2" fmla="*/ 1134838 h 1237615"/>
                  <a:gd name="connsiteX3" fmla="*/ 162913 w 1884498"/>
                  <a:gd name="connsiteY3" fmla="*/ 478654 h 1237615"/>
                  <a:gd name="connsiteX4" fmla="*/ 505813 w 1884498"/>
                  <a:gd name="connsiteY4" fmla="*/ 164330 h 1237615"/>
                  <a:gd name="connsiteX5" fmla="*/ 1075726 w 1884498"/>
                  <a:gd name="connsiteY5" fmla="*/ 51618 h 1237615"/>
                  <a:gd name="connsiteX6" fmla="*/ 1884498 w 1884498"/>
                  <a:gd name="connsiteY6" fmla="*/ 1 h 1237615"/>
                  <a:gd name="connsiteX7" fmla="*/ 127136 w 1884498"/>
                  <a:gd name="connsiteY7" fmla="*/ 0 h 1237615"/>
                  <a:gd name="connsiteX0" fmla="*/ 127136 w 1884498"/>
                  <a:gd name="connsiteY0" fmla="*/ 0 h 1237615"/>
                  <a:gd name="connsiteX1" fmla="*/ 132851 w 1884498"/>
                  <a:gd name="connsiteY1" fmla="*/ 1237615 h 1237615"/>
                  <a:gd name="connsiteX2" fmla="*/ 210870 w 1884498"/>
                  <a:gd name="connsiteY2" fmla="*/ 1218658 h 1237615"/>
                  <a:gd name="connsiteX3" fmla="*/ 162913 w 1884498"/>
                  <a:gd name="connsiteY3" fmla="*/ 478654 h 1237615"/>
                  <a:gd name="connsiteX4" fmla="*/ 505813 w 1884498"/>
                  <a:gd name="connsiteY4" fmla="*/ 164330 h 1237615"/>
                  <a:gd name="connsiteX5" fmla="*/ 1075726 w 1884498"/>
                  <a:gd name="connsiteY5" fmla="*/ 51618 h 1237615"/>
                  <a:gd name="connsiteX6" fmla="*/ 1884498 w 1884498"/>
                  <a:gd name="connsiteY6" fmla="*/ 1 h 1237615"/>
                  <a:gd name="connsiteX7" fmla="*/ 127136 w 1884498"/>
                  <a:gd name="connsiteY7" fmla="*/ 0 h 1237615"/>
                  <a:gd name="connsiteX0" fmla="*/ 128182 w 1885544"/>
                  <a:gd name="connsiteY0" fmla="*/ 0 h 1218658"/>
                  <a:gd name="connsiteX1" fmla="*/ 130722 w 1885544"/>
                  <a:gd name="connsiteY1" fmla="*/ 1209040 h 1218658"/>
                  <a:gd name="connsiteX2" fmla="*/ 211916 w 1885544"/>
                  <a:gd name="connsiteY2" fmla="*/ 1218658 h 1218658"/>
                  <a:gd name="connsiteX3" fmla="*/ 163959 w 1885544"/>
                  <a:gd name="connsiteY3" fmla="*/ 478654 h 1218658"/>
                  <a:gd name="connsiteX4" fmla="*/ 506859 w 1885544"/>
                  <a:gd name="connsiteY4" fmla="*/ 164330 h 1218658"/>
                  <a:gd name="connsiteX5" fmla="*/ 1076772 w 1885544"/>
                  <a:gd name="connsiteY5" fmla="*/ 51618 h 1218658"/>
                  <a:gd name="connsiteX6" fmla="*/ 1885544 w 1885544"/>
                  <a:gd name="connsiteY6" fmla="*/ 1 h 1218658"/>
                  <a:gd name="connsiteX7" fmla="*/ 128182 w 1885544"/>
                  <a:gd name="connsiteY7" fmla="*/ 0 h 1218658"/>
                  <a:gd name="connsiteX0" fmla="*/ 132525 w 1889887"/>
                  <a:gd name="connsiteY0" fmla="*/ 0 h 1218658"/>
                  <a:gd name="connsiteX1" fmla="*/ 122365 w 1889887"/>
                  <a:gd name="connsiteY1" fmla="*/ 1145540 h 1218658"/>
                  <a:gd name="connsiteX2" fmla="*/ 216259 w 1889887"/>
                  <a:gd name="connsiteY2" fmla="*/ 1218658 h 1218658"/>
                  <a:gd name="connsiteX3" fmla="*/ 168302 w 1889887"/>
                  <a:gd name="connsiteY3" fmla="*/ 478654 h 1218658"/>
                  <a:gd name="connsiteX4" fmla="*/ 511202 w 1889887"/>
                  <a:gd name="connsiteY4" fmla="*/ 164330 h 1218658"/>
                  <a:gd name="connsiteX5" fmla="*/ 1081115 w 1889887"/>
                  <a:gd name="connsiteY5" fmla="*/ 51618 h 1218658"/>
                  <a:gd name="connsiteX6" fmla="*/ 1889887 w 1889887"/>
                  <a:gd name="connsiteY6" fmla="*/ 1 h 1218658"/>
                  <a:gd name="connsiteX7" fmla="*/ 132525 w 1889887"/>
                  <a:gd name="connsiteY7" fmla="*/ 0 h 1218658"/>
                  <a:gd name="connsiteX0" fmla="*/ 132525 w 1889887"/>
                  <a:gd name="connsiteY0" fmla="*/ 0 h 1145540"/>
                  <a:gd name="connsiteX1" fmla="*/ 122365 w 1889887"/>
                  <a:gd name="connsiteY1" fmla="*/ 1145540 h 1145540"/>
                  <a:gd name="connsiteX2" fmla="*/ 209909 w 1889887"/>
                  <a:gd name="connsiteY2" fmla="*/ 1142458 h 1145540"/>
                  <a:gd name="connsiteX3" fmla="*/ 168302 w 1889887"/>
                  <a:gd name="connsiteY3" fmla="*/ 478654 h 1145540"/>
                  <a:gd name="connsiteX4" fmla="*/ 511202 w 1889887"/>
                  <a:gd name="connsiteY4" fmla="*/ 164330 h 1145540"/>
                  <a:gd name="connsiteX5" fmla="*/ 1081115 w 1889887"/>
                  <a:gd name="connsiteY5" fmla="*/ 51618 h 1145540"/>
                  <a:gd name="connsiteX6" fmla="*/ 1889887 w 1889887"/>
                  <a:gd name="connsiteY6" fmla="*/ 1 h 1145540"/>
                  <a:gd name="connsiteX7" fmla="*/ 132525 w 1889887"/>
                  <a:gd name="connsiteY7" fmla="*/ 0 h 1145540"/>
                  <a:gd name="connsiteX0" fmla="*/ 128183 w 1885545"/>
                  <a:gd name="connsiteY0" fmla="*/ 0 h 1145540"/>
                  <a:gd name="connsiteX1" fmla="*/ 130723 w 1885545"/>
                  <a:gd name="connsiteY1" fmla="*/ 1145540 h 1145540"/>
                  <a:gd name="connsiteX2" fmla="*/ 205567 w 1885545"/>
                  <a:gd name="connsiteY2" fmla="*/ 1142458 h 1145540"/>
                  <a:gd name="connsiteX3" fmla="*/ 163960 w 1885545"/>
                  <a:gd name="connsiteY3" fmla="*/ 478654 h 1145540"/>
                  <a:gd name="connsiteX4" fmla="*/ 506860 w 1885545"/>
                  <a:gd name="connsiteY4" fmla="*/ 164330 h 1145540"/>
                  <a:gd name="connsiteX5" fmla="*/ 1076773 w 1885545"/>
                  <a:gd name="connsiteY5" fmla="*/ 51618 h 1145540"/>
                  <a:gd name="connsiteX6" fmla="*/ 1885545 w 1885545"/>
                  <a:gd name="connsiteY6" fmla="*/ 1 h 1145540"/>
                  <a:gd name="connsiteX7" fmla="*/ 128183 w 1885545"/>
                  <a:gd name="connsiteY7" fmla="*/ 0 h 1145540"/>
                  <a:gd name="connsiteX0" fmla="*/ 125088 w 1882450"/>
                  <a:gd name="connsiteY0" fmla="*/ 0 h 1145540"/>
                  <a:gd name="connsiteX1" fmla="*/ 137153 w 1882450"/>
                  <a:gd name="connsiteY1" fmla="*/ 1145540 h 1145540"/>
                  <a:gd name="connsiteX2" fmla="*/ 202472 w 1882450"/>
                  <a:gd name="connsiteY2" fmla="*/ 1142458 h 1145540"/>
                  <a:gd name="connsiteX3" fmla="*/ 160865 w 1882450"/>
                  <a:gd name="connsiteY3" fmla="*/ 478654 h 1145540"/>
                  <a:gd name="connsiteX4" fmla="*/ 503765 w 1882450"/>
                  <a:gd name="connsiteY4" fmla="*/ 164330 h 1145540"/>
                  <a:gd name="connsiteX5" fmla="*/ 1073678 w 1882450"/>
                  <a:gd name="connsiteY5" fmla="*/ 51618 h 1145540"/>
                  <a:gd name="connsiteX6" fmla="*/ 1882450 w 1882450"/>
                  <a:gd name="connsiteY6" fmla="*/ 1 h 1145540"/>
                  <a:gd name="connsiteX7" fmla="*/ 125088 w 1882450"/>
                  <a:gd name="connsiteY7" fmla="*/ 0 h 1145540"/>
                  <a:gd name="connsiteX0" fmla="*/ 125088 w 1882450"/>
                  <a:gd name="connsiteY0" fmla="*/ 0 h 1149775"/>
                  <a:gd name="connsiteX1" fmla="*/ 137153 w 1882450"/>
                  <a:gd name="connsiteY1" fmla="*/ 1145540 h 1149775"/>
                  <a:gd name="connsiteX2" fmla="*/ 284234 w 1882450"/>
                  <a:gd name="connsiteY2" fmla="*/ 1149660 h 1149775"/>
                  <a:gd name="connsiteX3" fmla="*/ 160865 w 1882450"/>
                  <a:gd name="connsiteY3" fmla="*/ 478654 h 1149775"/>
                  <a:gd name="connsiteX4" fmla="*/ 503765 w 1882450"/>
                  <a:gd name="connsiteY4" fmla="*/ 164330 h 1149775"/>
                  <a:gd name="connsiteX5" fmla="*/ 1073678 w 1882450"/>
                  <a:gd name="connsiteY5" fmla="*/ 51618 h 1149775"/>
                  <a:gd name="connsiteX6" fmla="*/ 1882450 w 1882450"/>
                  <a:gd name="connsiteY6" fmla="*/ 1 h 1149775"/>
                  <a:gd name="connsiteX7" fmla="*/ 125088 w 1882450"/>
                  <a:gd name="connsiteY7" fmla="*/ 0 h 1149775"/>
                  <a:gd name="connsiteX0" fmla="*/ 125088 w 1882450"/>
                  <a:gd name="connsiteY0" fmla="*/ 0 h 1145540"/>
                  <a:gd name="connsiteX1" fmla="*/ 137153 w 1882450"/>
                  <a:gd name="connsiteY1" fmla="*/ 1145540 h 1145540"/>
                  <a:gd name="connsiteX2" fmla="*/ 290862 w 1882450"/>
                  <a:gd name="connsiteY2" fmla="*/ 1142460 h 1145540"/>
                  <a:gd name="connsiteX3" fmla="*/ 160865 w 1882450"/>
                  <a:gd name="connsiteY3" fmla="*/ 478654 h 1145540"/>
                  <a:gd name="connsiteX4" fmla="*/ 503765 w 1882450"/>
                  <a:gd name="connsiteY4" fmla="*/ 164330 h 1145540"/>
                  <a:gd name="connsiteX5" fmla="*/ 1073678 w 1882450"/>
                  <a:gd name="connsiteY5" fmla="*/ 51618 h 1145540"/>
                  <a:gd name="connsiteX6" fmla="*/ 1882450 w 1882450"/>
                  <a:gd name="connsiteY6" fmla="*/ 1 h 1145540"/>
                  <a:gd name="connsiteX7" fmla="*/ 125088 w 1882450"/>
                  <a:gd name="connsiteY7" fmla="*/ 0 h 1145540"/>
                  <a:gd name="connsiteX0" fmla="*/ 125088 w 1882450"/>
                  <a:gd name="connsiteY0" fmla="*/ 0 h 1146308"/>
                  <a:gd name="connsiteX1" fmla="*/ 137153 w 1882450"/>
                  <a:gd name="connsiteY1" fmla="*/ 1145540 h 1146308"/>
                  <a:gd name="connsiteX2" fmla="*/ 288653 w 1882450"/>
                  <a:gd name="connsiteY2" fmla="*/ 1146062 h 1146308"/>
                  <a:gd name="connsiteX3" fmla="*/ 160865 w 1882450"/>
                  <a:gd name="connsiteY3" fmla="*/ 478654 h 1146308"/>
                  <a:gd name="connsiteX4" fmla="*/ 503765 w 1882450"/>
                  <a:gd name="connsiteY4" fmla="*/ 164330 h 1146308"/>
                  <a:gd name="connsiteX5" fmla="*/ 1073678 w 1882450"/>
                  <a:gd name="connsiteY5" fmla="*/ 51618 h 1146308"/>
                  <a:gd name="connsiteX6" fmla="*/ 1882450 w 1882450"/>
                  <a:gd name="connsiteY6" fmla="*/ 1 h 1146308"/>
                  <a:gd name="connsiteX7" fmla="*/ 125088 w 1882450"/>
                  <a:gd name="connsiteY7" fmla="*/ 0 h 114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2450" h="1146308">
                    <a:moveTo>
                      <a:pt x="125088" y="0"/>
                    </a:moveTo>
                    <a:cubicBezTo>
                      <a:pt x="-121768" y="198966"/>
                      <a:pt x="59697" y="1001697"/>
                      <a:pt x="137153" y="1145540"/>
                    </a:cubicBezTo>
                    <a:cubicBezTo>
                      <a:pt x="158926" y="1144513"/>
                      <a:pt x="266880" y="1147089"/>
                      <a:pt x="288653" y="1146062"/>
                    </a:cubicBezTo>
                    <a:cubicBezTo>
                      <a:pt x="270803" y="940088"/>
                      <a:pt x="125013" y="642276"/>
                      <a:pt x="160865" y="478654"/>
                    </a:cubicBezTo>
                    <a:cubicBezTo>
                      <a:pt x="196717" y="315032"/>
                      <a:pt x="351630" y="235503"/>
                      <a:pt x="503765" y="164330"/>
                    </a:cubicBezTo>
                    <a:cubicBezTo>
                      <a:pt x="655900" y="93157"/>
                      <a:pt x="824847" y="74244"/>
                      <a:pt x="1073678" y="51618"/>
                    </a:cubicBezTo>
                    <a:cubicBezTo>
                      <a:pt x="1322509" y="28992"/>
                      <a:pt x="1617622" y="18794"/>
                      <a:pt x="1882450" y="1"/>
                    </a:cubicBezTo>
                    <a:lnTo>
                      <a:pt x="12508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95000"/>
                    </a:schemeClr>
                  </a:gs>
                  <a:gs pos="43000">
                    <a:schemeClr val="bg2">
                      <a:lumMod val="75000"/>
                    </a:schemeClr>
                  </a:gs>
                  <a:gs pos="100000">
                    <a:schemeClr val="bg1">
                      <a:lumMod val="65000"/>
                      <a:alpha val="50000"/>
                    </a:schemeClr>
                  </a:gs>
                  <a:gs pos="71000">
                    <a:schemeClr val="bg2">
                      <a:lumMod val="50000"/>
                    </a:schemeClr>
                  </a:gs>
                </a:gsLst>
                <a:lin ang="5400000" scaled="1"/>
              </a:gradFill>
              <a:ln w="38100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1" y="3106725"/>
            <a:ext cx="4386171" cy="293543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440186" y="1524000"/>
            <a:ext cx="2028514" cy="4427802"/>
            <a:chOff x="6658285" y="1828800"/>
            <a:chExt cx="2028514" cy="4427802"/>
          </a:xfrm>
        </p:grpSpPr>
        <p:grpSp>
          <p:nvGrpSpPr>
            <p:cNvPr id="26" name="Group 25"/>
            <p:cNvGrpSpPr/>
            <p:nvPr/>
          </p:nvGrpSpPr>
          <p:grpSpPr>
            <a:xfrm>
              <a:off x="6737527" y="1828800"/>
              <a:ext cx="1799030" cy="1066800"/>
              <a:chOff x="7207550" y="2564116"/>
              <a:chExt cx="1202536" cy="1066800"/>
            </a:xfrm>
          </p:grpSpPr>
          <p:pic>
            <p:nvPicPr>
              <p:cNvPr id="30" name="Picture 29" descr="1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"/>
              <a:stretch/>
            </p:blipFill>
            <p:spPr>
              <a:xfrm>
                <a:off x="7207550" y="2628901"/>
                <a:ext cx="1202536" cy="1002015"/>
              </a:xfrm>
              <a:prstGeom prst="rect">
                <a:avLst/>
              </a:prstGeom>
            </p:spPr>
          </p:pic>
          <p:grpSp>
            <p:nvGrpSpPr>
              <p:cNvPr id="31" name="Group 30"/>
              <p:cNvGrpSpPr/>
              <p:nvPr/>
            </p:nvGrpSpPr>
            <p:grpSpPr>
              <a:xfrm>
                <a:off x="7308209" y="2564116"/>
                <a:ext cx="1016641" cy="1062483"/>
                <a:chOff x="3490217" y="3995601"/>
                <a:chExt cx="2051430" cy="1755648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490217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783281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076343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369405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662467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955530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248591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541647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 26"/>
            <p:cNvGrpSpPr/>
            <p:nvPr/>
          </p:nvGrpSpPr>
          <p:grpSpPr>
            <a:xfrm>
              <a:off x="6658285" y="2895600"/>
              <a:ext cx="2028514" cy="3361002"/>
              <a:chOff x="7872086" y="4399140"/>
              <a:chExt cx="962178" cy="216402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8686800" y="4886932"/>
                <a:ext cx="76200" cy="1676237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 w="38100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flipH="1">
                <a:off x="7872086" y="4399140"/>
                <a:ext cx="962178" cy="488119"/>
              </a:xfrm>
              <a:custGeom>
                <a:avLst/>
                <a:gdLst>
                  <a:gd name="connsiteX0" fmla="*/ 0 w 1733550"/>
                  <a:gd name="connsiteY0" fmla="*/ 9525 h 1724025"/>
                  <a:gd name="connsiteX1" fmla="*/ 142875 w 1733550"/>
                  <a:gd name="connsiteY1" fmla="*/ 1724025 h 1724025"/>
                  <a:gd name="connsiteX2" fmla="*/ 142875 w 1733550"/>
                  <a:gd name="connsiteY2" fmla="*/ 1724025 h 1724025"/>
                  <a:gd name="connsiteX3" fmla="*/ 1733550 w 1733550"/>
                  <a:gd name="connsiteY3" fmla="*/ 0 h 1724025"/>
                  <a:gd name="connsiteX4" fmla="*/ 0 w 1733550"/>
                  <a:gd name="connsiteY4" fmla="*/ 9525 h 1724025"/>
                  <a:gd name="connsiteX0" fmla="*/ 77798 w 1811348"/>
                  <a:gd name="connsiteY0" fmla="*/ 9525 h 1724025"/>
                  <a:gd name="connsiteX1" fmla="*/ 1598 w 1811348"/>
                  <a:gd name="connsiteY1" fmla="*/ 485775 h 1724025"/>
                  <a:gd name="connsiteX2" fmla="*/ 220673 w 1811348"/>
                  <a:gd name="connsiteY2" fmla="*/ 1724025 h 1724025"/>
                  <a:gd name="connsiteX3" fmla="*/ 220673 w 1811348"/>
                  <a:gd name="connsiteY3" fmla="*/ 1724025 h 1724025"/>
                  <a:gd name="connsiteX4" fmla="*/ 1811348 w 1811348"/>
                  <a:gd name="connsiteY4" fmla="*/ 0 h 1724025"/>
                  <a:gd name="connsiteX5" fmla="*/ 77798 w 1811348"/>
                  <a:gd name="connsiteY5" fmla="*/ 9525 h 1724025"/>
                  <a:gd name="connsiteX0" fmla="*/ 78205 w 1811755"/>
                  <a:gd name="connsiteY0" fmla="*/ 9525 h 1724025"/>
                  <a:gd name="connsiteX1" fmla="*/ 2005 w 1811755"/>
                  <a:gd name="connsiteY1" fmla="*/ 485775 h 1724025"/>
                  <a:gd name="connsiteX2" fmla="*/ 221080 w 1811755"/>
                  <a:gd name="connsiteY2" fmla="*/ 1724025 h 1724025"/>
                  <a:gd name="connsiteX3" fmla="*/ 221080 w 1811755"/>
                  <a:gd name="connsiteY3" fmla="*/ 1724025 h 1724025"/>
                  <a:gd name="connsiteX4" fmla="*/ 1811755 w 1811755"/>
                  <a:gd name="connsiteY4" fmla="*/ 0 h 1724025"/>
                  <a:gd name="connsiteX5" fmla="*/ 78205 w 1811755"/>
                  <a:gd name="connsiteY5" fmla="*/ 9525 h 1724025"/>
                  <a:gd name="connsiteX0" fmla="*/ 78205 w 1811755"/>
                  <a:gd name="connsiteY0" fmla="*/ 9525 h 1724025"/>
                  <a:gd name="connsiteX1" fmla="*/ 2005 w 1811755"/>
                  <a:gd name="connsiteY1" fmla="*/ 485775 h 1724025"/>
                  <a:gd name="connsiteX2" fmla="*/ 221080 w 1811755"/>
                  <a:gd name="connsiteY2" fmla="*/ 1724025 h 1724025"/>
                  <a:gd name="connsiteX3" fmla="*/ 221080 w 1811755"/>
                  <a:gd name="connsiteY3" fmla="*/ 1724025 h 1724025"/>
                  <a:gd name="connsiteX4" fmla="*/ 647382 w 1811755"/>
                  <a:gd name="connsiteY4" fmla="*/ 205605 h 1724025"/>
                  <a:gd name="connsiteX5" fmla="*/ 1811755 w 1811755"/>
                  <a:gd name="connsiteY5" fmla="*/ 0 h 1724025"/>
                  <a:gd name="connsiteX6" fmla="*/ 78205 w 1811755"/>
                  <a:gd name="connsiteY6" fmla="*/ 9525 h 1724025"/>
                  <a:gd name="connsiteX0" fmla="*/ 78205 w 1811755"/>
                  <a:gd name="connsiteY0" fmla="*/ 9525 h 1724025"/>
                  <a:gd name="connsiteX1" fmla="*/ 2005 w 1811755"/>
                  <a:gd name="connsiteY1" fmla="*/ 485775 h 1724025"/>
                  <a:gd name="connsiteX2" fmla="*/ 221080 w 1811755"/>
                  <a:gd name="connsiteY2" fmla="*/ 1724025 h 1724025"/>
                  <a:gd name="connsiteX3" fmla="*/ 221080 w 1811755"/>
                  <a:gd name="connsiteY3" fmla="*/ 1724025 h 1724025"/>
                  <a:gd name="connsiteX4" fmla="*/ 215582 w 1811755"/>
                  <a:gd name="connsiteY4" fmla="*/ 650105 h 1724025"/>
                  <a:gd name="connsiteX5" fmla="*/ 647382 w 1811755"/>
                  <a:gd name="connsiteY5" fmla="*/ 205605 h 1724025"/>
                  <a:gd name="connsiteX6" fmla="*/ 1811755 w 1811755"/>
                  <a:gd name="connsiteY6" fmla="*/ 0 h 1724025"/>
                  <a:gd name="connsiteX7" fmla="*/ 78205 w 1811755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97408 w 1893581"/>
                  <a:gd name="connsiteY4" fmla="*/ 650105 h 1724025"/>
                  <a:gd name="connsiteX5" fmla="*/ 729208 w 1893581"/>
                  <a:gd name="connsiteY5" fmla="*/ 20560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97408 w 1893581"/>
                  <a:gd name="connsiteY4" fmla="*/ 650105 h 1724025"/>
                  <a:gd name="connsiteX5" fmla="*/ 678408 w 1893581"/>
                  <a:gd name="connsiteY5" fmla="*/ 1611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52958 w 1893581"/>
                  <a:gd name="connsiteY4" fmla="*/ 491355 h 1724025"/>
                  <a:gd name="connsiteX5" fmla="*/ 678408 w 1893581"/>
                  <a:gd name="connsiteY5" fmla="*/ 1611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52958 w 1893581"/>
                  <a:gd name="connsiteY4" fmla="*/ 4913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52958 w 1893581"/>
                  <a:gd name="connsiteY4" fmla="*/ 4913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176758 w 1893581"/>
                  <a:gd name="connsiteY4" fmla="*/ 6310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5873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176758 w 1893581"/>
                  <a:gd name="connsiteY4" fmla="*/ 6310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679373 w 1894546"/>
                  <a:gd name="connsiteY5" fmla="*/ 110355 h 1724025"/>
                  <a:gd name="connsiteX6" fmla="*/ 1894546 w 1894546"/>
                  <a:gd name="connsiteY6" fmla="*/ 0 h 1724025"/>
                  <a:gd name="connsiteX7" fmla="*/ 160996 w 1894546"/>
                  <a:gd name="connsiteY7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679373 w 1894546"/>
                  <a:gd name="connsiteY5" fmla="*/ 110355 h 1724025"/>
                  <a:gd name="connsiteX6" fmla="*/ 1200073 w 1894546"/>
                  <a:gd name="connsiteY6" fmla="*/ 46855 h 1724025"/>
                  <a:gd name="connsiteX7" fmla="*/ 1894546 w 1894546"/>
                  <a:gd name="connsiteY7" fmla="*/ 0 h 1724025"/>
                  <a:gd name="connsiteX8" fmla="*/ 160996 w 1894546"/>
                  <a:gd name="connsiteY8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679373 w 1894546"/>
                  <a:gd name="connsiteY5" fmla="*/ 110355 h 1724025"/>
                  <a:gd name="connsiteX6" fmla="*/ 1200073 w 1894546"/>
                  <a:gd name="connsiteY6" fmla="*/ 46855 h 1724025"/>
                  <a:gd name="connsiteX7" fmla="*/ 1894546 w 1894546"/>
                  <a:gd name="connsiteY7" fmla="*/ 0 h 1724025"/>
                  <a:gd name="connsiteX8" fmla="*/ 160996 w 1894546"/>
                  <a:gd name="connsiteY8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558723 w 1894546"/>
                  <a:gd name="connsiteY5" fmla="*/ 211955 h 1724025"/>
                  <a:gd name="connsiteX6" fmla="*/ 1200073 w 1894546"/>
                  <a:gd name="connsiteY6" fmla="*/ 46855 h 1724025"/>
                  <a:gd name="connsiteX7" fmla="*/ 1894546 w 1894546"/>
                  <a:gd name="connsiteY7" fmla="*/ 0 h 1724025"/>
                  <a:gd name="connsiteX8" fmla="*/ 160996 w 1894546"/>
                  <a:gd name="connsiteY8" fmla="*/ 9525 h 1724025"/>
                  <a:gd name="connsiteX0" fmla="*/ 192146 w 1925696"/>
                  <a:gd name="connsiteY0" fmla="*/ 9525 h 1724025"/>
                  <a:gd name="connsiteX1" fmla="*/ 1646 w 1925696"/>
                  <a:gd name="connsiteY1" fmla="*/ 631825 h 1724025"/>
                  <a:gd name="connsiteX2" fmla="*/ 335021 w 1925696"/>
                  <a:gd name="connsiteY2" fmla="*/ 1724025 h 1724025"/>
                  <a:gd name="connsiteX3" fmla="*/ 335021 w 1925696"/>
                  <a:gd name="connsiteY3" fmla="*/ 1724025 h 1724025"/>
                  <a:gd name="connsiteX4" fmla="*/ 208873 w 1925696"/>
                  <a:gd name="connsiteY4" fmla="*/ 631055 h 1724025"/>
                  <a:gd name="connsiteX5" fmla="*/ 589873 w 1925696"/>
                  <a:gd name="connsiteY5" fmla="*/ 211955 h 1724025"/>
                  <a:gd name="connsiteX6" fmla="*/ 1231223 w 1925696"/>
                  <a:gd name="connsiteY6" fmla="*/ 46855 h 1724025"/>
                  <a:gd name="connsiteX7" fmla="*/ 1925696 w 1925696"/>
                  <a:gd name="connsiteY7" fmla="*/ 0 h 1724025"/>
                  <a:gd name="connsiteX8" fmla="*/ 192146 w 1925696"/>
                  <a:gd name="connsiteY8" fmla="*/ 9525 h 1724025"/>
                  <a:gd name="connsiteX0" fmla="*/ 192146 w 1925696"/>
                  <a:gd name="connsiteY0" fmla="*/ 9525 h 1724025"/>
                  <a:gd name="connsiteX1" fmla="*/ 1646 w 1925696"/>
                  <a:gd name="connsiteY1" fmla="*/ 631825 h 1724025"/>
                  <a:gd name="connsiteX2" fmla="*/ 335021 w 1925696"/>
                  <a:gd name="connsiteY2" fmla="*/ 1724025 h 1724025"/>
                  <a:gd name="connsiteX3" fmla="*/ 335021 w 1925696"/>
                  <a:gd name="connsiteY3" fmla="*/ 1724025 h 1724025"/>
                  <a:gd name="connsiteX4" fmla="*/ 208873 w 1925696"/>
                  <a:gd name="connsiteY4" fmla="*/ 631055 h 1724025"/>
                  <a:gd name="connsiteX5" fmla="*/ 589873 w 1925696"/>
                  <a:gd name="connsiteY5" fmla="*/ 211955 h 1724025"/>
                  <a:gd name="connsiteX6" fmla="*/ 1231223 w 1925696"/>
                  <a:gd name="connsiteY6" fmla="*/ 46855 h 1724025"/>
                  <a:gd name="connsiteX7" fmla="*/ 1925696 w 1925696"/>
                  <a:gd name="connsiteY7" fmla="*/ 0 h 1724025"/>
                  <a:gd name="connsiteX8" fmla="*/ 192146 w 1925696"/>
                  <a:gd name="connsiteY8" fmla="*/ 9525 h 1724025"/>
                  <a:gd name="connsiteX0" fmla="*/ 192146 w 1925696"/>
                  <a:gd name="connsiteY0" fmla="*/ 9525 h 1724025"/>
                  <a:gd name="connsiteX1" fmla="*/ 1646 w 1925696"/>
                  <a:gd name="connsiteY1" fmla="*/ 631825 h 1724025"/>
                  <a:gd name="connsiteX2" fmla="*/ 335021 w 1925696"/>
                  <a:gd name="connsiteY2" fmla="*/ 1724025 h 1724025"/>
                  <a:gd name="connsiteX3" fmla="*/ 335021 w 1925696"/>
                  <a:gd name="connsiteY3" fmla="*/ 1724025 h 1724025"/>
                  <a:gd name="connsiteX4" fmla="*/ 208873 w 1925696"/>
                  <a:gd name="connsiteY4" fmla="*/ 631055 h 1724025"/>
                  <a:gd name="connsiteX5" fmla="*/ 589873 w 1925696"/>
                  <a:gd name="connsiteY5" fmla="*/ 211955 h 1724025"/>
                  <a:gd name="connsiteX6" fmla="*/ 1155023 w 1925696"/>
                  <a:gd name="connsiteY6" fmla="*/ 65905 h 1724025"/>
                  <a:gd name="connsiteX7" fmla="*/ 1925696 w 1925696"/>
                  <a:gd name="connsiteY7" fmla="*/ 0 h 1724025"/>
                  <a:gd name="connsiteX8" fmla="*/ 192146 w 1925696"/>
                  <a:gd name="connsiteY8" fmla="*/ 9525 h 1724025"/>
                  <a:gd name="connsiteX0" fmla="*/ 192146 w 1935221"/>
                  <a:gd name="connsiteY0" fmla="*/ 4762 h 1719262"/>
                  <a:gd name="connsiteX1" fmla="*/ 1646 w 1935221"/>
                  <a:gd name="connsiteY1" fmla="*/ 627062 h 1719262"/>
                  <a:gd name="connsiteX2" fmla="*/ 335021 w 1935221"/>
                  <a:gd name="connsiteY2" fmla="*/ 1719262 h 1719262"/>
                  <a:gd name="connsiteX3" fmla="*/ 335021 w 1935221"/>
                  <a:gd name="connsiteY3" fmla="*/ 1719262 h 1719262"/>
                  <a:gd name="connsiteX4" fmla="*/ 208873 w 1935221"/>
                  <a:gd name="connsiteY4" fmla="*/ 626292 h 1719262"/>
                  <a:gd name="connsiteX5" fmla="*/ 589873 w 1935221"/>
                  <a:gd name="connsiteY5" fmla="*/ 207192 h 1719262"/>
                  <a:gd name="connsiteX6" fmla="*/ 1155023 w 1935221"/>
                  <a:gd name="connsiteY6" fmla="*/ 61142 h 1719262"/>
                  <a:gd name="connsiteX7" fmla="*/ 1935221 w 1935221"/>
                  <a:gd name="connsiteY7" fmla="*/ 0 h 1719262"/>
                  <a:gd name="connsiteX8" fmla="*/ 192146 w 1935221"/>
                  <a:gd name="connsiteY8" fmla="*/ 4762 h 1719262"/>
                  <a:gd name="connsiteX0" fmla="*/ 192146 w 1935221"/>
                  <a:gd name="connsiteY0" fmla="*/ 9524 h 1724024"/>
                  <a:gd name="connsiteX1" fmla="*/ 1646 w 1935221"/>
                  <a:gd name="connsiteY1" fmla="*/ 631824 h 1724024"/>
                  <a:gd name="connsiteX2" fmla="*/ 335021 w 1935221"/>
                  <a:gd name="connsiteY2" fmla="*/ 1724024 h 1724024"/>
                  <a:gd name="connsiteX3" fmla="*/ 335021 w 1935221"/>
                  <a:gd name="connsiteY3" fmla="*/ 1724024 h 1724024"/>
                  <a:gd name="connsiteX4" fmla="*/ 208873 w 1935221"/>
                  <a:gd name="connsiteY4" fmla="*/ 631054 h 1724024"/>
                  <a:gd name="connsiteX5" fmla="*/ 589873 w 1935221"/>
                  <a:gd name="connsiteY5" fmla="*/ 211954 h 1724024"/>
                  <a:gd name="connsiteX6" fmla="*/ 1155023 w 1935221"/>
                  <a:gd name="connsiteY6" fmla="*/ 65904 h 1724024"/>
                  <a:gd name="connsiteX7" fmla="*/ 1935221 w 1935221"/>
                  <a:gd name="connsiteY7" fmla="*/ 0 h 1724024"/>
                  <a:gd name="connsiteX8" fmla="*/ 192146 w 1935221"/>
                  <a:gd name="connsiteY8" fmla="*/ 9524 h 1724024"/>
                  <a:gd name="connsiteX0" fmla="*/ 192146 w 1944746"/>
                  <a:gd name="connsiteY0" fmla="*/ 9524 h 1724024"/>
                  <a:gd name="connsiteX1" fmla="*/ 1646 w 1944746"/>
                  <a:gd name="connsiteY1" fmla="*/ 631824 h 1724024"/>
                  <a:gd name="connsiteX2" fmla="*/ 335021 w 1944746"/>
                  <a:gd name="connsiteY2" fmla="*/ 1724024 h 1724024"/>
                  <a:gd name="connsiteX3" fmla="*/ 335021 w 1944746"/>
                  <a:gd name="connsiteY3" fmla="*/ 1724024 h 1724024"/>
                  <a:gd name="connsiteX4" fmla="*/ 208873 w 1944746"/>
                  <a:gd name="connsiteY4" fmla="*/ 631054 h 1724024"/>
                  <a:gd name="connsiteX5" fmla="*/ 589873 w 1944746"/>
                  <a:gd name="connsiteY5" fmla="*/ 211954 h 1724024"/>
                  <a:gd name="connsiteX6" fmla="*/ 1155023 w 1944746"/>
                  <a:gd name="connsiteY6" fmla="*/ 65904 h 1724024"/>
                  <a:gd name="connsiteX7" fmla="*/ 1944746 w 1944746"/>
                  <a:gd name="connsiteY7" fmla="*/ 0 h 1724024"/>
                  <a:gd name="connsiteX8" fmla="*/ 192146 w 1944746"/>
                  <a:gd name="connsiteY8" fmla="*/ 9524 h 1724024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16810 w 1949508"/>
                  <a:gd name="connsiteY4" fmla="*/ 1146992 h 1714500"/>
                  <a:gd name="connsiteX5" fmla="*/ 208873 w 1949508"/>
                  <a:gd name="connsiteY5" fmla="*/ 621530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208873 w 1949508"/>
                  <a:gd name="connsiteY5" fmla="*/ 621530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227923 w 1949508"/>
                  <a:gd name="connsiteY5" fmla="*/ 478654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227923 w 1949508"/>
                  <a:gd name="connsiteY5" fmla="*/ 478654 h 1714500"/>
                  <a:gd name="connsiteX6" fmla="*/ 570823 w 1949508"/>
                  <a:gd name="connsiteY6" fmla="*/ 1643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64094 w 1921456"/>
                  <a:gd name="connsiteY0" fmla="*/ 0 h 1714500"/>
                  <a:gd name="connsiteX1" fmla="*/ 2169 w 1921456"/>
                  <a:gd name="connsiteY1" fmla="*/ 608012 h 1714500"/>
                  <a:gd name="connsiteX2" fmla="*/ 306969 w 1921456"/>
                  <a:gd name="connsiteY2" fmla="*/ 1714500 h 1714500"/>
                  <a:gd name="connsiteX3" fmla="*/ 306969 w 1921456"/>
                  <a:gd name="connsiteY3" fmla="*/ 1714500 h 1714500"/>
                  <a:gd name="connsiteX4" fmla="*/ 126846 w 1921456"/>
                  <a:gd name="connsiteY4" fmla="*/ 956492 h 1714500"/>
                  <a:gd name="connsiteX5" fmla="*/ 199871 w 1921456"/>
                  <a:gd name="connsiteY5" fmla="*/ 478654 h 1714500"/>
                  <a:gd name="connsiteX6" fmla="*/ 542771 w 1921456"/>
                  <a:gd name="connsiteY6" fmla="*/ 164330 h 1714500"/>
                  <a:gd name="connsiteX7" fmla="*/ 1126971 w 1921456"/>
                  <a:gd name="connsiteY7" fmla="*/ 56380 h 1714500"/>
                  <a:gd name="connsiteX8" fmla="*/ 1921456 w 1921456"/>
                  <a:gd name="connsiteY8" fmla="*/ 1 h 1714500"/>
                  <a:gd name="connsiteX9" fmla="*/ 164094 w 1921456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113083 w 1907568"/>
                  <a:gd name="connsiteY7" fmla="*/ 56380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250825 w 1907568"/>
                  <a:gd name="connsiteY4" fmla="*/ 1553693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01625 w 1907568"/>
                  <a:gd name="connsiteY4" fmla="*/ 1623543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39900"/>
                  <a:gd name="connsiteX1" fmla="*/ 2569 w 1907568"/>
                  <a:gd name="connsiteY1" fmla="*/ 603250 h 1739900"/>
                  <a:gd name="connsiteX2" fmla="*/ 293081 w 1907568"/>
                  <a:gd name="connsiteY2" fmla="*/ 1714500 h 1739900"/>
                  <a:gd name="connsiteX3" fmla="*/ 293081 w 1907568"/>
                  <a:gd name="connsiteY3" fmla="*/ 1714500 h 1739900"/>
                  <a:gd name="connsiteX4" fmla="*/ 317500 w 1907568"/>
                  <a:gd name="connsiteY4" fmla="*/ 1680693 h 1739900"/>
                  <a:gd name="connsiteX5" fmla="*/ 112958 w 1907568"/>
                  <a:gd name="connsiteY5" fmla="*/ 956492 h 1739900"/>
                  <a:gd name="connsiteX6" fmla="*/ 185983 w 1907568"/>
                  <a:gd name="connsiteY6" fmla="*/ 478654 h 1739900"/>
                  <a:gd name="connsiteX7" fmla="*/ 528883 w 1907568"/>
                  <a:gd name="connsiteY7" fmla="*/ 164330 h 1739900"/>
                  <a:gd name="connsiteX8" fmla="*/ 1098796 w 1907568"/>
                  <a:gd name="connsiteY8" fmla="*/ 51618 h 1739900"/>
                  <a:gd name="connsiteX9" fmla="*/ 1907568 w 1907568"/>
                  <a:gd name="connsiteY9" fmla="*/ 1 h 1739900"/>
                  <a:gd name="connsiteX10" fmla="*/ 150206 w 1907568"/>
                  <a:gd name="connsiteY10" fmla="*/ 0 h 1739900"/>
                  <a:gd name="connsiteX0" fmla="*/ 150206 w 1907568"/>
                  <a:gd name="connsiteY0" fmla="*/ 0 h 1766026"/>
                  <a:gd name="connsiteX1" fmla="*/ 2569 w 1907568"/>
                  <a:gd name="connsiteY1" fmla="*/ 603250 h 1766026"/>
                  <a:gd name="connsiteX2" fmla="*/ 293081 w 1907568"/>
                  <a:gd name="connsiteY2" fmla="*/ 1714500 h 1766026"/>
                  <a:gd name="connsiteX3" fmla="*/ 293081 w 1907568"/>
                  <a:gd name="connsiteY3" fmla="*/ 1714500 h 1766026"/>
                  <a:gd name="connsiteX4" fmla="*/ 330200 w 1907568"/>
                  <a:gd name="connsiteY4" fmla="*/ 1715618 h 1766026"/>
                  <a:gd name="connsiteX5" fmla="*/ 112958 w 1907568"/>
                  <a:gd name="connsiteY5" fmla="*/ 956492 h 1766026"/>
                  <a:gd name="connsiteX6" fmla="*/ 185983 w 1907568"/>
                  <a:gd name="connsiteY6" fmla="*/ 478654 h 1766026"/>
                  <a:gd name="connsiteX7" fmla="*/ 528883 w 1907568"/>
                  <a:gd name="connsiteY7" fmla="*/ 164330 h 1766026"/>
                  <a:gd name="connsiteX8" fmla="*/ 1098796 w 1907568"/>
                  <a:gd name="connsiteY8" fmla="*/ 51618 h 1766026"/>
                  <a:gd name="connsiteX9" fmla="*/ 1907568 w 1907568"/>
                  <a:gd name="connsiteY9" fmla="*/ 1 h 1766026"/>
                  <a:gd name="connsiteX10" fmla="*/ 150206 w 1907568"/>
                  <a:gd name="connsiteY10" fmla="*/ 0 h 1766026"/>
                  <a:gd name="connsiteX0" fmla="*/ 150206 w 1907568"/>
                  <a:gd name="connsiteY0" fmla="*/ 0 h 1756200"/>
                  <a:gd name="connsiteX1" fmla="*/ 2569 w 1907568"/>
                  <a:gd name="connsiteY1" fmla="*/ 603250 h 1756200"/>
                  <a:gd name="connsiteX2" fmla="*/ 293081 w 1907568"/>
                  <a:gd name="connsiteY2" fmla="*/ 1714500 h 1756200"/>
                  <a:gd name="connsiteX3" fmla="*/ 293081 w 1907568"/>
                  <a:gd name="connsiteY3" fmla="*/ 1714500 h 1756200"/>
                  <a:gd name="connsiteX4" fmla="*/ 330200 w 1907568"/>
                  <a:gd name="connsiteY4" fmla="*/ 1702918 h 1756200"/>
                  <a:gd name="connsiteX5" fmla="*/ 112958 w 1907568"/>
                  <a:gd name="connsiteY5" fmla="*/ 956492 h 1756200"/>
                  <a:gd name="connsiteX6" fmla="*/ 185983 w 1907568"/>
                  <a:gd name="connsiteY6" fmla="*/ 478654 h 1756200"/>
                  <a:gd name="connsiteX7" fmla="*/ 528883 w 1907568"/>
                  <a:gd name="connsiteY7" fmla="*/ 164330 h 1756200"/>
                  <a:gd name="connsiteX8" fmla="*/ 1098796 w 1907568"/>
                  <a:gd name="connsiteY8" fmla="*/ 51618 h 1756200"/>
                  <a:gd name="connsiteX9" fmla="*/ 1907568 w 1907568"/>
                  <a:gd name="connsiteY9" fmla="*/ 1 h 1756200"/>
                  <a:gd name="connsiteX10" fmla="*/ 150206 w 1907568"/>
                  <a:gd name="connsiteY10" fmla="*/ 0 h 17562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506413 w 1907568"/>
                  <a:gd name="connsiteY4" fmla="*/ 1650530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506413 w 1907568"/>
                  <a:gd name="connsiteY4" fmla="*/ 1650530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25956"/>
                  <a:gd name="connsiteX1" fmla="*/ 2569 w 1907568"/>
                  <a:gd name="connsiteY1" fmla="*/ 603250 h 1725956"/>
                  <a:gd name="connsiteX2" fmla="*/ 293081 w 1907568"/>
                  <a:gd name="connsiteY2" fmla="*/ 1714500 h 1725956"/>
                  <a:gd name="connsiteX3" fmla="*/ 293081 w 1907568"/>
                  <a:gd name="connsiteY3" fmla="*/ 1714500 h 1725956"/>
                  <a:gd name="connsiteX4" fmla="*/ 506413 w 1907568"/>
                  <a:gd name="connsiteY4" fmla="*/ 1650530 h 1725956"/>
                  <a:gd name="connsiteX5" fmla="*/ 112958 w 1907568"/>
                  <a:gd name="connsiteY5" fmla="*/ 956492 h 1725956"/>
                  <a:gd name="connsiteX6" fmla="*/ 185983 w 1907568"/>
                  <a:gd name="connsiteY6" fmla="*/ 478654 h 1725956"/>
                  <a:gd name="connsiteX7" fmla="*/ 528883 w 1907568"/>
                  <a:gd name="connsiteY7" fmla="*/ 164330 h 1725956"/>
                  <a:gd name="connsiteX8" fmla="*/ 1098796 w 1907568"/>
                  <a:gd name="connsiteY8" fmla="*/ 51618 h 1725956"/>
                  <a:gd name="connsiteX9" fmla="*/ 1907568 w 1907568"/>
                  <a:gd name="connsiteY9" fmla="*/ 1 h 1725956"/>
                  <a:gd name="connsiteX10" fmla="*/ 150206 w 1907568"/>
                  <a:gd name="connsiteY10" fmla="*/ 0 h 1725956"/>
                  <a:gd name="connsiteX0" fmla="*/ 150206 w 1907568"/>
                  <a:gd name="connsiteY0" fmla="*/ 0 h 1725956"/>
                  <a:gd name="connsiteX1" fmla="*/ 2569 w 1907568"/>
                  <a:gd name="connsiteY1" fmla="*/ 603250 h 1725956"/>
                  <a:gd name="connsiteX2" fmla="*/ 293081 w 1907568"/>
                  <a:gd name="connsiteY2" fmla="*/ 1714500 h 1725956"/>
                  <a:gd name="connsiteX3" fmla="*/ 293081 w 1907568"/>
                  <a:gd name="connsiteY3" fmla="*/ 1714500 h 1725956"/>
                  <a:gd name="connsiteX4" fmla="*/ 506413 w 1907568"/>
                  <a:gd name="connsiteY4" fmla="*/ 1650530 h 1725956"/>
                  <a:gd name="connsiteX5" fmla="*/ 112958 w 1907568"/>
                  <a:gd name="connsiteY5" fmla="*/ 956492 h 1725956"/>
                  <a:gd name="connsiteX6" fmla="*/ 185983 w 1907568"/>
                  <a:gd name="connsiteY6" fmla="*/ 478654 h 1725956"/>
                  <a:gd name="connsiteX7" fmla="*/ 528883 w 1907568"/>
                  <a:gd name="connsiteY7" fmla="*/ 164330 h 1725956"/>
                  <a:gd name="connsiteX8" fmla="*/ 1098796 w 1907568"/>
                  <a:gd name="connsiteY8" fmla="*/ 51618 h 1725956"/>
                  <a:gd name="connsiteX9" fmla="*/ 1907568 w 1907568"/>
                  <a:gd name="connsiteY9" fmla="*/ 1 h 1725956"/>
                  <a:gd name="connsiteX10" fmla="*/ 150206 w 1907568"/>
                  <a:gd name="connsiteY10" fmla="*/ 0 h 1725956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506413 w 1907568"/>
                  <a:gd name="connsiteY4" fmla="*/ 1650530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4963 w 1907568"/>
                  <a:gd name="connsiteY4" fmla="*/ 1705299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4963 w 1907568"/>
                  <a:gd name="connsiteY4" fmla="*/ 1705299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279335 w 1851940"/>
                  <a:gd name="connsiteY3" fmla="*/ 1705299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57662 w 1851940"/>
                  <a:gd name="connsiteY3" fmla="*/ 92020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108462 w 1851940"/>
                  <a:gd name="connsiteY3" fmla="*/ 82495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108462 w 1851940"/>
                  <a:gd name="connsiteY3" fmla="*/ 82495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559312 w 1851940"/>
                  <a:gd name="connsiteY3" fmla="*/ 86305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89430 w 1846792"/>
                  <a:gd name="connsiteY0" fmla="*/ 0 h 1755125"/>
                  <a:gd name="connsiteX1" fmla="*/ 232305 w 1846792"/>
                  <a:gd name="connsiteY1" fmla="*/ 1714500 h 1755125"/>
                  <a:gd name="connsiteX2" fmla="*/ 10055 w 1846792"/>
                  <a:gd name="connsiteY2" fmla="*/ 1168400 h 1755125"/>
                  <a:gd name="connsiteX3" fmla="*/ 554164 w 1846792"/>
                  <a:gd name="connsiteY3" fmla="*/ 863058 h 1755125"/>
                  <a:gd name="connsiteX4" fmla="*/ 125207 w 1846792"/>
                  <a:gd name="connsiteY4" fmla="*/ 478654 h 1755125"/>
                  <a:gd name="connsiteX5" fmla="*/ 468107 w 1846792"/>
                  <a:gd name="connsiteY5" fmla="*/ 164330 h 1755125"/>
                  <a:gd name="connsiteX6" fmla="*/ 1038020 w 1846792"/>
                  <a:gd name="connsiteY6" fmla="*/ 51618 h 1755125"/>
                  <a:gd name="connsiteX7" fmla="*/ 1846792 w 1846792"/>
                  <a:gd name="connsiteY7" fmla="*/ 1 h 1755125"/>
                  <a:gd name="connsiteX8" fmla="*/ 89430 w 1846792"/>
                  <a:gd name="connsiteY8" fmla="*/ 0 h 1755125"/>
                  <a:gd name="connsiteX0" fmla="*/ 97911 w 1855273"/>
                  <a:gd name="connsiteY0" fmla="*/ 0 h 1758009"/>
                  <a:gd name="connsiteX1" fmla="*/ 240786 w 1855273"/>
                  <a:gd name="connsiteY1" fmla="*/ 1714500 h 1758009"/>
                  <a:gd name="connsiteX2" fmla="*/ 374136 w 1855273"/>
                  <a:gd name="connsiteY2" fmla="*/ 1193800 h 1758009"/>
                  <a:gd name="connsiteX3" fmla="*/ 562645 w 1855273"/>
                  <a:gd name="connsiteY3" fmla="*/ 863058 h 1758009"/>
                  <a:gd name="connsiteX4" fmla="*/ 133688 w 1855273"/>
                  <a:gd name="connsiteY4" fmla="*/ 478654 h 1758009"/>
                  <a:gd name="connsiteX5" fmla="*/ 476588 w 1855273"/>
                  <a:gd name="connsiteY5" fmla="*/ 164330 h 1758009"/>
                  <a:gd name="connsiteX6" fmla="*/ 1046501 w 1855273"/>
                  <a:gd name="connsiteY6" fmla="*/ 51618 h 1758009"/>
                  <a:gd name="connsiteX7" fmla="*/ 1855273 w 1855273"/>
                  <a:gd name="connsiteY7" fmla="*/ 1 h 1758009"/>
                  <a:gd name="connsiteX8" fmla="*/ 97911 w 1855273"/>
                  <a:gd name="connsiteY8" fmla="*/ 0 h 1758009"/>
                  <a:gd name="connsiteX0" fmla="*/ 156341 w 1913703"/>
                  <a:gd name="connsiteY0" fmla="*/ 0 h 1241549"/>
                  <a:gd name="connsiteX1" fmla="*/ 83316 w 1913703"/>
                  <a:gd name="connsiteY1" fmla="*/ 793750 h 1241549"/>
                  <a:gd name="connsiteX2" fmla="*/ 432566 w 1913703"/>
                  <a:gd name="connsiteY2" fmla="*/ 1193800 h 1241549"/>
                  <a:gd name="connsiteX3" fmla="*/ 621075 w 1913703"/>
                  <a:gd name="connsiteY3" fmla="*/ 863058 h 1241549"/>
                  <a:gd name="connsiteX4" fmla="*/ 192118 w 1913703"/>
                  <a:gd name="connsiteY4" fmla="*/ 478654 h 1241549"/>
                  <a:gd name="connsiteX5" fmla="*/ 535018 w 1913703"/>
                  <a:gd name="connsiteY5" fmla="*/ 164330 h 1241549"/>
                  <a:gd name="connsiteX6" fmla="*/ 1104931 w 1913703"/>
                  <a:gd name="connsiteY6" fmla="*/ 51618 h 1241549"/>
                  <a:gd name="connsiteX7" fmla="*/ 1913703 w 1913703"/>
                  <a:gd name="connsiteY7" fmla="*/ 1 h 1241549"/>
                  <a:gd name="connsiteX8" fmla="*/ 156341 w 1913703"/>
                  <a:gd name="connsiteY8" fmla="*/ 0 h 1241549"/>
                  <a:gd name="connsiteX0" fmla="*/ 73740 w 1831102"/>
                  <a:gd name="connsiteY0" fmla="*/ 0 h 1193800"/>
                  <a:gd name="connsiteX1" fmla="*/ 349965 w 1831102"/>
                  <a:gd name="connsiteY1" fmla="*/ 1193800 h 1193800"/>
                  <a:gd name="connsiteX2" fmla="*/ 538474 w 1831102"/>
                  <a:gd name="connsiteY2" fmla="*/ 863058 h 1193800"/>
                  <a:gd name="connsiteX3" fmla="*/ 109517 w 1831102"/>
                  <a:gd name="connsiteY3" fmla="*/ 478654 h 1193800"/>
                  <a:gd name="connsiteX4" fmla="*/ 452417 w 1831102"/>
                  <a:gd name="connsiteY4" fmla="*/ 164330 h 1193800"/>
                  <a:gd name="connsiteX5" fmla="*/ 1022330 w 1831102"/>
                  <a:gd name="connsiteY5" fmla="*/ 51618 h 1193800"/>
                  <a:gd name="connsiteX6" fmla="*/ 1831102 w 1831102"/>
                  <a:gd name="connsiteY6" fmla="*/ 1 h 1193800"/>
                  <a:gd name="connsiteX7" fmla="*/ 73740 w 1831102"/>
                  <a:gd name="connsiteY7" fmla="*/ 0 h 1193800"/>
                  <a:gd name="connsiteX0" fmla="*/ 181634 w 1938996"/>
                  <a:gd name="connsiteY0" fmla="*/ 0 h 895350"/>
                  <a:gd name="connsiteX1" fmla="*/ 64159 w 1938996"/>
                  <a:gd name="connsiteY1" fmla="*/ 895350 h 895350"/>
                  <a:gd name="connsiteX2" fmla="*/ 646368 w 1938996"/>
                  <a:gd name="connsiteY2" fmla="*/ 863058 h 895350"/>
                  <a:gd name="connsiteX3" fmla="*/ 217411 w 1938996"/>
                  <a:gd name="connsiteY3" fmla="*/ 478654 h 895350"/>
                  <a:gd name="connsiteX4" fmla="*/ 560311 w 1938996"/>
                  <a:gd name="connsiteY4" fmla="*/ 164330 h 895350"/>
                  <a:gd name="connsiteX5" fmla="*/ 1130224 w 1938996"/>
                  <a:gd name="connsiteY5" fmla="*/ 51618 h 895350"/>
                  <a:gd name="connsiteX6" fmla="*/ 1938996 w 1938996"/>
                  <a:gd name="connsiteY6" fmla="*/ 1 h 895350"/>
                  <a:gd name="connsiteX7" fmla="*/ 181634 w 1938996"/>
                  <a:gd name="connsiteY7" fmla="*/ 0 h 895350"/>
                  <a:gd name="connsiteX0" fmla="*/ 181634 w 1938996"/>
                  <a:gd name="connsiteY0" fmla="*/ 0 h 913858"/>
                  <a:gd name="connsiteX1" fmla="*/ 64159 w 1938996"/>
                  <a:gd name="connsiteY1" fmla="*/ 895350 h 913858"/>
                  <a:gd name="connsiteX2" fmla="*/ 112968 w 1938996"/>
                  <a:gd name="connsiteY2" fmla="*/ 913858 h 913858"/>
                  <a:gd name="connsiteX3" fmla="*/ 217411 w 1938996"/>
                  <a:gd name="connsiteY3" fmla="*/ 478654 h 913858"/>
                  <a:gd name="connsiteX4" fmla="*/ 560311 w 1938996"/>
                  <a:gd name="connsiteY4" fmla="*/ 164330 h 913858"/>
                  <a:gd name="connsiteX5" fmla="*/ 1130224 w 1938996"/>
                  <a:gd name="connsiteY5" fmla="*/ 51618 h 913858"/>
                  <a:gd name="connsiteX6" fmla="*/ 1938996 w 1938996"/>
                  <a:gd name="connsiteY6" fmla="*/ 1 h 913858"/>
                  <a:gd name="connsiteX7" fmla="*/ 181634 w 1938996"/>
                  <a:gd name="connsiteY7" fmla="*/ 0 h 913858"/>
                  <a:gd name="connsiteX0" fmla="*/ 197145 w 1954507"/>
                  <a:gd name="connsiteY0" fmla="*/ 0 h 920750"/>
                  <a:gd name="connsiteX1" fmla="*/ 54270 w 1954507"/>
                  <a:gd name="connsiteY1" fmla="*/ 920750 h 920750"/>
                  <a:gd name="connsiteX2" fmla="*/ 128479 w 1954507"/>
                  <a:gd name="connsiteY2" fmla="*/ 913858 h 920750"/>
                  <a:gd name="connsiteX3" fmla="*/ 232922 w 1954507"/>
                  <a:gd name="connsiteY3" fmla="*/ 478654 h 920750"/>
                  <a:gd name="connsiteX4" fmla="*/ 575822 w 1954507"/>
                  <a:gd name="connsiteY4" fmla="*/ 164330 h 920750"/>
                  <a:gd name="connsiteX5" fmla="*/ 1145735 w 1954507"/>
                  <a:gd name="connsiteY5" fmla="*/ 51618 h 920750"/>
                  <a:gd name="connsiteX6" fmla="*/ 1954507 w 1954507"/>
                  <a:gd name="connsiteY6" fmla="*/ 1 h 920750"/>
                  <a:gd name="connsiteX7" fmla="*/ 197145 w 1954507"/>
                  <a:gd name="connsiteY7" fmla="*/ 0 h 920750"/>
                  <a:gd name="connsiteX0" fmla="*/ 205499 w 1962861"/>
                  <a:gd name="connsiteY0" fmla="*/ 0 h 913858"/>
                  <a:gd name="connsiteX1" fmla="*/ 49924 w 1962861"/>
                  <a:gd name="connsiteY1" fmla="*/ 908050 h 913858"/>
                  <a:gd name="connsiteX2" fmla="*/ 136833 w 1962861"/>
                  <a:gd name="connsiteY2" fmla="*/ 913858 h 913858"/>
                  <a:gd name="connsiteX3" fmla="*/ 241276 w 1962861"/>
                  <a:gd name="connsiteY3" fmla="*/ 478654 h 913858"/>
                  <a:gd name="connsiteX4" fmla="*/ 584176 w 1962861"/>
                  <a:gd name="connsiteY4" fmla="*/ 164330 h 913858"/>
                  <a:gd name="connsiteX5" fmla="*/ 1154089 w 1962861"/>
                  <a:gd name="connsiteY5" fmla="*/ 51618 h 913858"/>
                  <a:gd name="connsiteX6" fmla="*/ 1962861 w 1962861"/>
                  <a:gd name="connsiteY6" fmla="*/ 1 h 913858"/>
                  <a:gd name="connsiteX7" fmla="*/ 205499 w 1962861"/>
                  <a:gd name="connsiteY7" fmla="*/ 0 h 913858"/>
                  <a:gd name="connsiteX0" fmla="*/ 209823 w 1967185"/>
                  <a:gd name="connsiteY0" fmla="*/ 0 h 917575"/>
                  <a:gd name="connsiteX1" fmla="*/ 47898 w 1967185"/>
                  <a:gd name="connsiteY1" fmla="*/ 917575 h 917575"/>
                  <a:gd name="connsiteX2" fmla="*/ 141157 w 1967185"/>
                  <a:gd name="connsiteY2" fmla="*/ 913858 h 917575"/>
                  <a:gd name="connsiteX3" fmla="*/ 245600 w 1967185"/>
                  <a:gd name="connsiteY3" fmla="*/ 478654 h 917575"/>
                  <a:gd name="connsiteX4" fmla="*/ 588500 w 1967185"/>
                  <a:gd name="connsiteY4" fmla="*/ 164330 h 917575"/>
                  <a:gd name="connsiteX5" fmla="*/ 1158413 w 1967185"/>
                  <a:gd name="connsiteY5" fmla="*/ 51618 h 917575"/>
                  <a:gd name="connsiteX6" fmla="*/ 1967185 w 1967185"/>
                  <a:gd name="connsiteY6" fmla="*/ 1 h 917575"/>
                  <a:gd name="connsiteX7" fmla="*/ 209823 w 1967185"/>
                  <a:gd name="connsiteY7" fmla="*/ 0 h 917575"/>
                  <a:gd name="connsiteX0" fmla="*/ 209823 w 1967185"/>
                  <a:gd name="connsiteY0" fmla="*/ 0 h 1134838"/>
                  <a:gd name="connsiteX1" fmla="*/ 47898 w 1967185"/>
                  <a:gd name="connsiteY1" fmla="*/ 917575 h 1134838"/>
                  <a:gd name="connsiteX2" fmla="*/ 278317 w 1967185"/>
                  <a:gd name="connsiteY2" fmla="*/ 1134838 h 1134838"/>
                  <a:gd name="connsiteX3" fmla="*/ 245600 w 1967185"/>
                  <a:gd name="connsiteY3" fmla="*/ 478654 h 1134838"/>
                  <a:gd name="connsiteX4" fmla="*/ 588500 w 1967185"/>
                  <a:gd name="connsiteY4" fmla="*/ 164330 h 1134838"/>
                  <a:gd name="connsiteX5" fmla="*/ 1158413 w 1967185"/>
                  <a:gd name="connsiteY5" fmla="*/ 51618 h 1134838"/>
                  <a:gd name="connsiteX6" fmla="*/ 1967185 w 1967185"/>
                  <a:gd name="connsiteY6" fmla="*/ 1 h 1134838"/>
                  <a:gd name="connsiteX7" fmla="*/ 209823 w 1967185"/>
                  <a:gd name="connsiteY7" fmla="*/ 0 h 1134838"/>
                  <a:gd name="connsiteX0" fmla="*/ 127136 w 1884498"/>
                  <a:gd name="connsiteY0" fmla="*/ 0 h 1237615"/>
                  <a:gd name="connsiteX1" fmla="*/ 132851 w 1884498"/>
                  <a:gd name="connsiteY1" fmla="*/ 1237615 h 1237615"/>
                  <a:gd name="connsiteX2" fmla="*/ 195630 w 1884498"/>
                  <a:gd name="connsiteY2" fmla="*/ 1134838 h 1237615"/>
                  <a:gd name="connsiteX3" fmla="*/ 162913 w 1884498"/>
                  <a:gd name="connsiteY3" fmla="*/ 478654 h 1237615"/>
                  <a:gd name="connsiteX4" fmla="*/ 505813 w 1884498"/>
                  <a:gd name="connsiteY4" fmla="*/ 164330 h 1237615"/>
                  <a:gd name="connsiteX5" fmla="*/ 1075726 w 1884498"/>
                  <a:gd name="connsiteY5" fmla="*/ 51618 h 1237615"/>
                  <a:gd name="connsiteX6" fmla="*/ 1884498 w 1884498"/>
                  <a:gd name="connsiteY6" fmla="*/ 1 h 1237615"/>
                  <a:gd name="connsiteX7" fmla="*/ 127136 w 1884498"/>
                  <a:gd name="connsiteY7" fmla="*/ 0 h 1237615"/>
                  <a:gd name="connsiteX0" fmla="*/ 127136 w 1884498"/>
                  <a:gd name="connsiteY0" fmla="*/ 0 h 1237615"/>
                  <a:gd name="connsiteX1" fmla="*/ 132851 w 1884498"/>
                  <a:gd name="connsiteY1" fmla="*/ 1237615 h 1237615"/>
                  <a:gd name="connsiteX2" fmla="*/ 210870 w 1884498"/>
                  <a:gd name="connsiteY2" fmla="*/ 1218658 h 1237615"/>
                  <a:gd name="connsiteX3" fmla="*/ 162913 w 1884498"/>
                  <a:gd name="connsiteY3" fmla="*/ 478654 h 1237615"/>
                  <a:gd name="connsiteX4" fmla="*/ 505813 w 1884498"/>
                  <a:gd name="connsiteY4" fmla="*/ 164330 h 1237615"/>
                  <a:gd name="connsiteX5" fmla="*/ 1075726 w 1884498"/>
                  <a:gd name="connsiteY5" fmla="*/ 51618 h 1237615"/>
                  <a:gd name="connsiteX6" fmla="*/ 1884498 w 1884498"/>
                  <a:gd name="connsiteY6" fmla="*/ 1 h 1237615"/>
                  <a:gd name="connsiteX7" fmla="*/ 127136 w 1884498"/>
                  <a:gd name="connsiteY7" fmla="*/ 0 h 1237615"/>
                  <a:gd name="connsiteX0" fmla="*/ 128182 w 1885544"/>
                  <a:gd name="connsiteY0" fmla="*/ 0 h 1218658"/>
                  <a:gd name="connsiteX1" fmla="*/ 130722 w 1885544"/>
                  <a:gd name="connsiteY1" fmla="*/ 1209040 h 1218658"/>
                  <a:gd name="connsiteX2" fmla="*/ 211916 w 1885544"/>
                  <a:gd name="connsiteY2" fmla="*/ 1218658 h 1218658"/>
                  <a:gd name="connsiteX3" fmla="*/ 163959 w 1885544"/>
                  <a:gd name="connsiteY3" fmla="*/ 478654 h 1218658"/>
                  <a:gd name="connsiteX4" fmla="*/ 506859 w 1885544"/>
                  <a:gd name="connsiteY4" fmla="*/ 164330 h 1218658"/>
                  <a:gd name="connsiteX5" fmla="*/ 1076772 w 1885544"/>
                  <a:gd name="connsiteY5" fmla="*/ 51618 h 1218658"/>
                  <a:gd name="connsiteX6" fmla="*/ 1885544 w 1885544"/>
                  <a:gd name="connsiteY6" fmla="*/ 1 h 1218658"/>
                  <a:gd name="connsiteX7" fmla="*/ 128182 w 1885544"/>
                  <a:gd name="connsiteY7" fmla="*/ 0 h 1218658"/>
                  <a:gd name="connsiteX0" fmla="*/ 132525 w 1889887"/>
                  <a:gd name="connsiteY0" fmla="*/ 0 h 1218658"/>
                  <a:gd name="connsiteX1" fmla="*/ 122365 w 1889887"/>
                  <a:gd name="connsiteY1" fmla="*/ 1145540 h 1218658"/>
                  <a:gd name="connsiteX2" fmla="*/ 216259 w 1889887"/>
                  <a:gd name="connsiteY2" fmla="*/ 1218658 h 1218658"/>
                  <a:gd name="connsiteX3" fmla="*/ 168302 w 1889887"/>
                  <a:gd name="connsiteY3" fmla="*/ 478654 h 1218658"/>
                  <a:gd name="connsiteX4" fmla="*/ 511202 w 1889887"/>
                  <a:gd name="connsiteY4" fmla="*/ 164330 h 1218658"/>
                  <a:gd name="connsiteX5" fmla="*/ 1081115 w 1889887"/>
                  <a:gd name="connsiteY5" fmla="*/ 51618 h 1218658"/>
                  <a:gd name="connsiteX6" fmla="*/ 1889887 w 1889887"/>
                  <a:gd name="connsiteY6" fmla="*/ 1 h 1218658"/>
                  <a:gd name="connsiteX7" fmla="*/ 132525 w 1889887"/>
                  <a:gd name="connsiteY7" fmla="*/ 0 h 1218658"/>
                  <a:gd name="connsiteX0" fmla="*/ 132525 w 1889887"/>
                  <a:gd name="connsiteY0" fmla="*/ 0 h 1145540"/>
                  <a:gd name="connsiteX1" fmla="*/ 122365 w 1889887"/>
                  <a:gd name="connsiteY1" fmla="*/ 1145540 h 1145540"/>
                  <a:gd name="connsiteX2" fmla="*/ 209909 w 1889887"/>
                  <a:gd name="connsiteY2" fmla="*/ 1142458 h 1145540"/>
                  <a:gd name="connsiteX3" fmla="*/ 168302 w 1889887"/>
                  <a:gd name="connsiteY3" fmla="*/ 478654 h 1145540"/>
                  <a:gd name="connsiteX4" fmla="*/ 511202 w 1889887"/>
                  <a:gd name="connsiteY4" fmla="*/ 164330 h 1145540"/>
                  <a:gd name="connsiteX5" fmla="*/ 1081115 w 1889887"/>
                  <a:gd name="connsiteY5" fmla="*/ 51618 h 1145540"/>
                  <a:gd name="connsiteX6" fmla="*/ 1889887 w 1889887"/>
                  <a:gd name="connsiteY6" fmla="*/ 1 h 1145540"/>
                  <a:gd name="connsiteX7" fmla="*/ 132525 w 1889887"/>
                  <a:gd name="connsiteY7" fmla="*/ 0 h 1145540"/>
                  <a:gd name="connsiteX0" fmla="*/ 128183 w 1885545"/>
                  <a:gd name="connsiteY0" fmla="*/ 0 h 1145540"/>
                  <a:gd name="connsiteX1" fmla="*/ 130723 w 1885545"/>
                  <a:gd name="connsiteY1" fmla="*/ 1145540 h 1145540"/>
                  <a:gd name="connsiteX2" fmla="*/ 205567 w 1885545"/>
                  <a:gd name="connsiteY2" fmla="*/ 1142458 h 1145540"/>
                  <a:gd name="connsiteX3" fmla="*/ 163960 w 1885545"/>
                  <a:gd name="connsiteY3" fmla="*/ 478654 h 1145540"/>
                  <a:gd name="connsiteX4" fmla="*/ 506860 w 1885545"/>
                  <a:gd name="connsiteY4" fmla="*/ 164330 h 1145540"/>
                  <a:gd name="connsiteX5" fmla="*/ 1076773 w 1885545"/>
                  <a:gd name="connsiteY5" fmla="*/ 51618 h 1145540"/>
                  <a:gd name="connsiteX6" fmla="*/ 1885545 w 1885545"/>
                  <a:gd name="connsiteY6" fmla="*/ 1 h 1145540"/>
                  <a:gd name="connsiteX7" fmla="*/ 128183 w 1885545"/>
                  <a:gd name="connsiteY7" fmla="*/ 0 h 1145540"/>
                  <a:gd name="connsiteX0" fmla="*/ 125088 w 1882450"/>
                  <a:gd name="connsiteY0" fmla="*/ 0 h 1145540"/>
                  <a:gd name="connsiteX1" fmla="*/ 137153 w 1882450"/>
                  <a:gd name="connsiteY1" fmla="*/ 1145540 h 1145540"/>
                  <a:gd name="connsiteX2" fmla="*/ 202472 w 1882450"/>
                  <a:gd name="connsiteY2" fmla="*/ 1142458 h 1145540"/>
                  <a:gd name="connsiteX3" fmla="*/ 160865 w 1882450"/>
                  <a:gd name="connsiteY3" fmla="*/ 478654 h 1145540"/>
                  <a:gd name="connsiteX4" fmla="*/ 503765 w 1882450"/>
                  <a:gd name="connsiteY4" fmla="*/ 164330 h 1145540"/>
                  <a:gd name="connsiteX5" fmla="*/ 1073678 w 1882450"/>
                  <a:gd name="connsiteY5" fmla="*/ 51618 h 1145540"/>
                  <a:gd name="connsiteX6" fmla="*/ 1882450 w 1882450"/>
                  <a:gd name="connsiteY6" fmla="*/ 1 h 1145540"/>
                  <a:gd name="connsiteX7" fmla="*/ 125088 w 1882450"/>
                  <a:gd name="connsiteY7" fmla="*/ 0 h 1145540"/>
                  <a:gd name="connsiteX0" fmla="*/ 125088 w 1882450"/>
                  <a:gd name="connsiteY0" fmla="*/ 0 h 1149775"/>
                  <a:gd name="connsiteX1" fmla="*/ 137153 w 1882450"/>
                  <a:gd name="connsiteY1" fmla="*/ 1145540 h 1149775"/>
                  <a:gd name="connsiteX2" fmla="*/ 284234 w 1882450"/>
                  <a:gd name="connsiteY2" fmla="*/ 1149660 h 1149775"/>
                  <a:gd name="connsiteX3" fmla="*/ 160865 w 1882450"/>
                  <a:gd name="connsiteY3" fmla="*/ 478654 h 1149775"/>
                  <a:gd name="connsiteX4" fmla="*/ 503765 w 1882450"/>
                  <a:gd name="connsiteY4" fmla="*/ 164330 h 1149775"/>
                  <a:gd name="connsiteX5" fmla="*/ 1073678 w 1882450"/>
                  <a:gd name="connsiteY5" fmla="*/ 51618 h 1149775"/>
                  <a:gd name="connsiteX6" fmla="*/ 1882450 w 1882450"/>
                  <a:gd name="connsiteY6" fmla="*/ 1 h 1149775"/>
                  <a:gd name="connsiteX7" fmla="*/ 125088 w 1882450"/>
                  <a:gd name="connsiteY7" fmla="*/ 0 h 1149775"/>
                  <a:gd name="connsiteX0" fmla="*/ 125088 w 1882450"/>
                  <a:gd name="connsiteY0" fmla="*/ 0 h 1145540"/>
                  <a:gd name="connsiteX1" fmla="*/ 137153 w 1882450"/>
                  <a:gd name="connsiteY1" fmla="*/ 1145540 h 1145540"/>
                  <a:gd name="connsiteX2" fmla="*/ 290862 w 1882450"/>
                  <a:gd name="connsiteY2" fmla="*/ 1142460 h 1145540"/>
                  <a:gd name="connsiteX3" fmla="*/ 160865 w 1882450"/>
                  <a:gd name="connsiteY3" fmla="*/ 478654 h 1145540"/>
                  <a:gd name="connsiteX4" fmla="*/ 503765 w 1882450"/>
                  <a:gd name="connsiteY4" fmla="*/ 164330 h 1145540"/>
                  <a:gd name="connsiteX5" fmla="*/ 1073678 w 1882450"/>
                  <a:gd name="connsiteY5" fmla="*/ 51618 h 1145540"/>
                  <a:gd name="connsiteX6" fmla="*/ 1882450 w 1882450"/>
                  <a:gd name="connsiteY6" fmla="*/ 1 h 1145540"/>
                  <a:gd name="connsiteX7" fmla="*/ 125088 w 1882450"/>
                  <a:gd name="connsiteY7" fmla="*/ 0 h 1145540"/>
                  <a:gd name="connsiteX0" fmla="*/ 125088 w 1882450"/>
                  <a:gd name="connsiteY0" fmla="*/ 0 h 1146308"/>
                  <a:gd name="connsiteX1" fmla="*/ 137153 w 1882450"/>
                  <a:gd name="connsiteY1" fmla="*/ 1145540 h 1146308"/>
                  <a:gd name="connsiteX2" fmla="*/ 288653 w 1882450"/>
                  <a:gd name="connsiteY2" fmla="*/ 1146062 h 1146308"/>
                  <a:gd name="connsiteX3" fmla="*/ 160865 w 1882450"/>
                  <a:gd name="connsiteY3" fmla="*/ 478654 h 1146308"/>
                  <a:gd name="connsiteX4" fmla="*/ 503765 w 1882450"/>
                  <a:gd name="connsiteY4" fmla="*/ 164330 h 1146308"/>
                  <a:gd name="connsiteX5" fmla="*/ 1073678 w 1882450"/>
                  <a:gd name="connsiteY5" fmla="*/ 51618 h 1146308"/>
                  <a:gd name="connsiteX6" fmla="*/ 1882450 w 1882450"/>
                  <a:gd name="connsiteY6" fmla="*/ 1 h 1146308"/>
                  <a:gd name="connsiteX7" fmla="*/ 125088 w 1882450"/>
                  <a:gd name="connsiteY7" fmla="*/ 0 h 114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2450" h="1146308">
                    <a:moveTo>
                      <a:pt x="125088" y="0"/>
                    </a:moveTo>
                    <a:cubicBezTo>
                      <a:pt x="-121768" y="198966"/>
                      <a:pt x="59697" y="1001697"/>
                      <a:pt x="137153" y="1145540"/>
                    </a:cubicBezTo>
                    <a:cubicBezTo>
                      <a:pt x="158926" y="1144513"/>
                      <a:pt x="266880" y="1147089"/>
                      <a:pt x="288653" y="1146062"/>
                    </a:cubicBezTo>
                    <a:cubicBezTo>
                      <a:pt x="270803" y="940088"/>
                      <a:pt x="125013" y="642276"/>
                      <a:pt x="160865" y="478654"/>
                    </a:cubicBezTo>
                    <a:cubicBezTo>
                      <a:pt x="196717" y="315032"/>
                      <a:pt x="351630" y="235503"/>
                      <a:pt x="503765" y="164330"/>
                    </a:cubicBezTo>
                    <a:cubicBezTo>
                      <a:pt x="655900" y="93157"/>
                      <a:pt x="824847" y="74244"/>
                      <a:pt x="1073678" y="51618"/>
                    </a:cubicBezTo>
                    <a:cubicBezTo>
                      <a:pt x="1322509" y="28992"/>
                      <a:pt x="1617622" y="18794"/>
                      <a:pt x="1882450" y="1"/>
                    </a:cubicBezTo>
                    <a:lnTo>
                      <a:pt x="12508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95000"/>
                    </a:schemeClr>
                  </a:gs>
                  <a:gs pos="43000">
                    <a:schemeClr val="bg2">
                      <a:lumMod val="75000"/>
                    </a:schemeClr>
                  </a:gs>
                  <a:gs pos="100000">
                    <a:schemeClr val="bg1">
                      <a:lumMod val="65000"/>
                      <a:alpha val="50000"/>
                    </a:schemeClr>
                  </a:gs>
                  <a:gs pos="71000">
                    <a:schemeClr val="bg2">
                      <a:lumMod val="50000"/>
                    </a:schemeClr>
                  </a:gs>
                </a:gsLst>
                <a:lin ang="5400000" scaled="1"/>
              </a:gradFill>
              <a:ln w="38100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254165" y="1524000"/>
            <a:ext cx="2028514" cy="4427802"/>
            <a:chOff x="6658285" y="1828800"/>
            <a:chExt cx="2028514" cy="4427802"/>
          </a:xfrm>
        </p:grpSpPr>
        <p:grpSp>
          <p:nvGrpSpPr>
            <p:cNvPr id="41" name="Group 40"/>
            <p:cNvGrpSpPr/>
            <p:nvPr/>
          </p:nvGrpSpPr>
          <p:grpSpPr>
            <a:xfrm>
              <a:off x="6737527" y="1828800"/>
              <a:ext cx="1799030" cy="1066800"/>
              <a:chOff x="7207550" y="2564116"/>
              <a:chExt cx="1202536" cy="1066800"/>
            </a:xfrm>
          </p:grpSpPr>
          <p:pic>
            <p:nvPicPr>
              <p:cNvPr id="45" name="Picture 44" descr="1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"/>
              <a:stretch/>
            </p:blipFill>
            <p:spPr>
              <a:xfrm>
                <a:off x="7207550" y="2628901"/>
                <a:ext cx="1202536" cy="1002015"/>
              </a:xfrm>
              <a:prstGeom prst="rect">
                <a:avLst/>
              </a:prstGeom>
            </p:spPr>
          </p:pic>
          <p:grpSp>
            <p:nvGrpSpPr>
              <p:cNvPr id="46" name="Group 45"/>
              <p:cNvGrpSpPr/>
              <p:nvPr/>
            </p:nvGrpSpPr>
            <p:grpSpPr>
              <a:xfrm>
                <a:off x="7308209" y="2564116"/>
                <a:ext cx="1016641" cy="1062483"/>
                <a:chOff x="3490217" y="3995601"/>
                <a:chExt cx="2051430" cy="1755648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490217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783281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4076343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369405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662467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955530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248591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541647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/>
            <p:cNvGrpSpPr/>
            <p:nvPr/>
          </p:nvGrpSpPr>
          <p:grpSpPr>
            <a:xfrm>
              <a:off x="6658285" y="2895600"/>
              <a:ext cx="2028514" cy="3361002"/>
              <a:chOff x="7872086" y="4399140"/>
              <a:chExt cx="962178" cy="2164029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8686800" y="4886932"/>
                <a:ext cx="76200" cy="1676237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 w="38100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 flipH="1">
                <a:off x="7872086" y="4399140"/>
                <a:ext cx="962178" cy="488119"/>
              </a:xfrm>
              <a:custGeom>
                <a:avLst/>
                <a:gdLst>
                  <a:gd name="connsiteX0" fmla="*/ 0 w 1733550"/>
                  <a:gd name="connsiteY0" fmla="*/ 9525 h 1724025"/>
                  <a:gd name="connsiteX1" fmla="*/ 142875 w 1733550"/>
                  <a:gd name="connsiteY1" fmla="*/ 1724025 h 1724025"/>
                  <a:gd name="connsiteX2" fmla="*/ 142875 w 1733550"/>
                  <a:gd name="connsiteY2" fmla="*/ 1724025 h 1724025"/>
                  <a:gd name="connsiteX3" fmla="*/ 1733550 w 1733550"/>
                  <a:gd name="connsiteY3" fmla="*/ 0 h 1724025"/>
                  <a:gd name="connsiteX4" fmla="*/ 0 w 1733550"/>
                  <a:gd name="connsiteY4" fmla="*/ 9525 h 1724025"/>
                  <a:gd name="connsiteX0" fmla="*/ 77798 w 1811348"/>
                  <a:gd name="connsiteY0" fmla="*/ 9525 h 1724025"/>
                  <a:gd name="connsiteX1" fmla="*/ 1598 w 1811348"/>
                  <a:gd name="connsiteY1" fmla="*/ 485775 h 1724025"/>
                  <a:gd name="connsiteX2" fmla="*/ 220673 w 1811348"/>
                  <a:gd name="connsiteY2" fmla="*/ 1724025 h 1724025"/>
                  <a:gd name="connsiteX3" fmla="*/ 220673 w 1811348"/>
                  <a:gd name="connsiteY3" fmla="*/ 1724025 h 1724025"/>
                  <a:gd name="connsiteX4" fmla="*/ 1811348 w 1811348"/>
                  <a:gd name="connsiteY4" fmla="*/ 0 h 1724025"/>
                  <a:gd name="connsiteX5" fmla="*/ 77798 w 1811348"/>
                  <a:gd name="connsiteY5" fmla="*/ 9525 h 1724025"/>
                  <a:gd name="connsiteX0" fmla="*/ 78205 w 1811755"/>
                  <a:gd name="connsiteY0" fmla="*/ 9525 h 1724025"/>
                  <a:gd name="connsiteX1" fmla="*/ 2005 w 1811755"/>
                  <a:gd name="connsiteY1" fmla="*/ 485775 h 1724025"/>
                  <a:gd name="connsiteX2" fmla="*/ 221080 w 1811755"/>
                  <a:gd name="connsiteY2" fmla="*/ 1724025 h 1724025"/>
                  <a:gd name="connsiteX3" fmla="*/ 221080 w 1811755"/>
                  <a:gd name="connsiteY3" fmla="*/ 1724025 h 1724025"/>
                  <a:gd name="connsiteX4" fmla="*/ 1811755 w 1811755"/>
                  <a:gd name="connsiteY4" fmla="*/ 0 h 1724025"/>
                  <a:gd name="connsiteX5" fmla="*/ 78205 w 1811755"/>
                  <a:gd name="connsiteY5" fmla="*/ 9525 h 1724025"/>
                  <a:gd name="connsiteX0" fmla="*/ 78205 w 1811755"/>
                  <a:gd name="connsiteY0" fmla="*/ 9525 h 1724025"/>
                  <a:gd name="connsiteX1" fmla="*/ 2005 w 1811755"/>
                  <a:gd name="connsiteY1" fmla="*/ 485775 h 1724025"/>
                  <a:gd name="connsiteX2" fmla="*/ 221080 w 1811755"/>
                  <a:gd name="connsiteY2" fmla="*/ 1724025 h 1724025"/>
                  <a:gd name="connsiteX3" fmla="*/ 221080 w 1811755"/>
                  <a:gd name="connsiteY3" fmla="*/ 1724025 h 1724025"/>
                  <a:gd name="connsiteX4" fmla="*/ 647382 w 1811755"/>
                  <a:gd name="connsiteY4" fmla="*/ 205605 h 1724025"/>
                  <a:gd name="connsiteX5" fmla="*/ 1811755 w 1811755"/>
                  <a:gd name="connsiteY5" fmla="*/ 0 h 1724025"/>
                  <a:gd name="connsiteX6" fmla="*/ 78205 w 1811755"/>
                  <a:gd name="connsiteY6" fmla="*/ 9525 h 1724025"/>
                  <a:gd name="connsiteX0" fmla="*/ 78205 w 1811755"/>
                  <a:gd name="connsiteY0" fmla="*/ 9525 h 1724025"/>
                  <a:gd name="connsiteX1" fmla="*/ 2005 w 1811755"/>
                  <a:gd name="connsiteY1" fmla="*/ 485775 h 1724025"/>
                  <a:gd name="connsiteX2" fmla="*/ 221080 w 1811755"/>
                  <a:gd name="connsiteY2" fmla="*/ 1724025 h 1724025"/>
                  <a:gd name="connsiteX3" fmla="*/ 221080 w 1811755"/>
                  <a:gd name="connsiteY3" fmla="*/ 1724025 h 1724025"/>
                  <a:gd name="connsiteX4" fmla="*/ 215582 w 1811755"/>
                  <a:gd name="connsiteY4" fmla="*/ 650105 h 1724025"/>
                  <a:gd name="connsiteX5" fmla="*/ 647382 w 1811755"/>
                  <a:gd name="connsiteY5" fmla="*/ 205605 h 1724025"/>
                  <a:gd name="connsiteX6" fmla="*/ 1811755 w 1811755"/>
                  <a:gd name="connsiteY6" fmla="*/ 0 h 1724025"/>
                  <a:gd name="connsiteX7" fmla="*/ 78205 w 1811755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97408 w 1893581"/>
                  <a:gd name="connsiteY4" fmla="*/ 650105 h 1724025"/>
                  <a:gd name="connsiteX5" fmla="*/ 729208 w 1893581"/>
                  <a:gd name="connsiteY5" fmla="*/ 20560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97408 w 1893581"/>
                  <a:gd name="connsiteY4" fmla="*/ 650105 h 1724025"/>
                  <a:gd name="connsiteX5" fmla="*/ 678408 w 1893581"/>
                  <a:gd name="connsiteY5" fmla="*/ 1611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52958 w 1893581"/>
                  <a:gd name="connsiteY4" fmla="*/ 491355 h 1724025"/>
                  <a:gd name="connsiteX5" fmla="*/ 678408 w 1893581"/>
                  <a:gd name="connsiteY5" fmla="*/ 1611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52958 w 1893581"/>
                  <a:gd name="connsiteY4" fmla="*/ 4913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52958 w 1893581"/>
                  <a:gd name="connsiteY4" fmla="*/ 4913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176758 w 1893581"/>
                  <a:gd name="connsiteY4" fmla="*/ 6310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5873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176758 w 1893581"/>
                  <a:gd name="connsiteY4" fmla="*/ 6310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679373 w 1894546"/>
                  <a:gd name="connsiteY5" fmla="*/ 110355 h 1724025"/>
                  <a:gd name="connsiteX6" fmla="*/ 1894546 w 1894546"/>
                  <a:gd name="connsiteY6" fmla="*/ 0 h 1724025"/>
                  <a:gd name="connsiteX7" fmla="*/ 160996 w 1894546"/>
                  <a:gd name="connsiteY7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679373 w 1894546"/>
                  <a:gd name="connsiteY5" fmla="*/ 110355 h 1724025"/>
                  <a:gd name="connsiteX6" fmla="*/ 1200073 w 1894546"/>
                  <a:gd name="connsiteY6" fmla="*/ 46855 h 1724025"/>
                  <a:gd name="connsiteX7" fmla="*/ 1894546 w 1894546"/>
                  <a:gd name="connsiteY7" fmla="*/ 0 h 1724025"/>
                  <a:gd name="connsiteX8" fmla="*/ 160996 w 1894546"/>
                  <a:gd name="connsiteY8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679373 w 1894546"/>
                  <a:gd name="connsiteY5" fmla="*/ 110355 h 1724025"/>
                  <a:gd name="connsiteX6" fmla="*/ 1200073 w 1894546"/>
                  <a:gd name="connsiteY6" fmla="*/ 46855 h 1724025"/>
                  <a:gd name="connsiteX7" fmla="*/ 1894546 w 1894546"/>
                  <a:gd name="connsiteY7" fmla="*/ 0 h 1724025"/>
                  <a:gd name="connsiteX8" fmla="*/ 160996 w 1894546"/>
                  <a:gd name="connsiteY8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558723 w 1894546"/>
                  <a:gd name="connsiteY5" fmla="*/ 211955 h 1724025"/>
                  <a:gd name="connsiteX6" fmla="*/ 1200073 w 1894546"/>
                  <a:gd name="connsiteY6" fmla="*/ 46855 h 1724025"/>
                  <a:gd name="connsiteX7" fmla="*/ 1894546 w 1894546"/>
                  <a:gd name="connsiteY7" fmla="*/ 0 h 1724025"/>
                  <a:gd name="connsiteX8" fmla="*/ 160996 w 1894546"/>
                  <a:gd name="connsiteY8" fmla="*/ 9525 h 1724025"/>
                  <a:gd name="connsiteX0" fmla="*/ 192146 w 1925696"/>
                  <a:gd name="connsiteY0" fmla="*/ 9525 h 1724025"/>
                  <a:gd name="connsiteX1" fmla="*/ 1646 w 1925696"/>
                  <a:gd name="connsiteY1" fmla="*/ 631825 h 1724025"/>
                  <a:gd name="connsiteX2" fmla="*/ 335021 w 1925696"/>
                  <a:gd name="connsiteY2" fmla="*/ 1724025 h 1724025"/>
                  <a:gd name="connsiteX3" fmla="*/ 335021 w 1925696"/>
                  <a:gd name="connsiteY3" fmla="*/ 1724025 h 1724025"/>
                  <a:gd name="connsiteX4" fmla="*/ 208873 w 1925696"/>
                  <a:gd name="connsiteY4" fmla="*/ 631055 h 1724025"/>
                  <a:gd name="connsiteX5" fmla="*/ 589873 w 1925696"/>
                  <a:gd name="connsiteY5" fmla="*/ 211955 h 1724025"/>
                  <a:gd name="connsiteX6" fmla="*/ 1231223 w 1925696"/>
                  <a:gd name="connsiteY6" fmla="*/ 46855 h 1724025"/>
                  <a:gd name="connsiteX7" fmla="*/ 1925696 w 1925696"/>
                  <a:gd name="connsiteY7" fmla="*/ 0 h 1724025"/>
                  <a:gd name="connsiteX8" fmla="*/ 192146 w 1925696"/>
                  <a:gd name="connsiteY8" fmla="*/ 9525 h 1724025"/>
                  <a:gd name="connsiteX0" fmla="*/ 192146 w 1925696"/>
                  <a:gd name="connsiteY0" fmla="*/ 9525 h 1724025"/>
                  <a:gd name="connsiteX1" fmla="*/ 1646 w 1925696"/>
                  <a:gd name="connsiteY1" fmla="*/ 631825 h 1724025"/>
                  <a:gd name="connsiteX2" fmla="*/ 335021 w 1925696"/>
                  <a:gd name="connsiteY2" fmla="*/ 1724025 h 1724025"/>
                  <a:gd name="connsiteX3" fmla="*/ 335021 w 1925696"/>
                  <a:gd name="connsiteY3" fmla="*/ 1724025 h 1724025"/>
                  <a:gd name="connsiteX4" fmla="*/ 208873 w 1925696"/>
                  <a:gd name="connsiteY4" fmla="*/ 631055 h 1724025"/>
                  <a:gd name="connsiteX5" fmla="*/ 589873 w 1925696"/>
                  <a:gd name="connsiteY5" fmla="*/ 211955 h 1724025"/>
                  <a:gd name="connsiteX6" fmla="*/ 1231223 w 1925696"/>
                  <a:gd name="connsiteY6" fmla="*/ 46855 h 1724025"/>
                  <a:gd name="connsiteX7" fmla="*/ 1925696 w 1925696"/>
                  <a:gd name="connsiteY7" fmla="*/ 0 h 1724025"/>
                  <a:gd name="connsiteX8" fmla="*/ 192146 w 1925696"/>
                  <a:gd name="connsiteY8" fmla="*/ 9525 h 1724025"/>
                  <a:gd name="connsiteX0" fmla="*/ 192146 w 1925696"/>
                  <a:gd name="connsiteY0" fmla="*/ 9525 h 1724025"/>
                  <a:gd name="connsiteX1" fmla="*/ 1646 w 1925696"/>
                  <a:gd name="connsiteY1" fmla="*/ 631825 h 1724025"/>
                  <a:gd name="connsiteX2" fmla="*/ 335021 w 1925696"/>
                  <a:gd name="connsiteY2" fmla="*/ 1724025 h 1724025"/>
                  <a:gd name="connsiteX3" fmla="*/ 335021 w 1925696"/>
                  <a:gd name="connsiteY3" fmla="*/ 1724025 h 1724025"/>
                  <a:gd name="connsiteX4" fmla="*/ 208873 w 1925696"/>
                  <a:gd name="connsiteY4" fmla="*/ 631055 h 1724025"/>
                  <a:gd name="connsiteX5" fmla="*/ 589873 w 1925696"/>
                  <a:gd name="connsiteY5" fmla="*/ 211955 h 1724025"/>
                  <a:gd name="connsiteX6" fmla="*/ 1155023 w 1925696"/>
                  <a:gd name="connsiteY6" fmla="*/ 65905 h 1724025"/>
                  <a:gd name="connsiteX7" fmla="*/ 1925696 w 1925696"/>
                  <a:gd name="connsiteY7" fmla="*/ 0 h 1724025"/>
                  <a:gd name="connsiteX8" fmla="*/ 192146 w 1925696"/>
                  <a:gd name="connsiteY8" fmla="*/ 9525 h 1724025"/>
                  <a:gd name="connsiteX0" fmla="*/ 192146 w 1935221"/>
                  <a:gd name="connsiteY0" fmla="*/ 4762 h 1719262"/>
                  <a:gd name="connsiteX1" fmla="*/ 1646 w 1935221"/>
                  <a:gd name="connsiteY1" fmla="*/ 627062 h 1719262"/>
                  <a:gd name="connsiteX2" fmla="*/ 335021 w 1935221"/>
                  <a:gd name="connsiteY2" fmla="*/ 1719262 h 1719262"/>
                  <a:gd name="connsiteX3" fmla="*/ 335021 w 1935221"/>
                  <a:gd name="connsiteY3" fmla="*/ 1719262 h 1719262"/>
                  <a:gd name="connsiteX4" fmla="*/ 208873 w 1935221"/>
                  <a:gd name="connsiteY4" fmla="*/ 626292 h 1719262"/>
                  <a:gd name="connsiteX5" fmla="*/ 589873 w 1935221"/>
                  <a:gd name="connsiteY5" fmla="*/ 207192 h 1719262"/>
                  <a:gd name="connsiteX6" fmla="*/ 1155023 w 1935221"/>
                  <a:gd name="connsiteY6" fmla="*/ 61142 h 1719262"/>
                  <a:gd name="connsiteX7" fmla="*/ 1935221 w 1935221"/>
                  <a:gd name="connsiteY7" fmla="*/ 0 h 1719262"/>
                  <a:gd name="connsiteX8" fmla="*/ 192146 w 1935221"/>
                  <a:gd name="connsiteY8" fmla="*/ 4762 h 1719262"/>
                  <a:gd name="connsiteX0" fmla="*/ 192146 w 1935221"/>
                  <a:gd name="connsiteY0" fmla="*/ 9524 h 1724024"/>
                  <a:gd name="connsiteX1" fmla="*/ 1646 w 1935221"/>
                  <a:gd name="connsiteY1" fmla="*/ 631824 h 1724024"/>
                  <a:gd name="connsiteX2" fmla="*/ 335021 w 1935221"/>
                  <a:gd name="connsiteY2" fmla="*/ 1724024 h 1724024"/>
                  <a:gd name="connsiteX3" fmla="*/ 335021 w 1935221"/>
                  <a:gd name="connsiteY3" fmla="*/ 1724024 h 1724024"/>
                  <a:gd name="connsiteX4" fmla="*/ 208873 w 1935221"/>
                  <a:gd name="connsiteY4" fmla="*/ 631054 h 1724024"/>
                  <a:gd name="connsiteX5" fmla="*/ 589873 w 1935221"/>
                  <a:gd name="connsiteY5" fmla="*/ 211954 h 1724024"/>
                  <a:gd name="connsiteX6" fmla="*/ 1155023 w 1935221"/>
                  <a:gd name="connsiteY6" fmla="*/ 65904 h 1724024"/>
                  <a:gd name="connsiteX7" fmla="*/ 1935221 w 1935221"/>
                  <a:gd name="connsiteY7" fmla="*/ 0 h 1724024"/>
                  <a:gd name="connsiteX8" fmla="*/ 192146 w 1935221"/>
                  <a:gd name="connsiteY8" fmla="*/ 9524 h 1724024"/>
                  <a:gd name="connsiteX0" fmla="*/ 192146 w 1944746"/>
                  <a:gd name="connsiteY0" fmla="*/ 9524 h 1724024"/>
                  <a:gd name="connsiteX1" fmla="*/ 1646 w 1944746"/>
                  <a:gd name="connsiteY1" fmla="*/ 631824 h 1724024"/>
                  <a:gd name="connsiteX2" fmla="*/ 335021 w 1944746"/>
                  <a:gd name="connsiteY2" fmla="*/ 1724024 h 1724024"/>
                  <a:gd name="connsiteX3" fmla="*/ 335021 w 1944746"/>
                  <a:gd name="connsiteY3" fmla="*/ 1724024 h 1724024"/>
                  <a:gd name="connsiteX4" fmla="*/ 208873 w 1944746"/>
                  <a:gd name="connsiteY4" fmla="*/ 631054 h 1724024"/>
                  <a:gd name="connsiteX5" fmla="*/ 589873 w 1944746"/>
                  <a:gd name="connsiteY5" fmla="*/ 211954 h 1724024"/>
                  <a:gd name="connsiteX6" fmla="*/ 1155023 w 1944746"/>
                  <a:gd name="connsiteY6" fmla="*/ 65904 h 1724024"/>
                  <a:gd name="connsiteX7" fmla="*/ 1944746 w 1944746"/>
                  <a:gd name="connsiteY7" fmla="*/ 0 h 1724024"/>
                  <a:gd name="connsiteX8" fmla="*/ 192146 w 1944746"/>
                  <a:gd name="connsiteY8" fmla="*/ 9524 h 1724024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16810 w 1949508"/>
                  <a:gd name="connsiteY4" fmla="*/ 1146992 h 1714500"/>
                  <a:gd name="connsiteX5" fmla="*/ 208873 w 1949508"/>
                  <a:gd name="connsiteY5" fmla="*/ 621530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208873 w 1949508"/>
                  <a:gd name="connsiteY5" fmla="*/ 621530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227923 w 1949508"/>
                  <a:gd name="connsiteY5" fmla="*/ 478654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227923 w 1949508"/>
                  <a:gd name="connsiteY5" fmla="*/ 478654 h 1714500"/>
                  <a:gd name="connsiteX6" fmla="*/ 570823 w 1949508"/>
                  <a:gd name="connsiteY6" fmla="*/ 1643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64094 w 1921456"/>
                  <a:gd name="connsiteY0" fmla="*/ 0 h 1714500"/>
                  <a:gd name="connsiteX1" fmla="*/ 2169 w 1921456"/>
                  <a:gd name="connsiteY1" fmla="*/ 608012 h 1714500"/>
                  <a:gd name="connsiteX2" fmla="*/ 306969 w 1921456"/>
                  <a:gd name="connsiteY2" fmla="*/ 1714500 h 1714500"/>
                  <a:gd name="connsiteX3" fmla="*/ 306969 w 1921456"/>
                  <a:gd name="connsiteY3" fmla="*/ 1714500 h 1714500"/>
                  <a:gd name="connsiteX4" fmla="*/ 126846 w 1921456"/>
                  <a:gd name="connsiteY4" fmla="*/ 956492 h 1714500"/>
                  <a:gd name="connsiteX5" fmla="*/ 199871 w 1921456"/>
                  <a:gd name="connsiteY5" fmla="*/ 478654 h 1714500"/>
                  <a:gd name="connsiteX6" fmla="*/ 542771 w 1921456"/>
                  <a:gd name="connsiteY6" fmla="*/ 164330 h 1714500"/>
                  <a:gd name="connsiteX7" fmla="*/ 1126971 w 1921456"/>
                  <a:gd name="connsiteY7" fmla="*/ 56380 h 1714500"/>
                  <a:gd name="connsiteX8" fmla="*/ 1921456 w 1921456"/>
                  <a:gd name="connsiteY8" fmla="*/ 1 h 1714500"/>
                  <a:gd name="connsiteX9" fmla="*/ 164094 w 1921456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113083 w 1907568"/>
                  <a:gd name="connsiteY7" fmla="*/ 56380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250825 w 1907568"/>
                  <a:gd name="connsiteY4" fmla="*/ 1553693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01625 w 1907568"/>
                  <a:gd name="connsiteY4" fmla="*/ 1623543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39900"/>
                  <a:gd name="connsiteX1" fmla="*/ 2569 w 1907568"/>
                  <a:gd name="connsiteY1" fmla="*/ 603250 h 1739900"/>
                  <a:gd name="connsiteX2" fmla="*/ 293081 w 1907568"/>
                  <a:gd name="connsiteY2" fmla="*/ 1714500 h 1739900"/>
                  <a:gd name="connsiteX3" fmla="*/ 293081 w 1907568"/>
                  <a:gd name="connsiteY3" fmla="*/ 1714500 h 1739900"/>
                  <a:gd name="connsiteX4" fmla="*/ 317500 w 1907568"/>
                  <a:gd name="connsiteY4" fmla="*/ 1680693 h 1739900"/>
                  <a:gd name="connsiteX5" fmla="*/ 112958 w 1907568"/>
                  <a:gd name="connsiteY5" fmla="*/ 956492 h 1739900"/>
                  <a:gd name="connsiteX6" fmla="*/ 185983 w 1907568"/>
                  <a:gd name="connsiteY6" fmla="*/ 478654 h 1739900"/>
                  <a:gd name="connsiteX7" fmla="*/ 528883 w 1907568"/>
                  <a:gd name="connsiteY7" fmla="*/ 164330 h 1739900"/>
                  <a:gd name="connsiteX8" fmla="*/ 1098796 w 1907568"/>
                  <a:gd name="connsiteY8" fmla="*/ 51618 h 1739900"/>
                  <a:gd name="connsiteX9" fmla="*/ 1907568 w 1907568"/>
                  <a:gd name="connsiteY9" fmla="*/ 1 h 1739900"/>
                  <a:gd name="connsiteX10" fmla="*/ 150206 w 1907568"/>
                  <a:gd name="connsiteY10" fmla="*/ 0 h 1739900"/>
                  <a:gd name="connsiteX0" fmla="*/ 150206 w 1907568"/>
                  <a:gd name="connsiteY0" fmla="*/ 0 h 1766026"/>
                  <a:gd name="connsiteX1" fmla="*/ 2569 w 1907568"/>
                  <a:gd name="connsiteY1" fmla="*/ 603250 h 1766026"/>
                  <a:gd name="connsiteX2" fmla="*/ 293081 w 1907568"/>
                  <a:gd name="connsiteY2" fmla="*/ 1714500 h 1766026"/>
                  <a:gd name="connsiteX3" fmla="*/ 293081 w 1907568"/>
                  <a:gd name="connsiteY3" fmla="*/ 1714500 h 1766026"/>
                  <a:gd name="connsiteX4" fmla="*/ 330200 w 1907568"/>
                  <a:gd name="connsiteY4" fmla="*/ 1715618 h 1766026"/>
                  <a:gd name="connsiteX5" fmla="*/ 112958 w 1907568"/>
                  <a:gd name="connsiteY5" fmla="*/ 956492 h 1766026"/>
                  <a:gd name="connsiteX6" fmla="*/ 185983 w 1907568"/>
                  <a:gd name="connsiteY6" fmla="*/ 478654 h 1766026"/>
                  <a:gd name="connsiteX7" fmla="*/ 528883 w 1907568"/>
                  <a:gd name="connsiteY7" fmla="*/ 164330 h 1766026"/>
                  <a:gd name="connsiteX8" fmla="*/ 1098796 w 1907568"/>
                  <a:gd name="connsiteY8" fmla="*/ 51618 h 1766026"/>
                  <a:gd name="connsiteX9" fmla="*/ 1907568 w 1907568"/>
                  <a:gd name="connsiteY9" fmla="*/ 1 h 1766026"/>
                  <a:gd name="connsiteX10" fmla="*/ 150206 w 1907568"/>
                  <a:gd name="connsiteY10" fmla="*/ 0 h 1766026"/>
                  <a:gd name="connsiteX0" fmla="*/ 150206 w 1907568"/>
                  <a:gd name="connsiteY0" fmla="*/ 0 h 1756200"/>
                  <a:gd name="connsiteX1" fmla="*/ 2569 w 1907568"/>
                  <a:gd name="connsiteY1" fmla="*/ 603250 h 1756200"/>
                  <a:gd name="connsiteX2" fmla="*/ 293081 w 1907568"/>
                  <a:gd name="connsiteY2" fmla="*/ 1714500 h 1756200"/>
                  <a:gd name="connsiteX3" fmla="*/ 293081 w 1907568"/>
                  <a:gd name="connsiteY3" fmla="*/ 1714500 h 1756200"/>
                  <a:gd name="connsiteX4" fmla="*/ 330200 w 1907568"/>
                  <a:gd name="connsiteY4" fmla="*/ 1702918 h 1756200"/>
                  <a:gd name="connsiteX5" fmla="*/ 112958 w 1907568"/>
                  <a:gd name="connsiteY5" fmla="*/ 956492 h 1756200"/>
                  <a:gd name="connsiteX6" fmla="*/ 185983 w 1907568"/>
                  <a:gd name="connsiteY6" fmla="*/ 478654 h 1756200"/>
                  <a:gd name="connsiteX7" fmla="*/ 528883 w 1907568"/>
                  <a:gd name="connsiteY7" fmla="*/ 164330 h 1756200"/>
                  <a:gd name="connsiteX8" fmla="*/ 1098796 w 1907568"/>
                  <a:gd name="connsiteY8" fmla="*/ 51618 h 1756200"/>
                  <a:gd name="connsiteX9" fmla="*/ 1907568 w 1907568"/>
                  <a:gd name="connsiteY9" fmla="*/ 1 h 1756200"/>
                  <a:gd name="connsiteX10" fmla="*/ 150206 w 1907568"/>
                  <a:gd name="connsiteY10" fmla="*/ 0 h 17562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506413 w 1907568"/>
                  <a:gd name="connsiteY4" fmla="*/ 1650530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506413 w 1907568"/>
                  <a:gd name="connsiteY4" fmla="*/ 1650530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25956"/>
                  <a:gd name="connsiteX1" fmla="*/ 2569 w 1907568"/>
                  <a:gd name="connsiteY1" fmla="*/ 603250 h 1725956"/>
                  <a:gd name="connsiteX2" fmla="*/ 293081 w 1907568"/>
                  <a:gd name="connsiteY2" fmla="*/ 1714500 h 1725956"/>
                  <a:gd name="connsiteX3" fmla="*/ 293081 w 1907568"/>
                  <a:gd name="connsiteY3" fmla="*/ 1714500 h 1725956"/>
                  <a:gd name="connsiteX4" fmla="*/ 506413 w 1907568"/>
                  <a:gd name="connsiteY4" fmla="*/ 1650530 h 1725956"/>
                  <a:gd name="connsiteX5" fmla="*/ 112958 w 1907568"/>
                  <a:gd name="connsiteY5" fmla="*/ 956492 h 1725956"/>
                  <a:gd name="connsiteX6" fmla="*/ 185983 w 1907568"/>
                  <a:gd name="connsiteY6" fmla="*/ 478654 h 1725956"/>
                  <a:gd name="connsiteX7" fmla="*/ 528883 w 1907568"/>
                  <a:gd name="connsiteY7" fmla="*/ 164330 h 1725956"/>
                  <a:gd name="connsiteX8" fmla="*/ 1098796 w 1907568"/>
                  <a:gd name="connsiteY8" fmla="*/ 51618 h 1725956"/>
                  <a:gd name="connsiteX9" fmla="*/ 1907568 w 1907568"/>
                  <a:gd name="connsiteY9" fmla="*/ 1 h 1725956"/>
                  <a:gd name="connsiteX10" fmla="*/ 150206 w 1907568"/>
                  <a:gd name="connsiteY10" fmla="*/ 0 h 1725956"/>
                  <a:gd name="connsiteX0" fmla="*/ 150206 w 1907568"/>
                  <a:gd name="connsiteY0" fmla="*/ 0 h 1725956"/>
                  <a:gd name="connsiteX1" fmla="*/ 2569 w 1907568"/>
                  <a:gd name="connsiteY1" fmla="*/ 603250 h 1725956"/>
                  <a:gd name="connsiteX2" fmla="*/ 293081 w 1907568"/>
                  <a:gd name="connsiteY2" fmla="*/ 1714500 h 1725956"/>
                  <a:gd name="connsiteX3" fmla="*/ 293081 w 1907568"/>
                  <a:gd name="connsiteY3" fmla="*/ 1714500 h 1725956"/>
                  <a:gd name="connsiteX4" fmla="*/ 506413 w 1907568"/>
                  <a:gd name="connsiteY4" fmla="*/ 1650530 h 1725956"/>
                  <a:gd name="connsiteX5" fmla="*/ 112958 w 1907568"/>
                  <a:gd name="connsiteY5" fmla="*/ 956492 h 1725956"/>
                  <a:gd name="connsiteX6" fmla="*/ 185983 w 1907568"/>
                  <a:gd name="connsiteY6" fmla="*/ 478654 h 1725956"/>
                  <a:gd name="connsiteX7" fmla="*/ 528883 w 1907568"/>
                  <a:gd name="connsiteY7" fmla="*/ 164330 h 1725956"/>
                  <a:gd name="connsiteX8" fmla="*/ 1098796 w 1907568"/>
                  <a:gd name="connsiteY8" fmla="*/ 51618 h 1725956"/>
                  <a:gd name="connsiteX9" fmla="*/ 1907568 w 1907568"/>
                  <a:gd name="connsiteY9" fmla="*/ 1 h 1725956"/>
                  <a:gd name="connsiteX10" fmla="*/ 150206 w 1907568"/>
                  <a:gd name="connsiteY10" fmla="*/ 0 h 1725956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506413 w 1907568"/>
                  <a:gd name="connsiteY4" fmla="*/ 1650530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4963 w 1907568"/>
                  <a:gd name="connsiteY4" fmla="*/ 1705299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4963 w 1907568"/>
                  <a:gd name="connsiteY4" fmla="*/ 1705299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279335 w 1851940"/>
                  <a:gd name="connsiteY3" fmla="*/ 1705299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57662 w 1851940"/>
                  <a:gd name="connsiteY3" fmla="*/ 92020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108462 w 1851940"/>
                  <a:gd name="connsiteY3" fmla="*/ 82495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108462 w 1851940"/>
                  <a:gd name="connsiteY3" fmla="*/ 82495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559312 w 1851940"/>
                  <a:gd name="connsiteY3" fmla="*/ 86305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89430 w 1846792"/>
                  <a:gd name="connsiteY0" fmla="*/ 0 h 1755125"/>
                  <a:gd name="connsiteX1" fmla="*/ 232305 w 1846792"/>
                  <a:gd name="connsiteY1" fmla="*/ 1714500 h 1755125"/>
                  <a:gd name="connsiteX2" fmla="*/ 10055 w 1846792"/>
                  <a:gd name="connsiteY2" fmla="*/ 1168400 h 1755125"/>
                  <a:gd name="connsiteX3" fmla="*/ 554164 w 1846792"/>
                  <a:gd name="connsiteY3" fmla="*/ 863058 h 1755125"/>
                  <a:gd name="connsiteX4" fmla="*/ 125207 w 1846792"/>
                  <a:gd name="connsiteY4" fmla="*/ 478654 h 1755125"/>
                  <a:gd name="connsiteX5" fmla="*/ 468107 w 1846792"/>
                  <a:gd name="connsiteY5" fmla="*/ 164330 h 1755125"/>
                  <a:gd name="connsiteX6" fmla="*/ 1038020 w 1846792"/>
                  <a:gd name="connsiteY6" fmla="*/ 51618 h 1755125"/>
                  <a:gd name="connsiteX7" fmla="*/ 1846792 w 1846792"/>
                  <a:gd name="connsiteY7" fmla="*/ 1 h 1755125"/>
                  <a:gd name="connsiteX8" fmla="*/ 89430 w 1846792"/>
                  <a:gd name="connsiteY8" fmla="*/ 0 h 1755125"/>
                  <a:gd name="connsiteX0" fmla="*/ 97911 w 1855273"/>
                  <a:gd name="connsiteY0" fmla="*/ 0 h 1758009"/>
                  <a:gd name="connsiteX1" fmla="*/ 240786 w 1855273"/>
                  <a:gd name="connsiteY1" fmla="*/ 1714500 h 1758009"/>
                  <a:gd name="connsiteX2" fmla="*/ 374136 w 1855273"/>
                  <a:gd name="connsiteY2" fmla="*/ 1193800 h 1758009"/>
                  <a:gd name="connsiteX3" fmla="*/ 562645 w 1855273"/>
                  <a:gd name="connsiteY3" fmla="*/ 863058 h 1758009"/>
                  <a:gd name="connsiteX4" fmla="*/ 133688 w 1855273"/>
                  <a:gd name="connsiteY4" fmla="*/ 478654 h 1758009"/>
                  <a:gd name="connsiteX5" fmla="*/ 476588 w 1855273"/>
                  <a:gd name="connsiteY5" fmla="*/ 164330 h 1758009"/>
                  <a:gd name="connsiteX6" fmla="*/ 1046501 w 1855273"/>
                  <a:gd name="connsiteY6" fmla="*/ 51618 h 1758009"/>
                  <a:gd name="connsiteX7" fmla="*/ 1855273 w 1855273"/>
                  <a:gd name="connsiteY7" fmla="*/ 1 h 1758009"/>
                  <a:gd name="connsiteX8" fmla="*/ 97911 w 1855273"/>
                  <a:gd name="connsiteY8" fmla="*/ 0 h 1758009"/>
                  <a:gd name="connsiteX0" fmla="*/ 156341 w 1913703"/>
                  <a:gd name="connsiteY0" fmla="*/ 0 h 1241549"/>
                  <a:gd name="connsiteX1" fmla="*/ 83316 w 1913703"/>
                  <a:gd name="connsiteY1" fmla="*/ 793750 h 1241549"/>
                  <a:gd name="connsiteX2" fmla="*/ 432566 w 1913703"/>
                  <a:gd name="connsiteY2" fmla="*/ 1193800 h 1241549"/>
                  <a:gd name="connsiteX3" fmla="*/ 621075 w 1913703"/>
                  <a:gd name="connsiteY3" fmla="*/ 863058 h 1241549"/>
                  <a:gd name="connsiteX4" fmla="*/ 192118 w 1913703"/>
                  <a:gd name="connsiteY4" fmla="*/ 478654 h 1241549"/>
                  <a:gd name="connsiteX5" fmla="*/ 535018 w 1913703"/>
                  <a:gd name="connsiteY5" fmla="*/ 164330 h 1241549"/>
                  <a:gd name="connsiteX6" fmla="*/ 1104931 w 1913703"/>
                  <a:gd name="connsiteY6" fmla="*/ 51618 h 1241549"/>
                  <a:gd name="connsiteX7" fmla="*/ 1913703 w 1913703"/>
                  <a:gd name="connsiteY7" fmla="*/ 1 h 1241549"/>
                  <a:gd name="connsiteX8" fmla="*/ 156341 w 1913703"/>
                  <a:gd name="connsiteY8" fmla="*/ 0 h 1241549"/>
                  <a:gd name="connsiteX0" fmla="*/ 73740 w 1831102"/>
                  <a:gd name="connsiteY0" fmla="*/ 0 h 1193800"/>
                  <a:gd name="connsiteX1" fmla="*/ 349965 w 1831102"/>
                  <a:gd name="connsiteY1" fmla="*/ 1193800 h 1193800"/>
                  <a:gd name="connsiteX2" fmla="*/ 538474 w 1831102"/>
                  <a:gd name="connsiteY2" fmla="*/ 863058 h 1193800"/>
                  <a:gd name="connsiteX3" fmla="*/ 109517 w 1831102"/>
                  <a:gd name="connsiteY3" fmla="*/ 478654 h 1193800"/>
                  <a:gd name="connsiteX4" fmla="*/ 452417 w 1831102"/>
                  <a:gd name="connsiteY4" fmla="*/ 164330 h 1193800"/>
                  <a:gd name="connsiteX5" fmla="*/ 1022330 w 1831102"/>
                  <a:gd name="connsiteY5" fmla="*/ 51618 h 1193800"/>
                  <a:gd name="connsiteX6" fmla="*/ 1831102 w 1831102"/>
                  <a:gd name="connsiteY6" fmla="*/ 1 h 1193800"/>
                  <a:gd name="connsiteX7" fmla="*/ 73740 w 1831102"/>
                  <a:gd name="connsiteY7" fmla="*/ 0 h 1193800"/>
                  <a:gd name="connsiteX0" fmla="*/ 181634 w 1938996"/>
                  <a:gd name="connsiteY0" fmla="*/ 0 h 895350"/>
                  <a:gd name="connsiteX1" fmla="*/ 64159 w 1938996"/>
                  <a:gd name="connsiteY1" fmla="*/ 895350 h 895350"/>
                  <a:gd name="connsiteX2" fmla="*/ 646368 w 1938996"/>
                  <a:gd name="connsiteY2" fmla="*/ 863058 h 895350"/>
                  <a:gd name="connsiteX3" fmla="*/ 217411 w 1938996"/>
                  <a:gd name="connsiteY3" fmla="*/ 478654 h 895350"/>
                  <a:gd name="connsiteX4" fmla="*/ 560311 w 1938996"/>
                  <a:gd name="connsiteY4" fmla="*/ 164330 h 895350"/>
                  <a:gd name="connsiteX5" fmla="*/ 1130224 w 1938996"/>
                  <a:gd name="connsiteY5" fmla="*/ 51618 h 895350"/>
                  <a:gd name="connsiteX6" fmla="*/ 1938996 w 1938996"/>
                  <a:gd name="connsiteY6" fmla="*/ 1 h 895350"/>
                  <a:gd name="connsiteX7" fmla="*/ 181634 w 1938996"/>
                  <a:gd name="connsiteY7" fmla="*/ 0 h 895350"/>
                  <a:gd name="connsiteX0" fmla="*/ 181634 w 1938996"/>
                  <a:gd name="connsiteY0" fmla="*/ 0 h 913858"/>
                  <a:gd name="connsiteX1" fmla="*/ 64159 w 1938996"/>
                  <a:gd name="connsiteY1" fmla="*/ 895350 h 913858"/>
                  <a:gd name="connsiteX2" fmla="*/ 112968 w 1938996"/>
                  <a:gd name="connsiteY2" fmla="*/ 913858 h 913858"/>
                  <a:gd name="connsiteX3" fmla="*/ 217411 w 1938996"/>
                  <a:gd name="connsiteY3" fmla="*/ 478654 h 913858"/>
                  <a:gd name="connsiteX4" fmla="*/ 560311 w 1938996"/>
                  <a:gd name="connsiteY4" fmla="*/ 164330 h 913858"/>
                  <a:gd name="connsiteX5" fmla="*/ 1130224 w 1938996"/>
                  <a:gd name="connsiteY5" fmla="*/ 51618 h 913858"/>
                  <a:gd name="connsiteX6" fmla="*/ 1938996 w 1938996"/>
                  <a:gd name="connsiteY6" fmla="*/ 1 h 913858"/>
                  <a:gd name="connsiteX7" fmla="*/ 181634 w 1938996"/>
                  <a:gd name="connsiteY7" fmla="*/ 0 h 913858"/>
                  <a:gd name="connsiteX0" fmla="*/ 197145 w 1954507"/>
                  <a:gd name="connsiteY0" fmla="*/ 0 h 920750"/>
                  <a:gd name="connsiteX1" fmla="*/ 54270 w 1954507"/>
                  <a:gd name="connsiteY1" fmla="*/ 920750 h 920750"/>
                  <a:gd name="connsiteX2" fmla="*/ 128479 w 1954507"/>
                  <a:gd name="connsiteY2" fmla="*/ 913858 h 920750"/>
                  <a:gd name="connsiteX3" fmla="*/ 232922 w 1954507"/>
                  <a:gd name="connsiteY3" fmla="*/ 478654 h 920750"/>
                  <a:gd name="connsiteX4" fmla="*/ 575822 w 1954507"/>
                  <a:gd name="connsiteY4" fmla="*/ 164330 h 920750"/>
                  <a:gd name="connsiteX5" fmla="*/ 1145735 w 1954507"/>
                  <a:gd name="connsiteY5" fmla="*/ 51618 h 920750"/>
                  <a:gd name="connsiteX6" fmla="*/ 1954507 w 1954507"/>
                  <a:gd name="connsiteY6" fmla="*/ 1 h 920750"/>
                  <a:gd name="connsiteX7" fmla="*/ 197145 w 1954507"/>
                  <a:gd name="connsiteY7" fmla="*/ 0 h 920750"/>
                  <a:gd name="connsiteX0" fmla="*/ 205499 w 1962861"/>
                  <a:gd name="connsiteY0" fmla="*/ 0 h 913858"/>
                  <a:gd name="connsiteX1" fmla="*/ 49924 w 1962861"/>
                  <a:gd name="connsiteY1" fmla="*/ 908050 h 913858"/>
                  <a:gd name="connsiteX2" fmla="*/ 136833 w 1962861"/>
                  <a:gd name="connsiteY2" fmla="*/ 913858 h 913858"/>
                  <a:gd name="connsiteX3" fmla="*/ 241276 w 1962861"/>
                  <a:gd name="connsiteY3" fmla="*/ 478654 h 913858"/>
                  <a:gd name="connsiteX4" fmla="*/ 584176 w 1962861"/>
                  <a:gd name="connsiteY4" fmla="*/ 164330 h 913858"/>
                  <a:gd name="connsiteX5" fmla="*/ 1154089 w 1962861"/>
                  <a:gd name="connsiteY5" fmla="*/ 51618 h 913858"/>
                  <a:gd name="connsiteX6" fmla="*/ 1962861 w 1962861"/>
                  <a:gd name="connsiteY6" fmla="*/ 1 h 913858"/>
                  <a:gd name="connsiteX7" fmla="*/ 205499 w 1962861"/>
                  <a:gd name="connsiteY7" fmla="*/ 0 h 913858"/>
                  <a:gd name="connsiteX0" fmla="*/ 209823 w 1967185"/>
                  <a:gd name="connsiteY0" fmla="*/ 0 h 917575"/>
                  <a:gd name="connsiteX1" fmla="*/ 47898 w 1967185"/>
                  <a:gd name="connsiteY1" fmla="*/ 917575 h 917575"/>
                  <a:gd name="connsiteX2" fmla="*/ 141157 w 1967185"/>
                  <a:gd name="connsiteY2" fmla="*/ 913858 h 917575"/>
                  <a:gd name="connsiteX3" fmla="*/ 245600 w 1967185"/>
                  <a:gd name="connsiteY3" fmla="*/ 478654 h 917575"/>
                  <a:gd name="connsiteX4" fmla="*/ 588500 w 1967185"/>
                  <a:gd name="connsiteY4" fmla="*/ 164330 h 917575"/>
                  <a:gd name="connsiteX5" fmla="*/ 1158413 w 1967185"/>
                  <a:gd name="connsiteY5" fmla="*/ 51618 h 917575"/>
                  <a:gd name="connsiteX6" fmla="*/ 1967185 w 1967185"/>
                  <a:gd name="connsiteY6" fmla="*/ 1 h 917575"/>
                  <a:gd name="connsiteX7" fmla="*/ 209823 w 1967185"/>
                  <a:gd name="connsiteY7" fmla="*/ 0 h 917575"/>
                  <a:gd name="connsiteX0" fmla="*/ 209823 w 1967185"/>
                  <a:gd name="connsiteY0" fmla="*/ 0 h 1134838"/>
                  <a:gd name="connsiteX1" fmla="*/ 47898 w 1967185"/>
                  <a:gd name="connsiteY1" fmla="*/ 917575 h 1134838"/>
                  <a:gd name="connsiteX2" fmla="*/ 278317 w 1967185"/>
                  <a:gd name="connsiteY2" fmla="*/ 1134838 h 1134838"/>
                  <a:gd name="connsiteX3" fmla="*/ 245600 w 1967185"/>
                  <a:gd name="connsiteY3" fmla="*/ 478654 h 1134838"/>
                  <a:gd name="connsiteX4" fmla="*/ 588500 w 1967185"/>
                  <a:gd name="connsiteY4" fmla="*/ 164330 h 1134838"/>
                  <a:gd name="connsiteX5" fmla="*/ 1158413 w 1967185"/>
                  <a:gd name="connsiteY5" fmla="*/ 51618 h 1134838"/>
                  <a:gd name="connsiteX6" fmla="*/ 1967185 w 1967185"/>
                  <a:gd name="connsiteY6" fmla="*/ 1 h 1134838"/>
                  <a:gd name="connsiteX7" fmla="*/ 209823 w 1967185"/>
                  <a:gd name="connsiteY7" fmla="*/ 0 h 1134838"/>
                  <a:gd name="connsiteX0" fmla="*/ 127136 w 1884498"/>
                  <a:gd name="connsiteY0" fmla="*/ 0 h 1237615"/>
                  <a:gd name="connsiteX1" fmla="*/ 132851 w 1884498"/>
                  <a:gd name="connsiteY1" fmla="*/ 1237615 h 1237615"/>
                  <a:gd name="connsiteX2" fmla="*/ 195630 w 1884498"/>
                  <a:gd name="connsiteY2" fmla="*/ 1134838 h 1237615"/>
                  <a:gd name="connsiteX3" fmla="*/ 162913 w 1884498"/>
                  <a:gd name="connsiteY3" fmla="*/ 478654 h 1237615"/>
                  <a:gd name="connsiteX4" fmla="*/ 505813 w 1884498"/>
                  <a:gd name="connsiteY4" fmla="*/ 164330 h 1237615"/>
                  <a:gd name="connsiteX5" fmla="*/ 1075726 w 1884498"/>
                  <a:gd name="connsiteY5" fmla="*/ 51618 h 1237615"/>
                  <a:gd name="connsiteX6" fmla="*/ 1884498 w 1884498"/>
                  <a:gd name="connsiteY6" fmla="*/ 1 h 1237615"/>
                  <a:gd name="connsiteX7" fmla="*/ 127136 w 1884498"/>
                  <a:gd name="connsiteY7" fmla="*/ 0 h 1237615"/>
                  <a:gd name="connsiteX0" fmla="*/ 127136 w 1884498"/>
                  <a:gd name="connsiteY0" fmla="*/ 0 h 1237615"/>
                  <a:gd name="connsiteX1" fmla="*/ 132851 w 1884498"/>
                  <a:gd name="connsiteY1" fmla="*/ 1237615 h 1237615"/>
                  <a:gd name="connsiteX2" fmla="*/ 210870 w 1884498"/>
                  <a:gd name="connsiteY2" fmla="*/ 1218658 h 1237615"/>
                  <a:gd name="connsiteX3" fmla="*/ 162913 w 1884498"/>
                  <a:gd name="connsiteY3" fmla="*/ 478654 h 1237615"/>
                  <a:gd name="connsiteX4" fmla="*/ 505813 w 1884498"/>
                  <a:gd name="connsiteY4" fmla="*/ 164330 h 1237615"/>
                  <a:gd name="connsiteX5" fmla="*/ 1075726 w 1884498"/>
                  <a:gd name="connsiteY5" fmla="*/ 51618 h 1237615"/>
                  <a:gd name="connsiteX6" fmla="*/ 1884498 w 1884498"/>
                  <a:gd name="connsiteY6" fmla="*/ 1 h 1237615"/>
                  <a:gd name="connsiteX7" fmla="*/ 127136 w 1884498"/>
                  <a:gd name="connsiteY7" fmla="*/ 0 h 1237615"/>
                  <a:gd name="connsiteX0" fmla="*/ 128182 w 1885544"/>
                  <a:gd name="connsiteY0" fmla="*/ 0 h 1218658"/>
                  <a:gd name="connsiteX1" fmla="*/ 130722 w 1885544"/>
                  <a:gd name="connsiteY1" fmla="*/ 1209040 h 1218658"/>
                  <a:gd name="connsiteX2" fmla="*/ 211916 w 1885544"/>
                  <a:gd name="connsiteY2" fmla="*/ 1218658 h 1218658"/>
                  <a:gd name="connsiteX3" fmla="*/ 163959 w 1885544"/>
                  <a:gd name="connsiteY3" fmla="*/ 478654 h 1218658"/>
                  <a:gd name="connsiteX4" fmla="*/ 506859 w 1885544"/>
                  <a:gd name="connsiteY4" fmla="*/ 164330 h 1218658"/>
                  <a:gd name="connsiteX5" fmla="*/ 1076772 w 1885544"/>
                  <a:gd name="connsiteY5" fmla="*/ 51618 h 1218658"/>
                  <a:gd name="connsiteX6" fmla="*/ 1885544 w 1885544"/>
                  <a:gd name="connsiteY6" fmla="*/ 1 h 1218658"/>
                  <a:gd name="connsiteX7" fmla="*/ 128182 w 1885544"/>
                  <a:gd name="connsiteY7" fmla="*/ 0 h 1218658"/>
                  <a:gd name="connsiteX0" fmla="*/ 132525 w 1889887"/>
                  <a:gd name="connsiteY0" fmla="*/ 0 h 1218658"/>
                  <a:gd name="connsiteX1" fmla="*/ 122365 w 1889887"/>
                  <a:gd name="connsiteY1" fmla="*/ 1145540 h 1218658"/>
                  <a:gd name="connsiteX2" fmla="*/ 216259 w 1889887"/>
                  <a:gd name="connsiteY2" fmla="*/ 1218658 h 1218658"/>
                  <a:gd name="connsiteX3" fmla="*/ 168302 w 1889887"/>
                  <a:gd name="connsiteY3" fmla="*/ 478654 h 1218658"/>
                  <a:gd name="connsiteX4" fmla="*/ 511202 w 1889887"/>
                  <a:gd name="connsiteY4" fmla="*/ 164330 h 1218658"/>
                  <a:gd name="connsiteX5" fmla="*/ 1081115 w 1889887"/>
                  <a:gd name="connsiteY5" fmla="*/ 51618 h 1218658"/>
                  <a:gd name="connsiteX6" fmla="*/ 1889887 w 1889887"/>
                  <a:gd name="connsiteY6" fmla="*/ 1 h 1218658"/>
                  <a:gd name="connsiteX7" fmla="*/ 132525 w 1889887"/>
                  <a:gd name="connsiteY7" fmla="*/ 0 h 1218658"/>
                  <a:gd name="connsiteX0" fmla="*/ 132525 w 1889887"/>
                  <a:gd name="connsiteY0" fmla="*/ 0 h 1145540"/>
                  <a:gd name="connsiteX1" fmla="*/ 122365 w 1889887"/>
                  <a:gd name="connsiteY1" fmla="*/ 1145540 h 1145540"/>
                  <a:gd name="connsiteX2" fmla="*/ 209909 w 1889887"/>
                  <a:gd name="connsiteY2" fmla="*/ 1142458 h 1145540"/>
                  <a:gd name="connsiteX3" fmla="*/ 168302 w 1889887"/>
                  <a:gd name="connsiteY3" fmla="*/ 478654 h 1145540"/>
                  <a:gd name="connsiteX4" fmla="*/ 511202 w 1889887"/>
                  <a:gd name="connsiteY4" fmla="*/ 164330 h 1145540"/>
                  <a:gd name="connsiteX5" fmla="*/ 1081115 w 1889887"/>
                  <a:gd name="connsiteY5" fmla="*/ 51618 h 1145540"/>
                  <a:gd name="connsiteX6" fmla="*/ 1889887 w 1889887"/>
                  <a:gd name="connsiteY6" fmla="*/ 1 h 1145540"/>
                  <a:gd name="connsiteX7" fmla="*/ 132525 w 1889887"/>
                  <a:gd name="connsiteY7" fmla="*/ 0 h 1145540"/>
                  <a:gd name="connsiteX0" fmla="*/ 128183 w 1885545"/>
                  <a:gd name="connsiteY0" fmla="*/ 0 h 1145540"/>
                  <a:gd name="connsiteX1" fmla="*/ 130723 w 1885545"/>
                  <a:gd name="connsiteY1" fmla="*/ 1145540 h 1145540"/>
                  <a:gd name="connsiteX2" fmla="*/ 205567 w 1885545"/>
                  <a:gd name="connsiteY2" fmla="*/ 1142458 h 1145540"/>
                  <a:gd name="connsiteX3" fmla="*/ 163960 w 1885545"/>
                  <a:gd name="connsiteY3" fmla="*/ 478654 h 1145540"/>
                  <a:gd name="connsiteX4" fmla="*/ 506860 w 1885545"/>
                  <a:gd name="connsiteY4" fmla="*/ 164330 h 1145540"/>
                  <a:gd name="connsiteX5" fmla="*/ 1076773 w 1885545"/>
                  <a:gd name="connsiteY5" fmla="*/ 51618 h 1145540"/>
                  <a:gd name="connsiteX6" fmla="*/ 1885545 w 1885545"/>
                  <a:gd name="connsiteY6" fmla="*/ 1 h 1145540"/>
                  <a:gd name="connsiteX7" fmla="*/ 128183 w 1885545"/>
                  <a:gd name="connsiteY7" fmla="*/ 0 h 1145540"/>
                  <a:gd name="connsiteX0" fmla="*/ 125088 w 1882450"/>
                  <a:gd name="connsiteY0" fmla="*/ 0 h 1145540"/>
                  <a:gd name="connsiteX1" fmla="*/ 137153 w 1882450"/>
                  <a:gd name="connsiteY1" fmla="*/ 1145540 h 1145540"/>
                  <a:gd name="connsiteX2" fmla="*/ 202472 w 1882450"/>
                  <a:gd name="connsiteY2" fmla="*/ 1142458 h 1145540"/>
                  <a:gd name="connsiteX3" fmla="*/ 160865 w 1882450"/>
                  <a:gd name="connsiteY3" fmla="*/ 478654 h 1145540"/>
                  <a:gd name="connsiteX4" fmla="*/ 503765 w 1882450"/>
                  <a:gd name="connsiteY4" fmla="*/ 164330 h 1145540"/>
                  <a:gd name="connsiteX5" fmla="*/ 1073678 w 1882450"/>
                  <a:gd name="connsiteY5" fmla="*/ 51618 h 1145540"/>
                  <a:gd name="connsiteX6" fmla="*/ 1882450 w 1882450"/>
                  <a:gd name="connsiteY6" fmla="*/ 1 h 1145540"/>
                  <a:gd name="connsiteX7" fmla="*/ 125088 w 1882450"/>
                  <a:gd name="connsiteY7" fmla="*/ 0 h 1145540"/>
                  <a:gd name="connsiteX0" fmla="*/ 125088 w 1882450"/>
                  <a:gd name="connsiteY0" fmla="*/ 0 h 1149775"/>
                  <a:gd name="connsiteX1" fmla="*/ 137153 w 1882450"/>
                  <a:gd name="connsiteY1" fmla="*/ 1145540 h 1149775"/>
                  <a:gd name="connsiteX2" fmla="*/ 284234 w 1882450"/>
                  <a:gd name="connsiteY2" fmla="*/ 1149660 h 1149775"/>
                  <a:gd name="connsiteX3" fmla="*/ 160865 w 1882450"/>
                  <a:gd name="connsiteY3" fmla="*/ 478654 h 1149775"/>
                  <a:gd name="connsiteX4" fmla="*/ 503765 w 1882450"/>
                  <a:gd name="connsiteY4" fmla="*/ 164330 h 1149775"/>
                  <a:gd name="connsiteX5" fmla="*/ 1073678 w 1882450"/>
                  <a:gd name="connsiteY5" fmla="*/ 51618 h 1149775"/>
                  <a:gd name="connsiteX6" fmla="*/ 1882450 w 1882450"/>
                  <a:gd name="connsiteY6" fmla="*/ 1 h 1149775"/>
                  <a:gd name="connsiteX7" fmla="*/ 125088 w 1882450"/>
                  <a:gd name="connsiteY7" fmla="*/ 0 h 1149775"/>
                  <a:gd name="connsiteX0" fmla="*/ 125088 w 1882450"/>
                  <a:gd name="connsiteY0" fmla="*/ 0 h 1145540"/>
                  <a:gd name="connsiteX1" fmla="*/ 137153 w 1882450"/>
                  <a:gd name="connsiteY1" fmla="*/ 1145540 h 1145540"/>
                  <a:gd name="connsiteX2" fmla="*/ 290862 w 1882450"/>
                  <a:gd name="connsiteY2" fmla="*/ 1142460 h 1145540"/>
                  <a:gd name="connsiteX3" fmla="*/ 160865 w 1882450"/>
                  <a:gd name="connsiteY3" fmla="*/ 478654 h 1145540"/>
                  <a:gd name="connsiteX4" fmla="*/ 503765 w 1882450"/>
                  <a:gd name="connsiteY4" fmla="*/ 164330 h 1145540"/>
                  <a:gd name="connsiteX5" fmla="*/ 1073678 w 1882450"/>
                  <a:gd name="connsiteY5" fmla="*/ 51618 h 1145540"/>
                  <a:gd name="connsiteX6" fmla="*/ 1882450 w 1882450"/>
                  <a:gd name="connsiteY6" fmla="*/ 1 h 1145540"/>
                  <a:gd name="connsiteX7" fmla="*/ 125088 w 1882450"/>
                  <a:gd name="connsiteY7" fmla="*/ 0 h 1145540"/>
                  <a:gd name="connsiteX0" fmla="*/ 125088 w 1882450"/>
                  <a:gd name="connsiteY0" fmla="*/ 0 h 1146308"/>
                  <a:gd name="connsiteX1" fmla="*/ 137153 w 1882450"/>
                  <a:gd name="connsiteY1" fmla="*/ 1145540 h 1146308"/>
                  <a:gd name="connsiteX2" fmla="*/ 288653 w 1882450"/>
                  <a:gd name="connsiteY2" fmla="*/ 1146062 h 1146308"/>
                  <a:gd name="connsiteX3" fmla="*/ 160865 w 1882450"/>
                  <a:gd name="connsiteY3" fmla="*/ 478654 h 1146308"/>
                  <a:gd name="connsiteX4" fmla="*/ 503765 w 1882450"/>
                  <a:gd name="connsiteY4" fmla="*/ 164330 h 1146308"/>
                  <a:gd name="connsiteX5" fmla="*/ 1073678 w 1882450"/>
                  <a:gd name="connsiteY5" fmla="*/ 51618 h 1146308"/>
                  <a:gd name="connsiteX6" fmla="*/ 1882450 w 1882450"/>
                  <a:gd name="connsiteY6" fmla="*/ 1 h 1146308"/>
                  <a:gd name="connsiteX7" fmla="*/ 125088 w 1882450"/>
                  <a:gd name="connsiteY7" fmla="*/ 0 h 114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2450" h="1146308">
                    <a:moveTo>
                      <a:pt x="125088" y="0"/>
                    </a:moveTo>
                    <a:cubicBezTo>
                      <a:pt x="-121768" y="198966"/>
                      <a:pt x="59697" y="1001697"/>
                      <a:pt x="137153" y="1145540"/>
                    </a:cubicBezTo>
                    <a:cubicBezTo>
                      <a:pt x="158926" y="1144513"/>
                      <a:pt x="266880" y="1147089"/>
                      <a:pt x="288653" y="1146062"/>
                    </a:cubicBezTo>
                    <a:cubicBezTo>
                      <a:pt x="270803" y="940088"/>
                      <a:pt x="125013" y="642276"/>
                      <a:pt x="160865" y="478654"/>
                    </a:cubicBezTo>
                    <a:cubicBezTo>
                      <a:pt x="196717" y="315032"/>
                      <a:pt x="351630" y="235503"/>
                      <a:pt x="503765" y="164330"/>
                    </a:cubicBezTo>
                    <a:cubicBezTo>
                      <a:pt x="655900" y="93157"/>
                      <a:pt x="824847" y="74244"/>
                      <a:pt x="1073678" y="51618"/>
                    </a:cubicBezTo>
                    <a:cubicBezTo>
                      <a:pt x="1322509" y="28992"/>
                      <a:pt x="1617622" y="18794"/>
                      <a:pt x="1882450" y="1"/>
                    </a:cubicBezTo>
                    <a:lnTo>
                      <a:pt x="12508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95000"/>
                    </a:schemeClr>
                  </a:gs>
                  <a:gs pos="43000">
                    <a:schemeClr val="bg2">
                      <a:lumMod val="75000"/>
                    </a:schemeClr>
                  </a:gs>
                  <a:gs pos="100000">
                    <a:schemeClr val="bg1">
                      <a:lumMod val="65000"/>
                      <a:alpha val="50000"/>
                    </a:schemeClr>
                  </a:gs>
                  <a:gs pos="71000">
                    <a:schemeClr val="bg2">
                      <a:lumMod val="50000"/>
                    </a:schemeClr>
                  </a:gs>
                </a:gsLst>
                <a:lin ang="5400000" scaled="1"/>
              </a:gradFill>
              <a:ln w="38100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2467286" y="1524000"/>
            <a:ext cx="2028514" cy="4427802"/>
            <a:chOff x="6658285" y="1828800"/>
            <a:chExt cx="2028514" cy="4427802"/>
          </a:xfrm>
        </p:grpSpPr>
        <p:grpSp>
          <p:nvGrpSpPr>
            <p:cNvPr id="56" name="Group 55"/>
            <p:cNvGrpSpPr/>
            <p:nvPr/>
          </p:nvGrpSpPr>
          <p:grpSpPr>
            <a:xfrm>
              <a:off x="6737527" y="1828800"/>
              <a:ext cx="1799030" cy="1066800"/>
              <a:chOff x="7207550" y="2564116"/>
              <a:chExt cx="1202536" cy="1066800"/>
            </a:xfrm>
          </p:grpSpPr>
          <p:pic>
            <p:nvPicPr>
              <p:cNvPr id="60" name="Picture 59" descr="1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"/>
              <a:stretch/>
            </p:blipFill>
            <p:spPr>
              <a:xfrm>
                <a:off x="7207550" y="2628901"/>
                <a:ext cx="1202536" cy="1002015"/>
              </a:xfrm>
              <a:prstGeom prst="rect">
                <a:avLst/>
              </a:prstGeom>
            </p:spPr>
          </p:pic>
          <p:grpSp>
            <p:nvGrpSpPr>
              <p:cNvPr id="61" name="Group 60"/>
              <p:cNvGrpSpPr/>
              <p:nvPr/>
            </p:nvGrpSpPr>
            <p:grpSpPr>
              <a:xfrm>
                <a:off x="7308209" y="2564116"/>
                <a:ext cx="1016641" cy="1062483"/>
                <a:chOff x="3490217" y="3995601"/>
                <a:chExt cx="2051430" cy="1755648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90217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783281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076343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4369405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662467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955530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5248591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541647" y="3995601"/>
                  <a:ext cx="0" cy="17556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" name="Group 56"/>
            <p:cNvGrpSpPr/>
            <p:nvPr/>
          </p:nvGrpSpPr>
          <p:grpSpPr>
            <a:xfrm>
              <a:off x="6658285" y="2895600"/>
              <a:ext cx="2028514" cy="3361002"/>
              <a:chOff x="7872086" y="4399140"/>
              <a:chExt cx="962178" cy="2164029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8686800" y="4886932"/>
                <a:ext cx="76200" cy="1676237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 w="38100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flipH="1">
                <a:off x="7872086" y="4399140"/>
                <a:ext cx="962178" cy="488119"/>
              </a:xfrm>
              <a:custGeom>
                <a:avLst/>
                <a:gdLst>
                  <a:gd name="connsiteX0" fmla="*/ 0 w 1733550"/>
                  <a:gd name="connsiteY0" fmla="*/ 9525 h 1724025"/>
                  <a:gd name="connsiteX1" fmla="*/ 142875 w 1733550"/>
                  <a:gd name="connsiteY1" fmla="*/ 1724025 h 1724025"/>
                  <a:gd name="connsiteX2" fmla="*/ 142875 w 1733550"/>
                  <a:gd name="connsiteY2" fmla="*/ 1724025 h 1724025"/>
                  <a:gd name="connsiteX3" fmla="*/ 1733550 w 1733550"/>
                  <a:gd name="connsiteY3" fmla="*/ 0 h 1724025"/>
                  <a:gd name="connsiteX4" fmla="*/ 0 w 1733550"/>
                  <a:gd name="connsiteY4" fmla="*/ 9525 h 1724025"/>
                  <a:gd name="connsiteX0" fmla="*/ 77798 w 1811348"/>
                  <a:gd name="connsiteY0" fmla="*/ 9525 h 1724025"/>
                  <a:gd name="connsiteX1" fmla="*/ 1598 w 1811348"/>
                  <a:gd name="connsiteY1" fmla="*/ 485775 h 1724025"/>
                  <a:gd name="connsiteX2" fmla="*/ 220673 w 1811348"/>
                  <a:gd name="connsiteY2" fmla="*/ 1724025 h 1724025"/>
                  <a:gd name="connsiteX3" fmla="*/ 220673 w 1811348"/>
                  <a:gd name="connsiteY3" fmla="*/ 1724025 h 1724025"/>
                  <a:gd name="connsiteX4" fmla="*/ 1811348 w 1811348"/>
                  <a:gd name="connsiteY4" fmla="*/ 0 h 1724025"/>
                  <a:gd name="connsiteX5" fmla="*/ 77798 w 1811348"/>
                  <a:gd name="connsiteY5" fmla="*/ 9525 h 1724025"/>
                  <a:gd name="connsiteX0" fmla="*/ 78205 w 1811755"/>
                  <a:gd name="connsiteY0" fmla="*/ 9525 h 1724025"/>
                  <a:gd name="connsiteX1" fmla="*/ 2005 w 1811755"/>
                  <a:gd name="connsiteY1" fmla="*/ 485775 h 1724025"/>
                  <a:gd name="connsiteX2" fmla="*/ 221080 w 1811755"/>
                  <a:gd name="connsiteY2" fmla="*/ 1724025 h 1724025"/>
                  <a:gd name="connsiteX3" fmla="*/ 221080 w 1811755"/>
                  <a:gd name="connsiteY3" fmla="*/ 1724025 h 1724025"/>
                  <a:gd name="connsiteX4" fmla="*/ 1811755 w 1811755"/>
                  <a:gd name="connsiteY4" fmla="*/ 0 h 1724025"/>
                  <a:gd name="connsiteX5" fmla="*/ 78205 w 1811755"/>
                  <a:gd name="connsiteY5" fmla="*/ 9525 h 1724025"/>
                  <a:gd name="connsiteX0" fmla="*/ 78205 w 1811755"/>
                  <a:gd name="connsiteY0" fmla="*/ 9525 h 1724025"/>
                  <a:gd name="connsiteX1" fmla="*/ 2005 w 1811755"/>
                  <a:gd name="connsiteY1" fmla="*/ 485775 h 1724025"/>
                  <a:gd name="connsiteX2" fmla="*/ 221080 w 1811755"/>
                  <a:gd name="connsiteY2" fmla="*/ 1724025 h 1724025"/>
                  <a:gd name="connsiteX3" fmla="*/ 221080 w 1811755"/>
                  <a:gd name="connsiteY3" fmla="*/ 1724025 h 1724025"/>
                  <a:gd name="connsiteX4" fmla="*/ 647382 w 1811755"/>
                  <a:gd name="connsiteY4" fmla="*/ 205605 h 1724025"/>
                  <a:gd name="connsiteX5" fmla="*/ 1811755 w 1811755"/>
                  <a:gd name="connsiteY5" fmla="*/ 0 h 1724025"/>
                  <a:gd name="connsiteX6" fmla="*/ 78205 w 1811755"/>
                  <a:gd name="connsiteY6" fmla="*/ 9525 h 1724025"/>
                  <a:gd name="connsiteX0" fmla="*/ 78205 w 1811755"/>
                  <a:gd name="connsiteY0" fmla="*/ 9525 h 1724025"/>
                  <a:gd name="connsiteX1" fmla="*/ 2005 w 1811755"/>
                  <a:gd name="connsiteY1" fmla="*/ 485775 h 1724025"/>
                  <a:gd name="connsiteX2" fmla="*/ 221080 w 1811755"/>
                  <a:gd name="connsiteY2" fmla="*/ 1724025 h 1724025"/>
                  <a:gd name="connsiteX3" fmla="*/ 221080 w 1811755"/>
                  <a:gd name="connsiteY3" fmla="*/ 1724025 h 1724025"/>
                  <a:gd name="connsiteX4" fmla="*/ 215582 w 1811755"/>
                  <a:gd name="connsiteY4" fmla="*/ 650105 h 1724025"/>
                  <a:gd name="connsiteX5" fmla="*/ 647382 w 1811755"/>
                  <a:gd name="connsiteY5" fmla="*/ 205605 h 1724025"/>
                  <a:gd name="connsiteX6" fmla="*/ 1811755 w 1811755"/>
                  <a:gd name="connsiteY6" fmla="*/ 0 h 1724025"/>
                  <a:gd name="connsiteX7" fmla="*/ 78205 w 1811755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97408 w 1893581"/>
                  <a:gd name="connsiteY4" fmla="*/ 650105 h 1724025"/>
                  <a:gd name="connsiteX5" fmla="*/ 729208 w 1893581"/>
                  <a:gd name="connsiteY5" fmla="*/ 20560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97408 w 1893581"/>
                  <a:gd name="connsiteY4" fmla="*/ 650105 h 1724025"/>
                  <a:gd name="connsiteX5" fmla="*/ 678408 w 1893581"/>
                  <a:gd name="connsiteY5" fmla="*/ 1611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52958 w 1893581"/>
                  <a:gd name="connsiteY4" fmla="*/ 491355 h 1724025"/>
                  <a:gd name="connsiteX5" fmla="*/ 678408 w 1893581"/>
                  <a:gd name="connsiteY5" fmla="*/ 1611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52958 w 1893581"/>
                  <a:gd name="connsiteY4" fmla="*/ 4913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252958 w 1893581"/>
                  <a:gd name="connsiteY4" fmla="*/ 4913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4857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176758 w 1893581"/>
                  <a:gd name="connsiteY4" fmla="*/ 6310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031 w 1893581"/>
                  <a:gd name="connsiteY0" fmla="*/ 9525 h 1724025"/>
                  <a:gd name="connsiteX1" fmla="*/ 1281 w 1893581"/>
                  <a:gd name="connsiteY1" fmla="*/ 587375 h 1724025"/>
                  <a:gd name="connsiteX2" fmla="*/ 302906 w 1893581"/>
                  <a:gd name="connsiteY2" fmla="*/ 1724025 h 1724025"/>
                  <a:gd name="connsiteX3" fmla="*/ 302906 w 1893581"/>
                  <a:gd name="connsiteY3" fmla="*/ 1724025 h 1724025"/>
                  <a:gd name="connsiteX4" fmla="*/ 176758 w 1893581"/>
                  <a:gd name="connsiteY4" fmla="*/ 631055 h 1724025"/>
                  <a:gd name="connsiteX5" fmla="*/ 678408 w 1893581"/>
                  <a:gd name="connsiteY5" fmla="*/ 110355 h 1724025"/>
                  <a:gd name="connsiteX6" fmla="*/ 1893581 w 1893581"/>
                  <a:gd name="connsiteY6" fmla="*/ 0 h 1724025"/>
                  <a:gd name="connsiteX7" fmla="*/ 160031 w 1893581"/>
                  <a:gd name="connsiteY7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679373 w 1894546"/>
                  <a:gd name="connsiteY5" fmla="*/ 110355 h 1724025"/>
                  <a:gd name="connsiteX6" fmla="*/ 1894546 w 1894546"/>
                  <a:gd name="connsiteY6" fmla="*/ 0 h 1724025"/>
                  <a:gd name="connsiteX7" fmla="*/ 160996 w 1894546"/>
                  <a:gd name="connsiteY7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679373 w 1894546"/>
                  <a:gd name="connsiteY5" fmla="*/ 110355 h 1724025"/>
                  <a:gd name="connsiteX6" fmla="*/ 1200073 w 1894546"/>
                  <a:gd name="connsiteY6" fmla="*/ 46855 h 1724025"/>
                  <a:gd name="connsiteX7" fmla="*/ 1894546 w 1894546"/>
                  <a:gd name="connsiteY7" fmla="*/ 0 h 1724025"/>
                  <a:gd name="connsiteX8" fmla="*/ 160996 w 1894546"/>
                  <a:gd name="connsiteY8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679373 w 1894546"/>
                  <a:gd name="connsiteY5" fmla="*/ 110355 h 1724025"/>
                  <a:gd name="connsiteX6" fmla="*/ 1200073 w 1894546"/>
                  <a:gd name="connsiteY6" fmla="*/ 46855 h 1724025"/>
                  <a:gd name="connsiteX7" fmla="*/ 1894546 w 1894546"/>
                  <a:gd name="connsiteY7" fmla="*/ 0 h 1724025"/>
                  <a:gd name="connsiteX8" fmla="*/ 160996 w 1894546"/>
                  <a:gd name="connsiteY8" fmla="*/ 9525 h 1724025"/>
                  <a:gd name="connsiteX0" fmla="*/ 160996 w 1894546"/>
                  <a:gd name="connsiteY0" fmla="*/ 9525 h 1724025"/>
                  <a:gd name="connsiteX1" fmla="*/ 2246 w 1894546"/>
                  <a:gd name="connsiteY1" fmla="*/ 587375 h 1724025"/>
                  <a:gd name="connsiteX2" fmla="*/ 303871 w 1894546"/>
                  <a:gd name="connsiteY2" fmla="*/ 1724025 h 1724025"/>
                  <a:gd name="connsiteX3" fmla="*/ 303871 w 1894546"/>
                  <a:gd name="connsiteY3" fmla="*/ 1724025 h 1724025"/>
                  <a:gd name="connsiteX4" fmla="*/ 177723 w 1894546"/>
                  <a:gd name="connsiteY4" fmla="*/ 631055 h 1724025"/>
                  <a:gd name="connsiteX5" fmla="*/ 558723 w 1894546"/>
                  <a:gd name="connsiteY5" fmla="*/ 211955 h 1724025"/>
                  <a:gd name="connsiteX6" fmla="*/ 1200073 w 1894546"/>
                  <a:gd name="connsiteY6" fmla="*/ 46855 h 1724025"/>
                  <a:gd name="connsiteX7" fmla="*/ 1894546 w 1894546"/>
                  <a:gd name="connsiteY7" fmla="*/ 0 h 1724025"/>
                  <a:gd name="connsiteX8" fmla="*/ 160996 w 1894546"/>
                  <a:gd name="connsiteY8" fmla="*/ 9525 h 1724025"/>
                  <a:gd name="connsiteX0" fmla="*/ 192146 w 1925696"/>
                  <a:gd name="connsiteY0" fmla="*/ 9525 h 1724025"/>
                  <a:gd name="connsiteX1" fmla="*/ 1646 w 1925696"/>
                  <a:gd name="connsiteY1" fmla="*/ 631825 h 1724025"/>
                  <a:gd name="connsiteX2" fmla="*/ 335021 w 1925696"/>
                  <a:gd name="connsiteY2" fmla="*/ 1724025 h 1724025"/>
                  <a:gd name="connsiteX3" fmla="*/ 335021 w 1925696"/>
                  <a:gd name="connsiteY3" fmla="*/ 1724025 h 1724025"/>
                  <a:gd name="connsiteX4" fmla="*/ 208873 w 1925696"/>
                  <a:gd name="connsiteY4" fmla="*/ 631055 h 1724025"/>
                  <a:gd name="connsiteX5" fmla="*/ 589873 w 1925696"/>
                  <a:gd name="connsiteY5" fmla="*/ 211955 h 1724025"/>
                  <a:gd name="connsiteX6" fmla="*/ 1231223 w 1925696"/>
                  <a:gd name="connsiteY6" fmla="*/ 46855 h 1724025"/>
                  <a:gd name="connsiteX7" fmla="*/ 1925696 w 1925696"/>
                  <a:gd name="connsiteY7" fmla="*/ 0 h 1724025"/>
                  <a:gd name="connsiteX8" fmla="*/ 192146 w 1925696"/>
                  <a:gd name="connsiteY8" fmla="*/ 9525 h 1724025"/>
                  <a:gd name="connsiteX0" fmla="*/ 192146 w 1925696"/>
                  <a:gd name="connsiteY0" fmla="*/ 9525 h 1724025"/>
                  <a:gd name="connsiteX1" fmla="*/ 1646 w 1925696"/>
                  <a:gd name="connsiteY1" fmla="*/ 631825 h 1724025"/>
                  <a:gd name="connsiteX2" fmla="*/ 335021 w 1925696"/>
                  <a:gd name="connsiteY2" fmla="*/ 1724025 h 1724025"/>
                  <a:gd name="connsiteX3" fmla="*/ 335021 w 1925696"/>
                  <a:gd name="connsiteY3" fmla="*/ 1724025 h 1724025"/>
                  <a:gd name="connsiteX4" fmla="*/ 208873 w 1925696"/>
                  <a:gd name="connsiteY4" fmla="*/ 631055 h 1724025"/>
                  <a:gd name="connsiteX5" fmla="*/ 589873 w 1925696"/>
                  <a:gd name="connsiteY5" fmla="*/ 211955 h 1724025"/>
                  <a:gd name="connsiteX6" fmla="*/ 1231223 w 1925696"/>
                  <a:gd name="connsiteY6" fmla="*/ 46855 h 1724025"/>
                  <a:gd name="connsiteX7" fmla="*/ 1925696 w 1925696"/>
                  <a:gd name="connsiteY7" fmla="*/ 0 h 1724025"/>
                  <a:gd name="connsiteX8" fmla="*/ 192146 w 1925696"/>
                  <a:gd name="connsiteY8" fmla="*/ 9525 h 1724025"/>
                  <a:gd name="connsiteX0" fmla="*/ 192146 w 1925696"/>
                  <a:gd name="connsiteY0" fmla="*/ 9525 h 1724025"/>
                  <a:gd name="connsiteX1" fmla="*/ 1646 w 1925696"/>
                  <a:gd name="connsiteY1" fmla="*/ 631825 h 1724025"/>
                  <a:gd name="connsiteX2" fmla="*/ 335021 w 1925696"/>
                  <a:gd name="connsiteY2" fmla="*/ 1724025 h 1724025"/>
                  <a:gd name="connsiteX3" fmla="*/ 335021 w 1925696"/>
                  <a:gd name="connsiteY3" fmla="*/ 1724025 h 1724025"/>
                  <a:gd name="connsiteX4" fmla="*/ 208873 w 1925696"/>
                  <a:gd name="connsiteY4" fmla="*/ 631055 h 1724025"/>
                  <a:gd name="connsiteX5" fmla="*/ 589873 w 1925696"/>
                  <a:gd name="connsiteY5" fmla="*/ 211955 h 1724025"/>
                  <a:gd name="connsiteX6" fmla="*/ 1155023 w 1925696"/>
                  <a:gd name="connsiteY6" fmla="*/ 65905 h 1724025"/>
                  <a:gd name="connsiteX7" fmla="*/ 1925696 w 1925696"/>
                  <a:gd name="connsiteY7" fmla="*/ 0 h 1724025"/>
                  <a:gd name="connsiteX8" fmla="*/ 192146 w 1925696"/>
                  <a:gd name="connsiteY8" fmla="*/ 9525 h 1724025"/>
                  <a:gd name="connsiteX0" fmla="*/ 192146 w 1935221"/>
                  <a:gd name="connsiteY0" fmla="*/ 4762 h 1719262"/>
                  <a:gd name="connsiteX1" fmla="*/ 1646 w 1935221"/>
                  <a:gd name="connsiteY1" fmla="*/ 627062 h 1719262"/>
                  <a:gd name="connsiteX2" fmla="*/ 335021 w 1935221"/>
                  <a:gd name="connsiteY2" fmla="*/ 1719262 h 1719262"/>
                  <a:gd name="connsiteX3" fmla="*/ 335021 w 1935221"/>
                  <a:gd name="connsiteY3" fmla="*/ 1719262 h 1719262"/>
                  <a:gd name="connsiteX4" fmla="*/ 208873 w 1935221"/>
                  <a:gd name="connsiteY4" fmla="*/ 626292 h 1719262"/>
                  <a:gd name="connsiteX5" fmla="*/ 589873 w 1935221"/>
                  <a:gd name="connsiteY5" fmla="*/ 207192 h 1719262"/>
                  <a:gd name="connsiteX6" fmla="*/ 1155023 w 1935221"/>
                  <a:gd name="connsiteY6" fmla="*/ 61142 h 1719262"/>
                  <a:gd name="connsiteX7" fmla="*/ 1935221 w 1935221"/>
                  <a:gd name="connsiteY7" fmla="*/ 0 h 1719262"/>
                  <a:gd name="connsiteX8" fmla="*/ 192146 w 1935221"/>
                  <a:gd name="connsiteY8" fmla="*/ 4762 h 1719262"/>
                  <a:gd name="connsiteX0" fmla="*/ 192146 w 1935221"/>
                  <a:gd name="connsiteY0" fmla="*/ 9524 h 1724024"/>
                  <a:gd name="connsiteX1" fmla="*/ 1646 w 1935221"/>
                  <a:gd name="connsiteY1" fmla="*/ 631824 h 1724024"/>
                  <a:gd name="connsiteX2" fmla="*/ 335021 w 1935221"/>
                  <a:gd name="connsiteY2" fmla="*/ 1724024 h 1724024"/>
                  <a:gd name="connsiteX3" fmla="*/ 335021 w 1935221"/>
                  <a:gd name="connsiteY3" fmla="*/ 1724024 h 1724024"/>
                  <a:gd name="connsiteX4" fmla="*/ 208873 w 1935221"/>
                  <a:gd name="connsiteY4" fmla="*/ 631054 h 1724024"/>
                  <a:gd name="connsiteX5" fmla="*/ 589873 w 1935221"/>
                  <a:gd name="connsiteY5" fmla="*/ 211954 h 1724024"/>
                  <a:gd name="connsiteX6" fmla="*/ 1155023 w 1935221"/>
                  <a:gd name="connsiteY6" fmla="*/ 65904 h 1724024"/>
                  <a:gd name="connsiteX7" fmla="*/ 1935221 w 1935221"/>
                  <a:gd name="connsiteY7" fmla="*/ 0 h 1724024"/>
                  <a:gd name="connsiteX8" fmla="*/ 192146 w 1935221"/>
                  <a:gd name="connsiteY8" fmla="*/ 9524 h 1724024"/>
                  <a:gd name="connsiteX0" fmla="*/ 192146 w 1944746"/>
                  <a:gd name="connsiteY0" fmla="*/ 9524 h 1724024"/>
                  <a:gd name="connsiteX1" fmla="*/ 1646 w 1944746"/>
                  <a:gd name="connsiteY1" fmla="*/ 631824 h 1724024"/>
                  <a:gd name="connsiteX2" fmla="*/ 335021 w 1944746"/>
                  <a:gd name="connsiteY2" fmla="*/ 1724024 h 1724024"/>
                  <a:gd name="connsiteX3" fmla="*/ 335021 w 1944746"/>
                  <a:gd name="connsiteY3" fmla="*/ 1724024 h 1724024"/>
                  <a:gd name="connsiteX4" fmla="*/ 208873 w 1944746"/>
                  <a:gd name="connsiteY4" fmla="*/ 631054 h 1724024"/>
                  <a:gd name="connsiteX5" fmla="*/ 589873 w 1944746"/>
                  <a:gd name="connsiteY5" fmla="*/ 211954 h 1724024"/>
                  <a:gd name="connsiteX6" fmla="*/ 1155023 w 1944746"/>
                  <a:gd name="connsiteY6" fmla="*/ 65904 h 1724024"/>
                  <a:gd name="connsiteX7" fmla="*/ 1944746 w 1944746"/>
                  <a:gd name="connsiteY7" fmla="*/ 0 h 1724024"/>
                  <a:gd name="connsiteX8" fmla="*/ 192146 w 1944746"/>
                  <a:gd name="connsiteY8" fmla="*/ 9524 h 1724024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08873 w 1949508"/>
                  <a:gd name="connsiteY4" fmla="*/ 621530 h 1714500"/>
                  <a:gd name="connsiteX5" fmla="*/ 589873 w 1949508"/>
                  <a:gd name="connsiteY5" fmla="*/ 202430 h 1714500"/>
                  <a:gd name="connsiteX6" fmla="*/ 1155023 w 1949508"/>
                  <a:gd name="connsiteY6" fmla="*/ 56380 h 1714500"/>
                  <a:gd name="connsiteX7" fmla="*/ 1949508 w 1949508"/>
                  <a:gd name="connsiteY7" fmla="*/ 1 h 1714500"/>
                  <a:gd name="connsiteX8" fmla="*/ 192146 w 1949508"/>
                  <a:gd name="connsiteY8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216810 w 1949508"/>
                  <a:gd name="connsiteY4" fmla="*/ 1146992 h 1714500"/>
                  <a:gd name="connsiteX5" fmla="*/ 208873 w 1949508"/>
                  <a:gd name="connsiteY5" fmla="*/ 621530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208873 w 1949508"/>
                  <a:gd name="connsiteY5" fmla="*/ 621530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199348 w 1949508"/>
                  <a:gd name="connsiteY5" fmla="*/ 492942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227923 w 1949508"/>
                  <a:gd name="connsiteY5" fmla="*/ 478654 h 1714500"/>
                  <a:gd name="connsiteX6" fmla="*/ 589873 w 1949508"/>
                  <a:gd name="connsiteY6" fmla="*/ 2024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92146 w 1949508"/>
                  <a:gd name="connsiteY0" fmla="*/ 0 h 1714500"/>
                  <a:gd name="connsiteX1" fmla="*/ 1646 w 1949508"/>
                  <a:gd name="connsiteY1" fmla="*/ 622300 h 1714500"/>
                  <a:gd name="connsiteX2" fmla="*/ 335021 w 1949508"/>
                  <a:gd name="connsiteY2" fmla="*/ 1714500 h 1714500"/>
                  <a:gd name="connsiteX3" fmla="*/ 335021 w 1949508"/>
                  <a:gd name="connsiteY3" fmla="*/ 1714500 h 1714500"/>
                  <a:gd name="connsiteX4" fmla="*/ 154898 w 1949508"/>
                  <a:gd name="connsiteY4" fmla="*/ 956492 h 1714500"/>
                  <a:gd name="connsiteX5" fmla="*/ 227923 w 1949508"/>
                  <a:gd name="connsiteY5" fmla="*/ 478654 h 1714500"/>
                  <a:gd name="connsiteX6" fmla="*/ 570823 w 1949508"/>
                  <a:gd name="connsiteY6" fmla="*/ 164330 h 1714500"/>
                  <a:gd name="connsiteX7" fmla="*/ 1155023 w 1949508"/>
                  <a:gd name="connsiteY7" fmla="*/ 56380 h 1714500"/>
                  <a:gd name="connsiteX8" fmla="*/ 1949508 w 1949508"/>
                  <a:gd name="connsiteY8" fmla="*/ 1 h 1714500"/>
                  <a:gd name="connsiteX9" fmla="*/ 192146 w 1949508"/>
                  <a:gd name="connsiteY9" fmla="*/ 0 h 1714500"/>
                  <a:gd name="connsiteX0" fmla="*/ 164094 w 1921456"/>
                  <a:gd name="connsiteY0" fmla="*/ 0 h 1714500"/>
                  <a:gd name="connsiteX1" fmla="*/ 2169 w 1921456"/>
                  <a:gd name="connsiteY1" fmla="*/ 608012 h 1714500"/>
                  <a:gd name="connsiteX2" fmla="*/ 306969 w 1921456"/>
                  <a:gd name="connsiteY2" fmla="*/ 1714500 h 1714500"/>
                  <a:gd name="connsiteX3" fmla="*/ 306969 w 1921456"/>
                  <a:gd name="connsiteY3" fmla="*/ 1714500 h 1714500"/>
                  <a:gd name="connsiteX4" fmla="*/ 126846 w 1921456"/>
                  <a:gd name="connsiteY4" fmla="*/ 956492 h 1714500"/>
                  <a:gd name="connsiteX5" fmla="*/ 199871 w 1921456"/>
                  <a:gd name="connsiteY5" fmla="*/ 478654 h 1714500"/>
                  <a:gd name="connsiteX6" fmla="*/ 542771 w 1921456"/>
                  <a:gd name="connsiteY6" fmla="*/ 164330 h 1714500"/>
                  <a:gd name="connsiteX7" fmla="*/ 1126971 w 1921456"/>
                  <a:gd name="connsiteY7" fmla="*/ 56380 h 1714500"/>
                  <a:gd name="connsiteX8" fmla="*/ 1921456 w 1921456"/>
                  <a:gd name="connsiteY8" fmla="*/ 1 h 1714500"/>
                  <a:gd name="connsiteX9" fmla="*/ 164094 w 1921456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113083 w 1907568"/>
                  <a:gd name="connsiteY7" fmla="*/ 56380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112958 w 1907568"/>
                  <a:gd name="connsiteY4" fmla="*/ 956492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250825 w 1907568"/>
                  <a:gd name="connsiteY4" fmla="*/ 1553693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01625 w 1907568"/>
                  <a:gd name="connsiteY4" fmla="*/ 1623543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39900"/>
                  <a:gd name="connsiteX1" fmla="*/ 2569 w 1907568"/>
                  <a:gd name="connsiteY1" fmla="*/ 603250 h 1739900"/>
                  <a:gd name="connsiteX2" fmla="*/ 293081 w 1907568"/>
                  <a:gd name="connsiteY2" fmla="*/ 1714500 h 1739900"/>
                  <a:gd name="connsiteX3" fmla="*/ 293081 w 1907568"/>
                  <a:gd name="connsiteY3" fmla="*/ 1714500 h 1739900"/>
                  <a:gd name="connsiteX4" fmla="*/ 317500 w 1907568"/>
                  <a:gd name="connsiteY4" fmla="*/ 1680693 h 1739900"/>
                  <a:gd name="connsiteX5" fmla="*/ 112958 w 1907568"/>
                  <a:gd name="connsiteY5" fmla="*/ 956492 h 1739900"/>
                  <a:gd name="connsiteX6" fmla="*/ 185983 w 1907568"/>
                  <a:gd name="connsiteY6" fmla="*/ 478654 h 1739900"/>
                  <a:gd name="connsiteX7" fmla="*/ 528883 w 1907568"/>
                  <a:gd name="connsiteY7" fmla="*/ 164330 h 1739900"/>
                  <a:gd name="connsiteX8" fmla="*/ 1098796 w 1907568"/>
                  <a:gd name="connsiteY8" fmla="*/ 51618 h 1739900"/>
                  <a:gd name="connsiteX9" fmla="*/ 1907568 w 1907568"/>
                  <a:gd name="connsiteY9" fmla="*/ 1 h 1739900"/>
                  <a:gd name="connsiteX10" fmla="*/ 150206 w 1907568"/>
                  <a:gd name="connsiteY10" fmla="*/ 0 h 1739900"/>
                  <a:gd name="connsiteX0" fmla="*/ 150206 w 1907568"/>
                  <a:gd name="connsiteY0" fmla="*/ 0 h 1766026"/>
                  <a:gd name="connsiteX1" fmla="*/ 2569 w 1907568"/>
                  <a:gd name="connsiteY1" fmla="*/ 603250 h 1766026"/>
                  <a:gd name="connsiteX2" fmla="*/ 293081 w 1907568"/>
                  <a:gd name="connsiteY2" fmla="*/ 1714500 h 1766026"/>
                  <a:gd name="connsiteX3" fmla="*/ 293081 w 1907568"/>
                  <a:gd name="connsiteY3" fmla="*/ 1714500 h 1766026"/>
                  <a:gd name="connsiteX4" fmla="*/ 330200 w 1907568"/>
                  <a:gd name="connsiteY4" fmla="*/ 1715618 h 1766026"/>
                  <a:gd name="connsiteX5" fmla="*/ 112958 w 1907568"/>
                  <a:gd name="connsiteY5" fmla="*/ 956492 h 1766026"/>
                  <a:gd name="connsiteX6" fmla="*/ 185983 w 1907568"/>
                  <a:gd name="connsiteY6" fmla="*/ 478654 h 1766026"/>
                  <a:gd name="connsiteX7" fmla="*/ 528883 w 1907568"/>
                  <a:gd name="connsiteY7" fmla="*/ 164330 h 1766026"/>
                  <a:gd name="connsiteX8" fmla="*/ 1098796 w 1907568"/>
                  <a:gd name="connsiteY8" fmla="*/ 51618 h 1766026"/>
                  <a:gd name="connsiteX9" fmla="*/ 1907568 w 1907568"/>
                  <a:gd name="connsiteY9" fmla="*/ 1 h 1766026"/>
                  <a:gd name="connsiteX10" fmla="*/ 150206 w 1907568"/>
                  <a:gd name="connsiteY10" fmla="*/ 0 h 1766026"/>
                  <a:gd name="connsiteX0" fmla="*/ 150206 w 1907568"/>
                  <a:gd name="connsiteY0" fmla="*/ 0 h 1756200"/>
                  <a:gd name="connsiteX1" fmla="*/ 2569 w 1907568"/>
                  <a:gd name="connsiteY1" fmla="*/ 603250 h 1756200"/>
                  <a:gd name="connsiteX2" fmla="*/ 293081 w 1907568"/>
                  <a:gd name="connsiteY2" fmla="*/ 1714500 h 1756200"/>
                  <a:gd name="connsiteX3" fmla="*/ 293081 w 1907568"/>
                  <a:gd name="connsiteY3" fmla="*/ 1714500 h 1756200"/>
                  <a:gd name="connsiteX4" fmla="*/ 330200 w 1907568"/>
                  <a:gd name="connsiteY4" fmla="*/ 1702918 h 1756200"/>
                  <a:gd name="connsiteX5" fmla="*/ 112958 w 1907568"/>
                  <a:gd name="connsiteY5" fmla="*/ 956492 h 1756200"/>
                  <a:gd name="connsiteX6" fmla="*/ 185983 w 1907568"/>
                  <a:gd name="connsiteY6" fmla="*/ 478654 h 1756200"/>
                  <a:gd name="connsiteX7" fmla="*/ 528883 w 1907568"/>
                  <a:gd name="connsiteY7" fmla="*/ 164330 h 1756200"/>
                  <a:gd name="connsiteX8" fmla="*/ 1098796 w 1907568"/>
                  <a:gd name="connsiteY8" fmla="*/ 51618 h 1756200"/>
                  <a:gd name="connsiteX9" fmla="*/ 1907568 w 1907568"/>
                  <a:gd name="connsiteY9" fmla="*/ 1 h 1756200"/>
                  <a:gd name="connsiteX10" fmla="*/ 150206 w 1907568"/>
                  <a:gd name="connsiteY10" fmla="*/ 0 h 17562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0200 w 1907568"/>
                  <a:gd name="connsiteY4" fmla="*/ 1702918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506413 w 1907568"/>
                  <a:gd name="connsiteY4" fmla="*/ 1650530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506413 w 1907568"/>
                  <a:gd name="connsiteY4" fmla="*/ 1650530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25956"/>
                  <a:gd name="connsiteX1" fmla="*/ 2569 w 1907568"/>
                  <a:gd name="connsiteY1" fmla="*/ 603250 h 1725956"/>
                  <a:gd name="connsiteX2" fmla="*/ 293081 w 1907568"/>
                  <a:gd name="connsiteY2" fmla="*/ 1714500 h 1725956"/>
                  <a:gd name="connsiteX3" fmla="*/ 293081 w 1907568"/>
                  <a:gd name="connsiteY3" fmla="*/ 1714500 h 1725956"/>
                  <a:gd name="connsiteX4" fmla="*/ 506413 w 1907568"/>
                  <a:gd name="connsiteY4" fmla="*/ 1650530 h 1725956"/>
                  <a:gd name="connsiteX5" fmla="*/ 112958 w 1907568"/>
                  <a:gd name="connsiteY5" fmla="*/ 956492 h 1725956"/>
                  <a:gd name="connsiteX6" fmla="*/ 185983 w 1907568"/>
                  <a:gd name="connsiteY6" fmla="*/ 478654 h 1725956"/>
                  <a:gd name="connsiteX7" fmla="*/ 528883 w 1907568"/>
                  <a:gd name="connsiteY7" fmla="*/ 164330 h 1725956"/>
                  <a:gd name="connsiteX8" fmla="*/ 1098796 w 1907568"/>
                  <a:gd name="connsiteY8" fmla="*/ 51618 h 1725956"/>
                  <a:gd name="connsiteX9" fmla="*/ 1907568 w 1907568"/>
                  <a:gd name="connsiteY9" fmla="*/ 1 h 1725956"/>
                  <a:gd name="connsiteX10" fmla="*/ 150206 w 1907568"/>
                  <a:gd name="connsiteY10" fmla="*/ 0 h 1725956"/>
                  <a:gd name="connsiteX0" fmla="*/ 150206 w 1907568"/>
                  <a:gd name="connsiteY0" fmla="*/ 0 h 1725956"/>
                  <a:gd name="connsiteX1" fmla="*/ 2569 w 1907568"/>
                  <a:gd name="connsiteY1" fmla="*/ 603250 h 1725956"/>
                  <a:gd name="connsiteX2" fmla="*/ 293081 w 1907568"/>
                  <a:gd name="connsiteY2" fmla="*/ 1714500 h 1725956"/>
                  <a:gd name="connsiteX3" fmla="*/ 293081 w 1907568"/>
                  <a:gd name="connsiteY3" fmla="*/ 1714500 h 1725956"/>
                  <a:gd name="connsiteX4" fmla="*/ 506413 w 1907568"/>
                  <a:gd name="connsiteY4" fmla="*/ 1650530 h 1725956"/>
                  <a:gd name="connsiteX5" fmla="*/ 112958 w 1907568"/>
                  <a:gd name="connsiteY5" fmla="*/ 956492 h 1725956"/>
                  <a:gd name="connsiteX6" fmla="*/ 185983 w 1907568"/>
                  <a:gd name="connsiteY6" fmla="*/ 478654 h 1725956"/>
                  <a:gd name="connsiteX7" fmla="*/ 528883 w 1907568"/>
                  <a:gd name="connsiteY7" fmla="*/ 164330 h 1725956"/>
                  <a:gd name="connsiteX8" fmla="*/ 1098796 w 1907568"/>
                  <a:gd name="connsiteY8" fmla="*/ 51618 h 1725956"/>
                  <a:gd name="connsiteX9" fmla="*/ 1907568 w 1907568"/>
                  <a:gd name="connsiteY9" fmla="*/ 1 h 1725956"/>
                  <a:gd name="connsiteX10" fmla="*/ 150206 w 1907568"/>
                  <a:gd name="connsiteY10" fmla="*/ 0 h 1725956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506413 w 1907568"/>
                  <a:gd name="connsiteY4" fmla="*/ 1650530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4963 w 1907568"/>
                  <a:gd name="connsiteY4" fmla="*/ 1705299 h 1714500"/>
                  <a:gd name="connsiteX5" fmla="*/ 112958 w 1907568"/>
                  <a:gd name="connsiteY5" fmla="*/ 956492 h 1714500"/>
                  <a:gd name="connsiteX6" fmla="*/ 185983 w 1907568"/>
                  <a:gd name="connsiteY6" fmla="*/ 478654 h 1714500"/>
                  <a:gd name="connsiteX7" fmla="*/ 528883 w 1907568"/>
                  <a:gd name="connsiteY7" fmla="*/ 164330 h 1714500"/>
                  <a:gd name="connsiteX8" fmla="*/ 1098796 w 1907568"/>
                  <a:gd name="connsiteY8" fmla="*/ 51618 h 1714500"/>
                  <a:gd name="connsiteX9" fmla="*/ 1907568 w 1907568"/>
                  <a:gd name="connsiteY9" fmla="*/ 1 h 1714500"/>
                  <a:gd name="connsiteX10" fmla="*/ 150206 w 1907568"/>
                  <a:gd name="connsiteY10" fmla="*/ 0 h 1714500"/>
                  <a:gd name="connsiteX0" fmla="*/ 150206 w 1907568"/>
                  <a:gd name="connsiteY0" fmla="*/ 0 h 1714500"/>
                  <a:gd name="connsiteX1" fmla="*/ 2569 w 1907568"/>
                  <a:gd name="connsiteY1" fmla="*/ 603250 h 1714500"/>
                  <a:gd name="connsiteX2" fmla="*/ 293081 w 1907568"/>
                  <a:gd name="connsiteY2" fmla="*/ 1714500 h 1714500"/>
                  <a:gd name="connsiteX3" fmla="*/ 293081 w 1907568"/>
                  <a:gd name="connsiteY3" fmla="*/ 1714500 h 1714500"/>
                  <a:gd name="connsiteX4" fmla="*/ 334963 w 1907568"/>
                  <a:gd name="connsiteY4" fmla="*/ 1705299 h 1714500"/>
                  <a:gd name="connsiteX5" fmla="*/ 185983 w 1907568"/>
                  <a:gd name="connsiteY5" fmla="*/ 478654 h 1714500"/>
                  <a:gd name="connsiteX6" fmla="*/ 528883 w 1907568"/>
                  <a:gd name="connsiteY6" fmla="*/ 164330 h 1714500"/>
                  <a:gd name="connsiteX7" fmla="*/ 1098796 w 1907568"/>
                  <a:gd name="connsiteY7" fmla="*/ 51618 h 1714500"/>
                  <a:gd name="connsiteX8" fmla="*/ 1907568 w 1907568"/>
                  <a:gd name="connsiteY8" fmla="*/ 1 h 1714500"/>
                  <a:gd name="connsiteX9" fmla="*/ 150206 w 1907568"/>
                  <a:gd name="connsiteY9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279335 w 1851940"/>
                  <a:gd name="connsiteY3" fmla="*/ 1705299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57662 w 1851940"/>
                  <a:gd name="connsiteY3" fmla="*/ 92020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108462 w 1851940"/>
                  <a:gd name="connsiteY3" fmla="*/ 82495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108462 w 1851940"/>
                  <a:gd name="connsiteY3" fmla="*/ 82495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94578 w 1851940"/>
                  <a:gd name="connsiteY0" fmla="*/ 0 h 1714500"/>
                  <a:gd name="connsiteX1" fmla="*/ 237453 w 1851940"/>
                  <a:gd name="connsiteY1" fmla="*/ 1714500 h 1714500"/>
                  <a:gd name="connsiteX2" fmla="*/ 237453 w 1851940"/>
                  <a:gd name="connsiteY2" fmla="*/ 1714500 h 1714500"/>
                  <a:gd name="connsiteX3" fmla="*/ 559312 w 1851940"/>
                  <a:gd name="connsiteY3" fmla="*/ 863058 h 1714500"/>
                  <a:gd name="connsiteX4" fmla="*/ 130355 w 1851940"/>
                  <a:gd name="connsiteY4" fmla="*/ 478654 h 1714500"/>
                  <a:gd name="connsiteX5" fmla="*/ 473255 w 1851940"/>
                  <a:gd name="connsiteY5" fmla="*/ 164330 h 1714500"/>
                  <a:gd name="connsiteX6" fmla="*/ 1043168 w 1851940"/>
                  <a:gd name="connsiteY6" fmla="*/ 51618 h 1714500"/>
                  <a:gd name="connsiteX7" fmla="*/ 1851940 w 1851940"/>
                  <a:gd name="connsiteY7" fmla="*/ 1 h 1714500"/>
                  <a:gd name="connsiteX8" fmla="*/ 94578 w 1851940"/>
                  <a:gd name="connsiteY8" fmla="*/ 0 h 1714500"/>
                  <a:gd name="connsiteX0" fmla="*/ 89430 w 1846792"/>
                  <a:gd name="connsiteY0" fmla="*/ 0 h 1755125"/>
                  <a:gd name="connsiteX1" fmla="*/ 232305 w 1846792"/>
                  <a:gd name="connsiteY1" fmla="*/ 1714500 h 1755125"/>
                  <a:gd name="connsiteX2" fmla="*/ 10055 w 1846792"/>
                  <a:gd name="connsiteY2" fmla="*/ 1168400 h 1755125"/>
                  <a:gd name="connsiteX3" fmla="*/ 554164 w 1846792"/>
                  <a:gd name="connsiteY3" fmla="*/ 863058 h 1755125"/>
                  <a:gd name="connsiteX4" fmla="*/ 125207 w 1846792"/>
                  <a:gd name="connsiteY4" fmla="*/ 478654 h 1755125"/>
                  <a:gd name="connsiteX5" fmla="*/ 468107 w 1846792"/>
                  <a:gd name="connsiteY5" fmla="*/ 164330 h 1755125"/>
                  <a:gd name="connsiteX6" fmla="*/ 1038020 w 1846792"/>
                  <a:gd name="connsiteY6" fmla="*/ 51618 h 1755125"/>
                  <a:gd name="connsiteX7" fmla="*/ 1846792 w 1846792"/>
                  <a:gd name="connsiteY7" fmla="*/ 1 h 1755125"/>
                  <a:gd name="connsiteX8" fmla="*/ 89430 w 1846792"/>
                  <a:gd name="connsiteY8" fmla="*/ 0 h 1755125"/>
                  <a:gd name="connsiteX0" fmla="*/ 97911 w 1855273"/>
                  <a:gd name="connsiteY0" fmla="*/ 0 h 1758009"/>
                  <a:gd name="connsiteX1" fmla="*/ 240786 w 1855273"/>
                  <a:gd name="connsiteY1" fmla="*/ 1714500 h 1758009"/>
                  <a:gd name="connsiteX2" fmla="*/ 374136 w 1855273"/>
                  <a:gd name="connsiteY2" fmla="*/ 1193800 h 1758009"/>
                  <a:gd name="connsiteX3" fmla="*/ 562645 w 1855273"/>
                  <a:gd name="connsiteY3" fmla="*/ 863058 h 1758009"/>
                  <a:gd name="connsiteX4" fmla="*/ 133688 w 1855273"/>
                  <a:gd name="connsiteY4" fmla="*/ 478654 h 1758009"/>
                  <a:gd name="connsiteX5" fmla="*/ 476588 w 1855273"/>
                  <a:gd name="connsiteY5" fmla="*/ 164330 h 1758009"/>
                  <a:gd name="connsiteX6" fmla="*/ 1046501 w 1855273"/>
                  <a:gd name="connsiteY6" fmla="*/ 51618 h 1758009"/>
                  <a:gd name="connsiteX7" fmla="*/ 1855273 w 1855273"/>
                  <a:gd name="connsiteY7" fmla="*/ 1 h 1758009"/>
                  <a:gd name="connsiteX8" fmla="*/ 97911 w 1855273"/>
                  <a:gd name="connsiteY8" fmla="*/ 0 h 1758009"/>
                  <a:gd name="connsiteX0" fmla="*/ 156341 w 1913703"/>
                  <a:gd name="connsiteY0" fmla="*/ 0 h 1241549"/>
                  <a:gd name="connsiteX1" fmla="*/ 83316 w 1913703"/>
                  <a:gd name="connsiteY1" fmla="*/ 793750 h 1241549"/>
                  <a:gd name="connsiteX2" fmla="*/ 432566 w 1913703"/>
                  <a:gd name="connsiteY2" fmla="*/ 1193800 h 1241549"/>
                  <a:gd name="connsiteX3" fmla="*/ 621075 w 1913703"/>
                  <a:gd name="connsiteY3" fmla="*/ 863058 h 1241549"/>
                  <a:gd name="connsiteX4" fmla="*/ 192118 w 1913703"/>
                  <a:gd name="connsiteY4" fmla="*/ 478654 h 1241549"/>
                  <a:gd name="connsiteX5" fmla="*/ 535018 w 1913703"/>
                  <a:gd name="connsiteY5" fmla="*/ 164330 h 1241549"/>
                  <a:gd name="connsiteX6" fmla="*/ 1104931 w 1913703"/>
                  <a:gd name="connsiteY6" fmla="*/ 51618 h 1241549"/>
                  <a:gd name="connsiteX7" fmla="*/ 1913703 w 1913703"/>
                  <a:gd name="connsiteY7" fmla="*/ 1 h 1241549"/>
                  <a:gd name="connsiteX8" fmla="*/ 156341 w 1913703"/>
                  <a:gd name="connsiteY8" fmla="*/ 0 h 1241549"/>
                  <a:gd name="connsiteX0" fmla="*/ 73740 w 1831102"/>
                  <a:gd name="connsiteY0" fmla="*/ 0 h 1193800"/>
                  <a:gd name="connsiteX1" fmla="*/ 349965 w 1831102"/>
                  <a:gd name="connsiteY1" fmla="*/ 1193800 h 1193800"/>
                  <a:gd name="connsiteX2" fmla="*/ 538474 w 1831102"/>
                  <a:gd name="connsiteY2" fmla="*/ 863058 h 1193800"/>
                  <a:gd name="connsiteX3" fmla="*/ 109517 w 1831102"/>
                  <a:gd name="connsiteY3" fmla="*/ 478654 h 1193800"/>
                  <a:gd name="connsiteX4" fmla="*/ 452417 w 1831102"/>
                  <a:gd name="connsiteY4" fmla="*/ 164330 h 1193800"/>
                  <a:gd name="connsiteX5" fmla="*/ 1022330 w 1831102"/>
                  <a:gd name="connsiteY5" fmla="*/ 51618 h 1193800"/>
                  <a:gd name="connsiteX6" fmla="*/ 1831102 w 1831102"/>
                  <a:gd name="connsiteY6" fmla="*/ 1 h 1193800"/>
                  <a:gd name="connsiteX7" fmla="*/ 73740 w 1831102"/>
                  <a:gd name="connsiteY7" fmla="*/ 0 h 1193800"/>
                  <a:gd name="connsiteX0" fmla="*/ 181634 w 1938996"/>
                  <a:gd name="connsiteY0" fmla="*/ 0 h 895350"/>
                  <a:gd name="connsiteX1" fmla="*/ 64159 w 1938996"/>
                  <a:gd name="connsiteY1" fmla="*/ 895350 h 895350"/>
                  <a:gd name="connsiteX2" fmla="*/ 646368 w 1938996"/>
                  <a:gd name="connsiteY2" fmla="*/ 863058 h 895350"/>
                  <a:gd name="connsiteX3" fmla="*/ 217411 w 1938996"/>
                  <a:gd name="connsiteY3" fmla="*/ 478654 h 895350"/>
                  <a:gd name="connsiteX4" fmla="*/ 560311 w 1938996"/>
                  <a:gd name="connsiteY4" fmla="*/ 164330 h 895350"/>
                  <a:gd name="connsiteX5" fmla="*/ 1130224 w 1938996"/>
                  <a:gd name="connsiteY5" fmla="*/ 51618 h 895350"/>
                  <a:gd name="connsiteX6" fmla="*/ 1938996 w 1938996"/>
                  <a:gd name="connsiteY6" fmla="*/ 1 h 895350"/>
                  <a:gd name="connsiteX7" fmla="*/ 181634 w 1938996"/>
                  <a:gd name="connsiteY7" fmla="*/ 0 h 895350"/>
                  <a:gd name="connsiteX0" fmla="*/ 181634 w 1938996"/>
                  <a:gd name="connsiteY0" fmla="*/ 0 h 913858"/>
                  <a:gd name="connsiteX1" fmla="*/ 64159 w 1938996"/>
                  <a:gd name="connsiteY1" fmla="*/ 895350 h 913858"/>
                  <a:gd name="connsiteX2" fmla="*/ 112968 w 1938996"/>
                  <a:gd name="connsiteY2" fmla="*/ 913858 h 913858"/>
                  <a:gd name="connsiteX3" fmla="*/ 217411 w 1938996"/>
                  <a:gd name="connsiteY3" fmla="*/ 478654 h 913858"/>
                  <a:gd name="connsiteX4" fmla="*/ 560311 w 1938996"/>
                  <a:gd name="connsiteY4" fmla="*/ 164330 h 913858"/>
                  <a:gd name="connsiteX5" fmla="*/ 1130224 w 1938996"/>
                  <a:gd name="connsiteY5" fmla="*/ 51618 h 913858"/>
                  <a:gd name="connsiteX6" fmla="*/ 1938996 w 1938996"/>
                  <a:gd name="connsiteY6" fmla="*/ 1 h 913858"/>
                  <a:gd name="connsiteX7" fmla="*/ 181634 w 1938996"/>
                  <a:gd name="connsiteY7" fmla="*/ 0 h 913858"/>
                  <a:gd name="connsiteX0" fmla="*/ 197145 w 1954507"/>
                  <a:gd name="connsiteY0" fmla="*/ 0 h 920750"/>
                  <a:gd name="connsiteX1" fmla="*/ 54270 w 1954507"/>
                  <a:gd name="connsiteY1" fmla="*/ 920750 h 920750"/>
                  <a:gd name="connsiteX2" fmla="*/ 128479 w 1954507"/>
                  <a:gd name="connsiteY2" fmla="*/ 913858 h 920750"/>
                  <a:gd name="connsiteX3" fmla="*/ 232922 w 1954507"/>
                  <a:gd name="connsiteY3" fmla="*/ 478654 h 920750"/>
                  <a:gd name="connsiteX4" fmla="*/ 575822 w 1954507"/>
                  <a:gd name="connsiteY4" fmla="*/ 164330 h 920750"/>
                  <a:gd name="connsiteX5" fmla="*/ 1145735 w 1954507"/>
                  <a:gd name="connsiteY5" fmla="*/ 51618 h 920750"/>
                  <a:gd name="connsiteX6" fmla="*/ 1954507 w 1954507"/>
                  <a:gd name="connsiteY6" fmla="*/ 1 h 920750"/>
                  <a:gd name="connsiteX7" fmla="*/ 197145 w 1954507"/>
                  <a:gd name="connsiteY7" fmla="*/ 0 h 920750"/>
                  <a:gd name="connsiteX0" fmla="*/ 205499 w 1962861"/>
                  <a:gd name="connsiteY0" fmla="*/ 0 h 913858"/>
                  <a:gd name="connsiteX1" fmla="*/ 49924 w 1962861"/>
                  <a:gd name="connsiteY1" fmla="*/ 908050 h 913858"/>
                  <a:gd name="connsiteX2" fmla="*/ 136833 w 1962861"/>
                  <a:gd name="connsiteY2" fmla="*/ 913858 h 913858"/>
                  <a:gd name="connsiteX3" fmla="*/ 241276 w 1962861"/>
                  <a:gd name="connsiteY3" fmla="*/ 478654 h 913858"/>
                  <a:gd name="connsiteX4" fmla="*/ 584176 w 1962861"/>
                  <a:gd name="connsiteY4" fmla="*/ 164330 h 913858"/>
                  <a:gd name="connsiteX5" fmla="*/ 1154089 w 1962861"/>
                  <a:gd name="connsiteY5" fmla="*/ 51618 h 913858"/>
                  <a:gd name="connsiteX6" fmla="*/ 1962861 w 1962861"/>
                  <a:gd name="connsiteY6" fmla="*/ 1 h 913858"/>
                  <a:gd name="connsiteX7" fmla="*/ 205499 w 1962861"/>
                  <a:gd name="connsiteY7" fmla="*/ 0 h 913858"/>
                  <a:gd name="connsiteX0" fmla="*/ 209823 w 1967185"/>
                  <a:gd name="connsiteY0" fmla="*/ 0 h 917575"/>
                  <a:gd name="connsiteX1" fmla="*/ 47898 w 1967185"/>
                  <a:gd name="connsiteY1" fmla="*/ 917575 h 917575"/>
                  <a:gd name="connsiteX2" fmla="*/ 141157 w 1967185"/>
                  <a:gd name="connsiteY2" fmla="*/ 913858 h 917575"/>
                  <a:gd name="connsiteX3" fmla="*/ 245600 w 1967185"/>
                  <a:gd name="connsiteY3" fmla="*/ 478654 h 917575"/>
                  <a:gd name="connsiteX4" fmla="*/ 588500 w 1967185"/>
                  <a:gd name="connsiteY4" fmla="*/ 164330 h 917575"/>
                  <a:gd name="connsiteX5" fmla="*/ 1158413 w 1967185"/>
                  <a:gd name="connsiteY5" fmla="*/ 51618 h 917575"/>
                  <a:gd name="connsiteX6" fmla="*/ 1967185 w 1967185"/>
                  <a:gd name="connsiteY6" fmla="*/ 1 h 917575"/>
                  <a:gd name="connsiteX7" fmla="*/ 209823 w 1967185"/>
                  <a:gd name="connsiteY7" fmla="*/ 0 h 917575"/>
                  <a:gd name="connsiteX0" fmla="*/ 209823 w 1967185"/>
                  <a:gd name="connsiteY0" fmla="*/ 0 h 1134838"/>
                  <a:gd name="connsiteX1" fmla="*/ 47898 w 1967185"/>
                  <a:gd name="connsiteY1" fmla="*/ 917575 h 1134838"/>
                  <a:gd name="connsiteX2" fmla="*/ 278317 w 1967185"/>
                  <a:gd name="connsiteY2" fmla="*/ 1134838 h 1134838"/>
                  <a:gd name="connsiteX3" fmla="*/ 245600 w 1967185"/>
                  <a:gd name="connsiteY3" fmla="*/ 478654 h 1134838"/>
                  <a:gd name="connsiteX4" fmla="*/ 588500 w 1967185"/>
                  <a:gd name="connsiteY4" fmla="*/ 164330 h 1134838"/>
                  <a:gd name="connsiteX5" fmla="*/ 1158413 w 1967185"/>
                  <a:gd name="connsiteY5" fmla="*/ 51618 h 1134838"/>
                  <a:gd name="connsiteX6" fmla="*/ 1967185 w 1967185"/>
                  <a:gd name="connsiteY6" fmla="*/ 1 h 1134838"/>
                  <a:gd name="connsiteX7" fmla="*/ 209823 w 1967185"/>
                  <a:gd name="connsiteY7" fmla="*/ 0 h 1134838"/>
                  <a:gd name="connsiteX0" fmla="*/ 127136 w 1884498"/>
                  <a:gd name="connsiteY0" fmla="*/ 0 h 1237615"/>
                  <a:gd name="connsiteX1" fmla="*/ 132851 w 1884498"/>
                  <a:gd name="connsiteY1" fmla="*/ 1237615 h 1237615"/>
                  <a:gd name="connsiteX2" fmla="*/ 195630 w 1884498"/>
                  <a:gd name="connsiteY2" fmla="*/ 1134838 h 1237615"/>
                  <a:gd name="connsiteX3" fmla="*/ 162913 w 1884498"/>
                  <a:gd name="connsiteY3" fmla="*/ 478654 h 1237615"/>
                  <a:gd name="connsiteX4" fmla="*/ 505813 w 1884498"/>
                  <a:gd name="connsiteY4" fmla="*/ 164330 h 1237615"/>
                  <a:gd name="connsiteX5" fmla="*/ 1075726 w 1884498"/>
                  <a:gd name="connsiteY5" fmla="*/ 51618 h 1237615"/>
                  <a:gd name="connsiteX6" fmla="*/ 1884498 w 1884498"/>
                  <a:gd name="connsiteY6" fmla="*/ 1 h 1237615"/>
                  <a:gd name="connsiteX7" fmla="*/ 127136 w 1884498"/>
                  <a:gd name="connsiteY7" fmla="*/ 0 h 1237615"/>
                  <a:gd name="connsiteX0" fmla="*/ 127136 w 1884498"/>
                  <a:gd name="connsiteY0" fmla="*/ 0 h 1237615"/>
                  <a:gd name="connsiteX1" fmla="*/ 132851 w 1884498"/>
                  <a:gd name="connsiteY1" fmla="*/ 1237615 h 1237615"/>
                  <a:gd name="connsiteX2" fmla="*/ 210870 w 1884498"/>
                  <a:gd name="connsiteY2" fmla="*/ 1218658 h 1237615"/>
                  <a:gd name="connsiteX3" fmla="*/ 162913 w 1884498"/>
                  <a:gd name="connsiteY3" fmla="*/ 478654 h 1237615"/>
                  <a:gd name="connsiteX4" fmla="*/ 505813 w 1884498"/>
                  <a:gd name="connsiteY4" fmla="*/ 164330 h 1237615"/>
                  <a:gd name="connsiteX5" fmla="*/ 1075726 w 1884498"/>
                  <a:gd name="connsiteY5" fmla="*/ 51618 h 1237615"/>
                  <a:gd name="connsiteX6" fmla="*/ 1884498 w 1884498"/>
                  <a:gd name="connsiteY6" fmla="*/ 1 h 1237615"/>
                  <a:gd name="connsiteX7" fmla="*/ 127136 w 1884498"/>
                  <a:gd name="connsiteY7" fmla="*/ 0 h 1237615"/>
                  <a:gd name="connsiteX0" fmla="*/ 128182 w 1885544"/>
                  <a:gd name="connsiteY0" fmla="*/ 0 h 1218658"/>
                  <a:gd name="connsiteX1" fmla="*/ 130722 w 1885544"/>
                  <a:gd name="connsiteY1" fmla="*/ 1209040 h 1218658"/>
                  <a:gd name="connsiteX2" fmla="*/ 211916 w 1885544"/>
                  <a:gd name="connsiteY2" fmla="*/ 1218658 h 1218658"/>
                  <a:gd name="connsiteX3" fmla="*/ 163959 w 1885544"/>
                  <a:gd name="connsiteY3" fmla="*/ 478654 h 1218658"/>
                  <a:gd name="connsiteX4" fmla="*/ 506859 w 1885544"/>
                  <a:gd name="connsiteY4" fmla="*/ 164330 h 1218658"/>
                  <a:gd name="connsiteX5" fmla="*/ 1076772 w 1885544"/>
                  <a:gd name="connsiteY5" fmla="*/ 51618 h 1218658"/>
                  <a:gd name="connsiteX6" fmla="*/ 1885544 w 1885544"/>
                  <a:gd name="connsiteY6" fmla="*/ 1 h 1218658"/>
                  <a:gd name="connsiteX7" fmla="*/ 128182 w 1885544"/>
                  <a:gd name="connsiteY7" fmla="*/ 0 h 1218658"/>
                  <a:gd name="connsiteX0" fmla="*/ 132525 w 1889887"/>
                  <a:gd name="connsiteY0" fmla="*/ 0 h 1218658"/>
                  <a:gd name="connsiteX1" fmla="*/ 122365 w 1889887"/>
                  <a:gd name="connsiteY1" fmla="*/ 1145540 h 1218658"/>
                  <a:gd name="connsiteX2" fmla="*/ 216259 w 1889887"/>
                  <a:gd name="connsiteY2" fmla="*/ 1218658 h 1218658"/>
                  <a:gd name="connsiteX3" fmla="*/ 168302 w 1889887"/>
                  <a:gd name="connsiteY3" fmla="*/ 478654 h 1218658"/>
                  <a:gd name="connsiteX4" fmla="*/ 511202 w 1889887"/>
                  <a:gd name="connsiteY4" fmla="*/ 164330 h 1218658"/>
                  <a:gd name="connsiteX5" fmla="*/ 1081115 w 1889887"/>
                  <a:gd name="connsiteY5" fmla="*/ 51618 h 1218658"/>
                  <a:gd name="connsiteX6" fmla="*/ 1889887 w 1889887"/>
                  <a:gd name="connsiteY6" fmla="*/ 1 h 1218658"/>
                  <a:gd name="connsiteX7" fmla="*/ 132525 w 1889887"/>
                  <a:gd name="connsiteY7" fmla="*/ 0 h 1218658"/>
                  <a:gd name="connsiteX0" fmla="*/ 132525 w 1889887"/>
                  <a:gd name="connsiteY0" fmla="*/ 0 h 1145540"/>
                  <a:gd name="connsiteX1" fmla="*/ 122365 w 1889887"/>
                  <a:gd name="connsiteY1" fmla="*/ 1145540 h 1145540"/>
                  <a:gd name="connsiteX2" fmla="*/ 209909 w 1889887"/>
                  <a:gd name="connsiteY2" fmla="*/ 1142458 h 1145540"/>
                  <a:gd name="connsiteX3" fmla="*/ 168302 w 1889887"/>
                  <a:gd name="connsiteY3" fmla="*/ 478654 h 1145540"/>
                  <a:gd name="connsiteX4" fmla="*/ 511202 w 1889887"/>
                  <a:gd name="connsiteY4" fmla="*/ 164330 h 1145540"/>
                  <a:gd name="connsiteX5" fmla="*/ 1081115 w 1889887"/>
                  <a:gd name="connsiteY5" fmla="*/ 51618 h 1145540"/>
                  <a:gd name="connsiteX6" fmla="*/ 1889887 w 1889887"/>
                  <a:gd name="connsiteY6" fmla="*/ 1 h 1145540"/>
                  <a:gd name="connsiteX7" fmla="*/ 132525 w 1889887"/>
                  <a:gd name="connsiteY7" fmla="*/ 0 h 1145540"/>
                  <a:gd name="connsiteX0" fmla="*/ 128183 w 1885545"/>
                  <a:gd name="connsiteY0" fmla="*/ 0 h 1145540"/>
                  <a:gd name="connsiteX1" fmla="*/ 130723 w 1885545"/>
                  <a:gd name="connsiteY1" fmla="*/ 1145540 h 1145540"/>
                  <a:gd name="connsiteX2" fmla="*/ 205567 w 1885545"/>
                  <a:gd name="connsiteY2" fmla="*/ 1142458 h 1145540"/>
                  <a:gd name="connsiteX3" fmla="*/ 163960 w 1885545"/>
                  <a:gd name="connsiteY3" fmla="*/ 478654 h 1145540"/>
                  <a:gd name="connsiteX4" fmla="*/ 506860 w 1885545"/>
                  <a:gd name="connsiteY4" fmla="*/ 164330 h 1145540"/>
                  <a:gd name="connsiteX5" fmla="*/ 1076773 w 1885545"/>
                  <a:gd name="connsiteY5" fmla="*/ 51618 h 1145540"/>
                  <a:gd name="connsiteX6" fmla="*/ 1885545 w 1885545"/>
                  <a:gd name="connsiteY6" fmla="*/ 1 h 1145540"/>
                  <a:gd name="connsiteX7" fmla="*/ 128183 w 1885545"/>
                  <a:gd name="connsiteY7" fmla="*/ 0 h 1145540"/>
                  <a:gd name="connsiteX0" fmla="*/ 125088 w 1882450"/>
                  <a:gd name="connsiteY0" fmla="*/ 0 h 1145540"/>
                  <a:gd name="connsiteX1" fmla="*/ 137153 w 1882450"/>
                  <a:gd name="connsiteY1" fmla="*/ 1145540 h 1145540"/>
                  <a:gd name="connsiteX2" fmla="*/ 202472 w 1882450"/>
                  <a:gd name="connsiteY2" fmla="*/ 1142458 h 1145540"/>
                  <a:gd name="connsiteX3" fmla="*/ 160865 w 1882450"/>
                  <a:gd name="connsiteY3" fmla="*/ 478654 h 1145540"/>
                  <a:gd name="connsiteX4" fmla="*/ 503765 w 1882450"/>
                  <a:gd name="connsiteY4" fmla="*/ 164330 h 1145540"/>
                  <a:gd name="connsiteX5" fmla="*/ 1073678 w 1882450"/>
                  <a:gd name="connsiteY5" fmla="*/ 51618 h 1145540"/>
                  <a:gd name="connsiteX6" fmla="*/ 1882450 w 1882450"/>
                  <a:gd name="connsiteY6" fmla="*/ 1 h 1145540"/>
                  <a:gd name="connsiteX7" fmla="*/ 125088 w 1882450"/>
                  <a:gd name="connsiteY7" fmla="*/ 0 h 1145540"/>
                  <a:gd name="connsiteX0" fmla="*/ 125088 w 1882450"/>
                  <a:gd name="connsiteY0" fmla="*/ 0 h 1149775"/>
                  <a:gd name="connsiteX1" fmla="*/ 137153 w 1882450"/>
                  <a:gd name="connsiteY1" fmla="*/ 1145540 h 1149775"/>
                  <a:gd name="connsiteX2" fmla="*/ 284234 w 1882450"/>
                  <a:gd name="connsiteY2" fmla="*/ 1149660 h 1149775"/>
                  <a:gd name="connsiteX3" fmla="*/ 160865 w 1882450"/>
                  <a:gd name="connsiteY3" fmla="*/ 478654 h 1149775"/>
                  <a:gd name="connsiteX4" fmla="*/ 503765 w 1882450"/>
                  <a:gd name="connsiteY4" fmla="*/ 164330 h 1149775"/>
                  <a:gd name="connsiteX5" fmla="*/ 1073678 w 1882450"/>
                  <a:gd name="connsiteY5" fmla="*/ 51618 h 1149775"/>
                  <a:gd name="connsiteX6" fmla="*/ 1882450 w 1882450"/>
                  <a:gd name="connsiteY6" fmla="*/ 1 h 1149775"/>
                  <a:gd name="connsiteX7" fmla="*/ 125088 w 1882450"/>
                  <a:gd name="connsiteY7" fmla="*/ 0 h 1149775"/>
                  <a:gd name="connsiteX0" fmla="*/ 125088 w 1882450"/>
                  <a:gd name="connsiteY0" fmla="*/ 0 h 1145540"/>
                  <a:gd name="connsiteX1" fmla="*/ 137153 w 1882450"/>
                  <a:gd name="connsiteY1" fmla="*/ 1145540 h 1145540"/>
                  <a:gd name="connsiteX2" fmla="*/ 290862 w 1882450"/>
                  <a:gd name="connsiteY2" fmla="*/ 1142460 h 1145540"/>
                  <a:gd name="connsiteX3" fmla="*/ 160865 w 1882450"/>
                  <a:gd name="connsiteY3" fmla="*/ 478654 h 1145540"/>
                  <a:gd name="connsiteX4" fmla="*/ 503765 w 1882450"/>
                  <a:gd name="connsiteY4" fmla="*/ 164330 h 1145540"/>
                  <a:gd name="connsiteX5" fmla="*/ 1073678 w 1882450"/>
                  <a:gd name="connsiteY5" fmla="*/ 51618 h 1145540"/>
                  <a:gd name="connsiteX6" fmla="*/ 1882450 w 1882450"/>
                  <a:gd name="connsiteY6" fmla="*/ 1 h 1145540"/>
                  <a:gd name="connsiteX7" fmla="*/ 125088 w 1882450"/>
                  <a:gd name="connsiteY7" fmla="*/ 0 h 1145540"/>
                  <a:gd name="connsiteX0" fmla="*/ 125088 w 1882450"/>
                  <a:gd name="connsiteY0" fmla="*/ 0 h 1146308"/>
                  <a:gd name="connsiteX1" fmla="*/ 137153 w 1882450"/>
                  <a:gd name="connsiteY1" fmla="*/ 1145540 h 1146308"/>
                  <a:gd name="connsiteX2" fmla="*/ 288653 w 1882450"/>
                  <a:gd name="connsiteY2" fmla="*/ 1146062 h 1146308"/>
                  <a:gd name="connsiteX3" fmla="*/ 160865 w 1882450"/>
                  <a:gd name="connsiteY3" fmla="*/ 478654 h 1146308"/>
                  <a:gd name="connsiteX4" fmla="*/ 503765 w 1882450"/>
                  <a:gd name="connsiteY4" fmla="*/ 164330 h 1146308"/>
                  <a:gd name="connsiteX5" fmla="*/ 1073678 w 1882450"/>
                  <a:gd name="connsiteY5" fmla="*/ 51618 h 1146308"/>
                  <a:gd name="connsiteX6" fmla="*/ 1882450 w 1882450"/>
                  <a:gd name="connsiteY6" fmla="*/ 1 h 1146308"/>
                  <a:gd name="connsiteX7" fmla="*/ 125088 w 1882450"/>
                  <a:gd name="connsiteY7" fmla="*/ 0 h 114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2450" h="1146308">
                    <a:moveTo>
                      <a:pt x="125088" y="0"/>
                    </a:moveTo>
                    <a:cubicBezTo>
                      <a:pt x="-121768" y="198966"/>
                      <a:pt x="59697" y="1001697"/>
                      <a:pt x="137153" y="1145540"/>
                    </a:cubicBezTo>
                    <a:cubicBezTo>
                      <a:pt x="158926" y="1144513"/>
                      <a:pt x="266880" y="1147089"/>
                      <a:pt x="288653" y="1146062"/>
                    </a:cubicBezTo>
                    <a:cubicBezTo>
                      <a:pt x="270803" y="940088"/>
                      <a:pt x="125013" y="642276"/>
                      <a:pt x="160865" y="478654"/>
                    </a:cubicBezTo>
                    <a:cubicBezTo>
                      <a:pt x="196717" y="315032"/>
                      <a:pt x="351630" y="235503"/>
                      <a:pt x="503765" y="164330"/>
                    </a:cubicBezTo>
                    <a:cubicBezTo>
                      <a:pt x="655900" y="93157"/>
                      <a:pt x="824847" y="74244"/>
                      <a:pt x="1073678" y="51618"/>
                    </a:cubicBezTo>
                    <a:cubicBezTo>
                      <a:pt x="1322509" y="28992"/>
                      <a:pt x="1617622" y="18794"/>
                      <a:pt x="1882450" y="1"/>
                    </a:cubicBezTo>
                    <a:lnTo>
                      <a:pt x="12508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95000"/>
                    </a:schemeClr>
                  </a:gs>
                  <a:gs pos="43000">
                    <a:schemeClr val="bg2">
                      <a:lumMod val="75000"/>
                    </a:schemeClr>
                  </a:gs>
                  <a:gs pos="100000">
                    <a:schemeClr val="bg1">
                      <a:lumMod val="65000"/>
                      <a:alpha val="50000"/>
                    </a:schemeClr>
                  </a:gs>
                  <a:gs pos="71000">
                    <a:schemeClr val="bg2">
                      <a:lumMod val="50000"/>
                    </a:schemeClr>
                  </a:gs>
                </a:gsLst>
                <a:lin ang="5400000" scaled="1"/>
              </a:gradFill>
              <a:ln w="38100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4769206" y="6178887"/>
            <a:ext cx="4222393" cy="523220"/>
          </a:xfrm>
          <a:prstGeom prst="rect">
            <a:avLst/>
          </a:prstGeom>
          <a:solidFill>
            <a:srgbClr val="BDBE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PRM/SRM</a:t>
            </a:r>
            <a:endParaRPr lang="en-US" sz="28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152400" y="6176658"/>
            <a:ext cx="425664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580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40573 2.59259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Straight Arrow Connector 131"/>
          <p:cNvCxnSpPr/>
          <p:nvPr/>
        </p:nvCxnSpPr>
        <p:spPr>
          <a:xfrm>
            <a:off x="3834586" y="5353272"/>
            <a:ext cx="1549807" cy="0"/>
          </a:xfrm>
          <a:prstGeom prst="straightConnector1">
            <a:avLst/>
          </a:prstGeom>
          <a:ln w="25400">
            <a:solidFill>
              <a:srgbClr val="D6651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3834586" y="5505672"/>
            <a:ext cx="1549807" cy="0"/>
          </a:xfrm>
          <a:prstGeom prst="straightConnector1">
            <a:avLst/>
          </a:prstGeom>
          <a:ln w="25400">
            <a:solidFill>
              <a:srgbClr val="9C101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834586" y="5658072"/>
            <a:ext cx="1549807" cy="0"/>
          </a:xfrm>
          <a:prstGeom prst="straightConnector1">
            <a:avLst/>
          </a:prstGeom>
          <a:ln w="25400">
            <a:solidFill>
              <a:srgbClr val="8C24E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3834586" y="5810472"/>
            <a:ext cx="1549807" cy="0"/>
          </a:xfrm>
          <a:prstGeom prst="straightConnector1">
            <a:avLst/>
          </a:prstGeom>
          <a:ln w="25400">
            <a:solidFill>
              <a:srgbClr val="0000FF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09600" y="765234"/>
            <a:ext cx="1836424" cy="3801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09600" y="1905808"/>
            <a:ext cx="1836424" cy="3801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09600" y="1753732"/>
            <a:ext cx="18364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09600" y="1373541"/>
            <a:ext cx="18364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09600" y="1221463"/>
            <a:ext cx="18364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09600" y="1435048"/>
            <a:ext cx="19894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9600" y="1525617"/>
            <a:ext cx="1989460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2599060" y="765234"/>
            <a:ext cx="1032733" cy="1520766"/>
            <a:chOff x="2320067" y="1116824"/>
            <a:chExt cx="2040063" cy="1520766"/>
          </a:xfrm>
        </p:grpSpPr>
        <p:sp>
          <p:nvSpPr>
            <p:cNvPr id="41" name="Rectangle 40"/>
            <p:cNvSpPr/>
            <p:nvPr/>
          </p:nvSpPr>
          <p:spPr>
            <a:xfrm>
              <a:off x="2473102" y="1116824"/>
              <a:ext cx="1836424" cy="38019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73102" y="2257398"/>
              <a:ext cx="1836424" cy="38019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2523706" y="2087516"/>
              <a:ext cx="18364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518114" y="1678481"/>
              <a:ext cx="18364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2518114" y="1786638"/>
              <a:ext cx="18364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518114" y="1955498"/>
              <a:ext cx="18364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2518114" y="1570324"/>
              <a:ext cx="18364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320067" y="1570324"/>
              <a:ext cx="198046" cy="216313"/>
            </a:xfrm>
            <a:prstGeom prst="line">
              <a:avLst/>
            </a:prstGeom>
            <a:ln w="254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320067" y="1678481"/>
              <a:ext cx="198046" cy="1081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320067" y="1786637"/>
              <a:ext cx="19804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2320067" y="1786637"/>
              <a:ext cx="198046" cy="1688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2320067" y="1786636"/>
              <a:ext cx="198046" cy="3008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523706" y="2181357"/>
              <a:ext cx="183642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518114" y="1725130"/>
              <a:ext cx="1836424" cy="0"/>
            </a:xfrm>
            <a:prstGeom prst="straightConnector1">
              <a:avLst/>
            </a:prstGeom>
            <a:ln w="25400">
              <a:solidFill>
                <a:srgbClr val="D6651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518114" y="1877207"/>
              <a:ext cx="1836424" cy="0"/>
            </a:xfrm>
            <a:prstGeom prst="straightConnector1">
              <a:avLst/>
            </a:prstGeom>
            <a:ln w="25400">
              <a:solidFill>
                <a:srgbClr val="9C101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518114" y="2029283"/>
              <a:ext cx="1836424" cy="0"/>
            </a:xfrm>
            <a:prstGeom prst="straightConnector1">
              <a:avLst/>
            </a:prstGeom>
            <a:ln w="25400">
              <a:solidFill>
                <a:srgbClr val="8C24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518114" y="1573053"/>
              <a:ext cx="1836424" cy="0"/>
            </a:xfrm>
            <a:prstGeom prst="straightConnector1">
              <a:avLst/>
            </a:prstGeom>
            <a:ln w="25400">
              <a:solidFill>
                <a:srgbClr val="00868C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320067" y="1573053"/>
              <a:ext cx="198046" cy="304153"/>
            </a:xfrm>
            <a:prstGeom prst="line">
              <a:avLst/>
            </a:prstGeom>
            <a:ln w="25400">
              <a:solidFill>
                <a:srgbClr val="00868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320067" y="1725130"/>
              <a:ext cx="198046" cy="152076"/>
            </a:xfrm>
            <a:prstGeom prst="line">
              <a:avLst/>
            </a:prstGeom>
            <a:ln w="25400">
              <a:solidFill>
                <a:srgbClr val="D665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320067" y="1877206"/>
              <a:ext cx="198046" cy="1"/>
            </a:xfrm>
            <a:prstGeom prst="line">
              <a:avLst/>
            </a:prstGeom>
            <a:ln w="25400">
              <a:solidFill>
                <a:srgbClr val="9C10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2320067" y="1877204"/>
              <a:ext cx="198046" cy="152076"/>
            </a:xfrm>
            <a:prstGeom prst="line">
              <a:avLst/>
            </a:prstGeom>
            <a:ln w="25400">
              <a:solidFill>
                <a:srgbClr val="8C2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2320067" y="1877202"/>
              <a:ext cx="198046" cy="30415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93" y="770488"/>
            <a:ext cx="2092284" cy="1325416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609600" y="4740731"/>
            <a:ext cx="1828800" cy="381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09600" y="5883731"/>
            <a:ext cx="1828800" cy="381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936593" y="4743672"/>
            <a:ext cx="1219200" cy="381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936593" y="5886672"/>
            <a:ext cx="1219200" cy="381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609600" y="5502731"/>
            <a:ext cx="1981200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09600" y="5731331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09600" y="5350331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09600" y="5197931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/>
          <p:cNvGrpSpPr/>
          <p:nvPr/>
        </p:nvGrpSpPr>
        <p:grpSpPr>
          <a:xfrm>
            <a:off x="2590800" y="4740731"/>
            <a:ext cx="1038163" cy="1524000"/>
            <a:chOff x="2490014" y="4788074"/>
            <a:chExt cx="2031593" cy="1524000"/>
          </a:xfrm>
        </p:grpSpPr>
        <p:sp>
          <p:nvSpPr>
            <p:cNvPr id="75" name="Rectangle 74"/>
            <p:cNvSpPr/>
            <p:nvPr/>
          </p:nvSpPr>
          <p:spPr>
            <a:xfrm>
              <a:off x="2642414" y="4788074"/>
              <a:ext cx="1828800" cy="3810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642414" y="5931074"/>
              <a:ext cx="1828800" cy="3810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2692807" y="5854871"/>
              <a:ext cx="182880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2687238" y="5397674"/>
              <a:ext cx="1828800" cy="0"/>
            </a:xfrm>
            <a:prstGeom prst="straightConnector1">
              <a:avLst/>
            </a:prstGeom>
            <a:ln w="25400">
              <a:solidFill>
                <a:srgbClr val="D6651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2687238" y="5550074"/>
              <a:ext cx="1828800" cy="0"/>
            </a:xfrm>
            <a:prstGeom prst="straightConnector1">
              <a:avLst/>
            </a:prstGeom>
            <a:ln w="25400">
              <a:solidFill>
                <a:srgbClr val="9C101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2687238" y="5702474"/>
              <a:ext cx="1828800" cy="0"/>
            </a:xfrm>
            <a:prstGeom prst="straightConnector1">
              <a:avLst/>
            </a:prstGeom>
            <a:ln w="25400">
              <a:solidFill>
                <a:srgbClr val="8C24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2687238" y="5245274"/>
              <a:ext cx="1828800" cy="0"/>
            </a:xfrm>
            <a:prstGeom prst="straightConnector1">
              <a:avLst/>
            </a:prstGeom>
            <a:ln w="25400">
              <a:solidFill>
                <a:srgbClr val="00868C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490014" y="5245274"/>
              <a:ext cx="197224" cy="304800"/>
            </a:xfrm>
            <a:prstGeom prst="line">
              <a:avLst/>
            </a:prstGeom>
            <a:ln w="25400">
              <a:solidFill>
                <a:srgbClr val="00868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2490014" y="5397674"/>
              <a:ext cx="197224" cy="152400"/>
            </a:xfrm>
            <a:prstGeom prst="line">
              <a:avLst/>
            </a:prstGeom>
            <a:ln w="25400">
              <a:solidFill>
                <a:srgbClr val="D665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2490014" y="5550073"/>
              <a:ext cx="197224" cy="1"/>
            </a:xfrm>
            <a:prstGeom prst="line">
              <a:avLst/>
            </a:prstGeom>
            <a:ln w="25400">
              <a:solidFill>
                <a:srgbClr val="9C10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2490014" y="5550072"/>
              <a:ext cx="197224" cy="152400"/>
            </a:xfrm>
            <a:prstGeom prst="line">
              <a:avLst/>
            </a:prstGeom>
            <a:ln w="25400">
              <a:solidFill>
                <a:srgbClr val="8C2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2490014" y="5550070"/>
              <a:ext cx="197224" cy="30480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Arrow Connector 93"/>
          <p:cNvCxnSpPr/>
          <p:nvPr/>
        </p:nvCxnSpPr>
        <p:spPr>
          <a:xfrm>
            <a:off x="3834586" y="5200872"/>
            <a:ext cx="1549807" cy="0"/>
          </a:xfrm>
          <a:prstGeom prst="straightConnector1">
            <a:avLst/>
          </a:prstGeom>
          <a:ln w="25400">
            <a:solidFill>
              <a:srgbClr val="00868C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 rot="16200000">
            <a:off x="-271649" y="1227088"/>
            <a:ext cx="102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DIA</a:t>
            </a:r>
            <a:endParaRPr lang="en-US" sz="3200" dirty="0"/>
          </a:p>
        </p:txBody>
      </p:sp>
      <p:sp>
        <p:nvSpPr>
          <p:cNvPr id="188" name="TextBox 187"/>
          <p:cNvSpPr txBox="1"/>
          <p:nvPr/>
        </p:nvSpPr>
        <p:spPr>
          <a:xfrm rot="16200000">
            <a:off x="-218877" y="5204500"/>
            <a:ext cx="1060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SRM</a:t>
            </a:r>
            <a:endParaRPr lang="en-US" sz="3200" dirty="0"/>
          </a:p>
        </p:txBody>
      </p:sp>
      <p:sp>
        <p:nvSpPr>
          <p:cNvPr id="189" name="Rounded Rectangle 188"/>
          <p:cNvSpPr/>
          <p:nvPr/>
        </p:nvSpPr>
        <p:spPr>
          <a:xfrm>
            <a:off x="680198" y="3322865"/>
            <a:ext cx="1605802" cy="381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Isolation</a:t>
            </a:r>
            <a:endParaRPr lang="en-US" sz="240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603998" y="3806799"/>
            <a:ext cx="2520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Targeted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Narrow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61292" y="2388934"/>
            <a:ext cx="213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Un-Targeted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3984212" y="3323500"/>
            <a:ext cx="2340387" cy="381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Mass Analysis</a:t>
            </a:r>
            <a:endParaRPr lang="en-US" sz="2400" b="1" dirty="0"/>
          </a:p>
        </p:txBody>
      </p:sp>
      <p:sp>
        <p:nvSpPr>
          <p:cNvPr id="193" name="TextBox 192"/>
          <p:cNvSpPr txBox="1"/>
          <p:nvPr/>
        </p:nvSpPr>
        <p:spPr>
          <a:xfrm>
            <a:off x="3908012" y="3807434"/>
            <a:ext cx="2340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Filter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Resolution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865307" y="2389569"/>
            <a:ext cx="2459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 Scan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HR/AM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667000" y="2434139"/>
            <a:ext cx="3633849" cy="2158453"/>
            <a:chOff x="6585894" y="955330"/>
            <a:chExt cx="3633849" cy="3083270"/>
          </a:xfrm>
        </p:grpSpPr>
        <p:sp>
          <p:nvSpPr>
            <p:cNvPr id="243" name="Rectangle 242"/>
            <p:cNvSpPr/>
            <p:nvPr/>
          </p:nvSpPr>
          <p:spPr>
            <a:xfrm>
              <a:off x="6585894" y="955330"/>
              <a:ext cx="3633849" cy="3083270"/>
            </a:xfrm>
            <a:prstGeom prst="rect">
              <a:avLst/>
            </a:prstGeom>
            <a:solidFill>
              <a:schemeClr val="bg1"/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LittleIso"/>
            <p:cNvSpPr>
              <a:spLocks noChangeAspect="1"/>
            </p:cNvSpPr>
            <p:nvPr/>
          </p:nvSpPr>
          <p:spPr bwMode="auto">
            <a:xfrm>
              <a:off x="7184430" y="1218733"/>
              <a:ext cx="399511" cy="861751"/>
            </a:xfrm>
            <a:custGeom>
              <a:avLst/>
              <a:gdLst>
                <a:gd name="T0" fmla="*/ 13 w 1678"/>
                <a:gd name="T1" fmla="*/ 782 h 782"/>
                <a:gd name="T2" fmla="*/ 41 w 1678"/>
                <a:gd name="T3" fmla="*/ 782 h 782"/>
                <a:gd name="T4" fmla="*/ 68 w 1678"/>
                <a:gd name="T5" fmla="*/ 782 h 782"/>
                <a:gd name="T6" fmla="*/ 96 w 1678"/>
                <a:gd name="T7" fmla="*/ 782 h 782"/>
                <a:gd name="T8" fmla="*/ 130 w 1678"/>
                <a:gd name="T9" fmla="*/ 782 h 782"/>
                <a:gd name="T10" fmla="*/ 144 w 1678"/>
                <a:gd name="T11" fmla="*/ 782 h 782"/>
                <a:gd name="T12" fmla="*/ 171 w 1678"/>
                <a:gd name="T13" fmla="*/ 779 h 782"/>
                <a:gd name="T14" fmla="*/ 199 w 1678"/>
                <a:gd name="T15" fmla="*/ 725 h 782"/>
                <a:gd name="T16" fmla="*/ 226 w 1678"/>
                <a:gd name="T17" fmla="*/ 0 h 782"/>
                <a:gd name="T18" fmla="*/ 254 w 1678"/>
                <a:gd name="T19" fmla="*/ 758 h 782"/>
                <a:gd name="T20" fmla="*/ 282 w 1678"/>
                <a:gd name="T21" fmla="*/ 782 h 782"/>
                <a:gd name="T22" fmla="*/ 309 w 1678"/>
                <a:gd name="T23" fmla="*/ 782 h 782"/>
                <a:gd name="T24" fmla="*/ 332 w 1678"/>
                <a:gd name="T25" fmla="*/ 782 h 782"/>
                <a:gd name="T26" fmla="*/ 361 w 1678"/>
                <a:gd name="T27" fmla="*/ 782 h 782"/>
                <a:gd name="T28" fmla="*/ 389 w 1678"/>
                <a:gd name="T29" fmla="*/ 782 h 782"/>
                <a:gd name="T30" fmla="*/ 419 w 1678"/>
                <a:gd name="T31" fmla="*/ 782 h 782"/>
                <a:gd name="T32" fmla="*/ 447 w 1678"/>
                <a:gd name="T33" fmla="*/ 782 h 782"/>
                <a:gd name="T34" fmla="*/ 474 w 1678"/>
                <a:gd name="T35" fmla="*/ 782 h 782"/>
                <a:gd name="T36" fmla="*/ 502 w 1678"/>
                <a:gd name="T37" fmla="*/ 782 h 782"/>
                <a:gd name="T38" fmla="*/ 529 w 1678"/>
                <a:gd name="T39" fmla="*/ 782 h 782"/>
                <a:gd name="T40" fmla="*/ 557 w 1678"/>
                <a:gd name="T41" fmla="*/ 782 h 782"/>
                <a:gd name="T42" fmla="*/ 585 w 1678"/>
                <a:gd name="T43" fmla="*/ 782 h 782"/>
                <a:gd name="T44" fmla="*/ 612 w 1678"/>
                <a:gd name="T45" fmla="*/ 776 h 782"/>
                <a:gd name="T46" fmla="*/ 640 w 1678"/>
                <a:gd name="T47" fmla="*/ 637 h 782"/>
                <a:gd name="T48" fmla="*/ 667 w 1678"/>
                <a:gd name="T49" fmla="*/ 567 h 782"/>
                <a:gd name="T50" fmla="*/ 695 w 1678"/>
                <a:gd name="T51" fmla="*/ 778 h 782"/>
                <a:gd name="T52" fmla="*/ 722 w 1678"/>
                <a:gd name="T53" fmla="*/ 782 h 782"/>
                <a:gd name="T54" fmla="*/ 770 w 1678"/>
                <a:gd name="T55" fmla="*/ 782 h 782"/>
                <a:gd name="T56" fmla="*/ 798 w 1678"/>
                <a:gd name="T57" fmla="*/ 782 h 782"/>
                <a:gd name="T58" fmla="*/ 825 w 1678"/>
                <a:gd name="T59" fmla="*/ 782 h 782"/>
                <a:gd name="T60" fmla="*/ 853 w 1678"/>
                <a:gd name="T61" fmla="*/ 782 h 782"/>
                <a:gd name="T62" fmla="*/ 880 w 1678"/>
                <a:gd name="T63" fmla="*/ 782 h 782"/>
                <a:gd name="T64" fmla="*/ 908 w 1678"/>
                <a:gd name="T65" fmla="*/ 782 h 782"/>
                <a:gd name="T66" fmla="*/ 936 w 1678"/>
                <a:gd name="T67" fmla="*/ 782 h 782"/>
                <a:gd name="T68" fmla="*/ 1018 w 1678"/>
                <a:gd name="T69" fmla="*/ 782 h 782"/>
                <a:gd name="T70" fmla="*/ 1046 w 1678"/>
                <a:gd name="T71" fmla="*/ 782 h 782"/>
                <a:gd name="T72" fmla="*/ 1073 w 1678"/>
                <a:gd name="T73" fmla="*/ 723 h 782"/>
                <a:gd name="T74" fmla="*/ 1101 w 1678"/>
                <a:gd name="T75" fmla="*/ 720 h 782"/>
                <a:gd name="T76" fmla="*/ 1129 w 1678"/>
                <a:gd name="T77" fmla="*/ 782 h 782"/>
                <a:gd name="T78" fmla="*/ 1156 w 1678"/>
                <a:gd name="T79" fmla="*/ 782 h 782"/>
                <a:gd name="T80" fmla="*/ 1218 w 1678"/>
                <a:gd name="T81" fmla="*/ 782 h 782"/>
                <a:gd name="T82" fmla="*/ 1246 w 1678"/>
                <a:gd name="T83" fmla="*/ 782 h 782"/>
                <a:gd name="T84" fmla="*/ 1273 w 1678"/>
                <a:gd name="T85" fmla="*/ 782 h 782"/>
                <a:gd name="T86" fmla="*/ 1466 w 1678"/>
                <a:gd name="T87" fmla="*/ 782 h 782"/>
                <a:gd name="T88" fmla="*/ 1493 w 1678"/>
                <a:gd name="T89" fmla="*/ 781 h 782"/>
                <a:gd name="T90" fmla="*/ 1521 w 1678"/>
                <a:gd name="T91" fmla="*/ 740 h 782"/>
                <a:gd name="T92" fmla="*/ 1548 w 1678"/>
                <a:gd name="T93" fmla="*/ 780 h 782"/>
                <a:gd name="T94" fmla="*/ 1577 w 1678"/>
                <a:gd name="T95" fmla="*/ 78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8" h="782">
                  <a:moveTo>
                    <a:pt x="0" y="782"/>
                  </a:moveTo>
                  <a:lnTo>
                    <a:pt x="0" y="782"/>
                  </a:lnTo>
                  <a:lnTo>
                    <a:pt x="7" y="782"/>
                  </a:lnTo>
                  <a:lnTo>
                    <a:pt x="13" y="782"/>
                  </a:lnTo>
                  <a:lnTo>
                    <a:pt x="20" y="782"/>
                  </a:lnTo>
                  <a:lnTo>
                    <a:pt x="27" y="782"/>
                  </a:lnTo>
                  <a:lnTo>
                    <a:pt x="34" y="782"/>
                  </a:lnTo>
                  <a:lnTo>
                    <a:pt x="41" y="782"/>
                  </a:lnTo>
                  <a:lnTo>
                    <a:pt x="48" y="782"/>
                  </a:lnTo>
                  <a:lnTo>
                    <a:pt x="55" y="782"/>
                  </a:lnTo>
                  <a:lnTo>
                    <a:pt x="62" y="782"/>
                  </a:lnTo>
                  <a:lnTo>
                    <a:pt x="68" y="782"/>
                  </a:lnTo>
                  <a:lnTo>
                    <a:pt x="75" y="782"/>
                  </a:lnTo>
                  <a:lnTo>
                    <a:pt x="82" y="782"/>
                  </a:lnTo>
                  <a:lnTo>
                    <a:pt x="89" y="782"/>
                  </a:lnTo>
                  <a:lnTo>
                    <a:pt x="96" y="782"/>
                  </a:lnTo>
                  <a:lnTo>
                    <a:pt x="103" y="782"/>
                  </a:lnTo>
                  <a:lnTo>
                    <a:pt x="110" y="782"/>
                  </a:lnTo>
                  <a:lnTo>
                    <a:pt x="123" y="782"/>
                  </a:lnTo>
                  <a:lnTo>
                    <a:pt x="130" y="782"/>
                  </a:lnTo>
                  <a:lnTo>
                    <a:pt x="137" y="782"/>
                  </a:lnTo>
                  <a:lnTo>
                    <a:pt x="144" y="782"/>
                  </a:lnTo>
                  <a:lnTo>
                    <a:pt x="144" y="782"/>
                  </a:lnTo>
                  <a:lnTo>
                    <a:pt x="144" y="782"/>
                  </a:lnTo>
                  <a:lnTo>
                    <a:pt x="151" y="782"/>
                  </a:lnTo>
                  <a:lnTo>
                    <a:pt x="158" y="782"/>
                  </a:lnTo>
                  <a:lnTo>
                    <a:pt x="164" y="782"/>
                  </a:lnTo>
                  <a:lnTo>
                    <a:pt x="171" y="779"/>
                  </a:lnTo>
                  <a:lnTo>
                    <a:pt x="178" y="774"/>
                  </a:lnTo>
                  <a:lnTo>
                    <a:pt x="185" y="768"/>
                  </a:lnTo>
                  <a:lnTo>
                    <a:pt x="192" y="764"/>
                  </a:lnTo>
                  <a:lnTo>
                    <a:pt x="199" y="725"/>
                  </a:lnTo>
                  <a:lnTo>
                    <a:pt x="206" y="582"/>
                  </a:lnTo>
                  <a:lnTo>
                    <a:pt x="213" y="335"/>
                  </a:lnTo>
                  <a:lnTo>
                    <a:pt x="219" y="68"/>
                  </a:lnTo>
                  <a:lnTo>
                    <a:pt x="226" y="0"/>
                  </a:lnTo>
                  <a:lnTo>
                    <a:pt x="233" y="245"/>
                  </a:lnTo>
                  <a:lnTo>
                    <a:pt x="240" y="497"/>
                  </a:lnTo>
                  <a:lnTo>
                    <a:pt x="247" y="694"/>
                  </a:lnTo>
                  <a:lnTo>
                    <a:pt x="254" y="758"/>
                  </a:lnTo>
                  <a:lnTo>
                    <a:pt x="261" y="773"/>
                  </a:lnTo>
                  <a:lnTo>
                    <a:pt x="268" y="779"/>
                  </a:lnTo>
                  <a:lnTo>
                    <a:pt x="274" y="782"/>
                  </a:lnTo>
                  <a:lnTo>
                    <a:pt x="282" y="782"/>
                  </a:lnTo>
                  <a:lnTo>
                    <a:pt x="288" y="782"/>
                  </a:lnTo>
                  <a:lnTo>
                    <a:pt x="295" y="782"/>
                  </a:lnTo>
                  <a:lnTo>
                    <a:pt x="302" y="782"/>
                  </a:lnTo>
                  <a:lnTo>
                    <a:pt x="309" y="782"/>
                  </a:lnTo>
                  <a:lnTo>
                    <a:pt x="311" y="782"/>
                  </a:lnTo>
                  <a:lnTo>
                    <a:pt x="318" y="782"/>
                  </a:lnTo>
                  <a:lnTo>
                    <a:pt x="325" y="782"/>
                  </a:lnTo>
                  <a:lnTo>
                    <a:pt x="332" y="782"/>
                  </a:lnTo>
                  <a:lnTo>
                    <a:pt x="340" y="782"/>
                  </a:lnTo>
                  <a:lnTo>
                    <a:pt x="347" y="782"/>
                  </a:lnTo>
                  <a:lnTo>
                    <a:pt x="354" y="782"/>
                  </a:lnTo>
                  <a:lnTo>
                    <a:pt x="361" y="782"/>
                  </a:lnTo>
                  <a:lnTo>
                    <a:pt x="368" y="782"/>
                  </a:lnTo>
                  <a:lnTo>
                    <a:pt x="375" y="782"/>
                  </a:lnTo>
                  <a:lnTo>
                    <a:pt x="382" y="782"/>
                  </a:lnTo>
                  <a:lnTo>
                    <a:pt x="389" y="782"/>
                  </a:lnTo>
                  <a:lnTo>
                    <a:pt x="395" y="782"/>
                  </a:lnTo>
                  <a:lnTo>
                    <a:pt x="405" y="782"/>
                  </a:lnTo>
                  <a:lnTo>
                    <a:pt x="412" y="782"/>
                  </a:lnTo>
                  <a:lnTo>
                    <a:pt x="419" y="782"/>
                  </a:lnTo>
                  <a:lnTo>
                    <a:pt x="426" y="782"/>
                  </a:lnTo>
                  <a:lnTo>
                    <a:pt x="433" y="782"/>
                  </a:lnTo>
                  <a:lnTo>
                    <a:pt x="440" y="782"/>
                  </a:lnTo>
                  <a:lnTo>
                    <a:pt x="447" y="782"/>
                  </a:lnTo>
                  <a:lnTo>
                    <a:pt x="454" y="782"/>
                  </a:lnTo>
                  <a:lnTo>
                    <a:pt x="460" y="782"/>
                  </a:lnTo>
                  <a:lnTo>
                    <a:pt x="467" y="782"/>
                  </a:lnTo>
                  <a:lnTo>
                    <a:pt x="474" y="782"/>
                  </a:lnTo>
                  <a:lnTo>
                    <a:pt x="481" y="782"/>
                  </a:lnTo>
                  <a:lnTo>
                    <a:pt x="488" y="782"/>
                  </a:lnTo>
                  <a:lnTo>
                    <a:pt x="495" y="782"/>
                  </a:lnTo>
                  <a:lnTo>
                    <a:pt x="502" y="782"/>
                  </a:lnTo>
                  <a:lnTo>
                    <a:pt x="509" y="782"/>
                  </a:lnTo>
                  <a:lnTo>
                    <a:pt x="516" y="782"/>
                  </a:lnTo>
                  <a:lnTo>
                    <a:pt x="522" y="782"/>
                  </a:lnTo>
                  <a:lnTo>
                    <a:pt x="529" y="782"/>
                  </a:lnTo>
                  <a:lnTo>
                    <a:pt x="536" y="782"/>
                  </a:lnTo>
                  <a:lnTo>
                    <a:pt x="543" y="782"/>
                  </a:lnTo>
                  <a:lnTo>
                    <a:pt x="550" y="782"/>
                  </a:lnTo>
                  <a:lnTo>
                    <a:pt x="557" y="782"/>
                  </a:lnTo>
                  <a:lnTo>
                    <a:pt x="564" y="782"/>
                  </a:lnTo>
                  <a:lnTo>
                    <a:pt x="571" y="782"/>
                  </a:lnTo>
                  <a:lnTo>
                    <a:pt x="578" y="782"/>
                  </a:lnTo>
                  <a:lnTo>
                    <a:pt x="585" y="782"/>
                  </a:lnTo>
                  <a:lnTo>
                    <a:pt x="591" y="782"/>
                  </a:lnTo>
                  <a:lnTo>
                    <a:pt x="598" y="782"/>
                  </a:lnTo>
                  <a:lnTo>
                    <a:pt x="605" y="780"/>
                  </a:lnTo>
                  <a:lnTo>
                    <a:pt x="612" y="776"/>
                  </a:lnTo>
                  <a:lnTo>
                    <a:pt x="619" y="775"/>
                  </a:lnTo>
                  <a:lnTo>
                    <a:pt x="626" y="769"/>
                  </a:lnTo>
                  <a:lnTo>
                    <a:pt x="633" y="737"/>
                  </a:lnTo>
                  <a:lnTo>
                    <a:pt x="640" y="637"/>
                  </a:lnTo>
                  <a:lnTo>
                    <a:pt x="647" y="513"/>
                  </a:lnTo>
                  <a:lnTo>
                    <a:pt x="653" y="394"/>
                  </a:lnTo>
                  <a:lnTo>
                    <a:pt x="660" y="435"/>
                  </a:lnTo>
                  <a:lnTo>
                    <a:pt x="667" y="567"/>
                  </a:lnTo>
                  <a:lnTo>
                    <a:pt x="674" y="689"/>
                  </a:lnTo>
                  <a:lnTo>
                    <a:pt x="681" y="756"/>
                  </a:lnTo>
                  <a:lnTo>
                    <a:pt x="688" y="775"/>
                  </a:lnTo>
                  <a:lnTo>
                    <a:pt x="695" y="778"/>
                  </a:lnTo>
                  <a:lnTo>
                    <a:pt x="702" y="781"/>
                  </a:lnTo>
                  <a:lnTo>
                    <a:pt x="708" y="782"/>
                  </a:lnTo>
                  <a:lnTo>
                    <a:pt x="715" y="782"/>
                  </a:lnTo>
                  <a:lnTo>
                    <a:pt x="722" y="782"/>
                  </a:lnTo>
                  <a:lnTo>
                    <a:pt x="729" y="782"/>
                  </a:lnTo>
                  <a:lnTo>
                    <a:pt x="736" y="782"/>
                  </a:lnTo>
                  <a:lnTo>
                    <a:pt x="763" y="782"/>
                  </a:lnTo>
                  <a:lnTo>
                    <a:pt x="770" y="782"/>
                  </a:lnTo>
                  <a:lnTo>
                    <a:pt x="777" y="782"/>
                  </a:lnTo>
                  <a:lnTo>
                    <a:pt x="784" y="782"/>
                  </a:lnTo>
                  <a:lnTo>
                    <a:pt x="791" y="782"/>
                  </a:lnTo>
                  <a:lnTo>
                    <a:pt x="798" y="782"/>
                  </a:lnTo>
                  <a:lnTo>
                    <a:pt x="805" y="782"/>
                  </a:lnTo>
                  <a:lnTo>
                    <a:pt x="812" y="782"/>
                  </a:lnTo>
                  <a:lnTo>
                    <a:pt x="818" y="782"/>
                  </a:lnTo>
                  <a:lnTo>
                    <a:pt x="825" y="782"/>
                  </a:lnTo>
                  <a:lnTo>
                    <a:pt x="832" y="782"/>
                  </a:lnTo>
                  <a:lnTo>
                    <a:pt x="839" y="782"/>
                  </a:lnTo>
                  <a:lnTo>
                    <a:pt x="846" y="782"/>
                  </a:lnTo>
                  <a:lnTo>
                    <a:pt x="853" y="782"/>
                  </a:lnTo>
                  <a:lnTo>
                    <a:pt x="860" y="782"/>
                  </a:lnTo>
                  <a:lnTo>
                    <a:pt x="867" y="782"/>
                  </a:lnTo>
                  <a:lnTo>
                    <a:pt x="873" y="782"/>
                  </a:lnTo>
                  <a:lnTo>
                    <a:pt x="880" y="782"/>
                  </a:lnTo>
                  <a:lnTo>
                    <a:pt x="887" y="782"/>
                  </a:lnTo>
                  <a:lnTo>
                    <a:pt x="894" y="782"/>
                  </a:lnTo>
                  <a:lnTo>
                    <a:pt x="901" y="782"/>
                  </a:lnTo>
                  <a:lnTo>
                    <a:pt x="908" y="782"/>
                  </a:lnTo>
                  <a:lnTo>
                    <a:pt x="915" y="782"/>
                  </a:lnTo>
                  <a:lnTo>
                    <a:pt x="922" y="782"/>
                  </a:lnTo>
                  <a:lnTo>
                    <a:pt x="929" y="782"/>
                  </a:lnTo>
                  <a:lnTo>
                    <a:pt x="936" y="782"/>
                  </a:lnTo>
                  <a:lnTo>
                    <a:pt x="942" y="782"/>
                  </a:lnTo>
                  <a:lnTo>
                    <a:pt x="949" y="782"/>
                  </a:lnTo>
                  <a:lnTo>
                    <a:pt x="956" y="782"/>
                  </a:lnTo>
                  <a:lnTo>
                    <a:pt x="1018" y="782"/>
                  </a:lnTo>
                  <a:lnTo>
                    <a:pt x="1025" y="782"/>
                  </a:lnTo>
                  <a:lnTo>
                    <a:pt x="1032" y="782"/>
                  </a:lnTo>
                  <a:lnTo>
                    <a:pt x="1039" y="782"/>
                  </a:lnTo>
                  <a:lnTo>
                    <a:pt x="1046" y="782"/>
                  </a:lnTo>
                  <a:lnTo>
                    <a:pt x="1053" y="782"/>
                  </a:lnTo>
                  <a:lnTo>
                    <a:pt x="1060" y="777"/>
                  </a:lnTo>
                  <a:lnTo>
                    <a:pt x="1067" y="762"/>
                  </a:lnTo>
                  <a:lnTo>
                    <a:pt x="1073" y="723"/>
                  </a:lnTo>
                  <a:lnTo>
                    <a:pt x="1080" y="683"/>
                  </a:lnTo>
                  <a:lnTo>
                    <a:pt x="1087" y="652"/>
                  </a:lnTo>
                  <a:lnTo>
                    <a:pt x="1094" y="678"/>
                  </a:lnTo>
                  <a:lnTo>
                    <a:pt x="1101" y="720"/>
                  </a:lnTo>
                  <a:lnTo>
                    <a:pt x="1108" y="760"/>
                  </a:lnTo>
                  <a:lnTo>
                    <a:pt x="1115" y="777"/>
                  </a:lnTo>
                  <a:lnTo>
                    <a:pt x="1122" y="782"/>
                  </a:lnTo>
                  <a:lnTo>
                    <a:pt x="1129" y="782"/>
                  </a:lnTo>
                  <a:lnTo>
                    <a:pt x="1135" y="782"/>
                  </a:lnTo>
                  <a:lnTo>
                    <a:pt x="1142" y="782"/>
                  </a:lnTo>
                  <a:lnTo>
                    <a:pt x="1149" y="782"/>
                  </a:lnTo>
                  <a:lnTo>
                    <a:pt x="1156" y="782"/>
                  </a:lnTo>
                  <a:lnTo>
                    <a:pt x="1197" y="782"/>
                  </a:lnTo>
                  <a:lnTo>
                    <a:pt x="1204" y="782"/>
                  </a:lnTo>
                  <a:lnTo>
                    <a:pt x="1211" y="782"/>
                  </a:lnTo>
                  <a:lnTo>
                    <a:pt x="1218" y="782"/>
                  </a:lnTo>
                  <a:lnTo>
                    <a:pt x="1225" y="782"/>
                  </a:lnTo>
                  <a:lnTo>
                    <a:pt x="1232" y="782"/>
                  </a:lnTo>
                  <a:lnTo>
                    <a:pt x="1239" y="782"/>
                  </a:lnTo>
                  <a:lnTo>
                    <a:pt x="1246" y="782"/>
                  </a:lnTo>
                  <a:lnTo>
                    <a:pt x="1252" y="782"/>
                  </a:lnTo>
                  <a:lnTo>
                    <a:pt x="1259" y="782"/>
                  </a:lnTo>
                  <a:lnTo>
                    <a:pt x="1266" y="782"/>
                  </a:lnTo>
                  <a:lnTo>
                    <a:pt x="1273" y="782"/>
                  </a:lnTo>
                  <a:lnTo>
                    <a:pt x="1280" y="782"/>
                  </a:lnTo>
                  <a:lnTo>
                    <a:pt x="1286" y="782"/>
                  </a:lnTo>
                  <a:lnTo>
                    <a:pt x="1459" y="782"/>
                  </a:lnTo>
                  <a:lnTo>
                    <a:pt x="1466" y="782"/>
                  </a:lnTo>
                  <a:lnTo>
                    <a:pt x="1473" y="782"/>
                  </a:lnTo>
                  <a:lnTo>
                    <a:pt x="1480" y="782"/>
                  </a:lnTo>
                  <a:lnTo>
                    <a:pt x="1486" y="782"/>
                  </a:lnTo>
                  <a:lnTo>
                    <a:pt x="1493" y="781"/>
                  </a:lnTo>
                  <a:lnTo>
                    <a:pt x="1500" y="775"/>
                  </a:lnTo>
                  <a:lnTo>
                    <a:pt x="1507" y="762"/>
                  </a:lnTo>
                  <a:lnTo>
                    <a:pt x="1514" y="749"/>
                  </a:lnTo>
                  <a:lnTo>
                    <a:pt x="1521" y="740"/>
                  </a:lnTo>
                  <a:lnTo>
                    <a:pt x="1528" y="749"/>
                  </a:lnTo>
                  <a:lnTo>
                    <a:pt x="1535" y="763"/>
                  </a:lnTo>
                  <a:lnTo>
                    <a:pt x="1542" y="775"/>
                  </a:lnTo>
                  <a:lnTo>
                    <a:pt x="1548" y="780"/>
                  </a:lnTo>
                  <a:lnTo>
                    <a:pt x="1555" y="782"/>
                  </a:lnTo>
                  <a:lnTo>
                    <a:pt x="1563" y="782"/>
                  </a:lnTo>
                  <a:lnTo>
                    <a:pt x="1570" y="782"/>
                  </a:lnTo>
                  <a:lnTo>
                    <a:pt x="1577" y="782"/>
                  </a:lnTo>
                  <a:lnTo>
                    <a:pt x="1583" y="782"/>
                  </a:lnTo>
                  <a:lnTo>
                    <a:pt x="1678" y="78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6796261" y="2062006"/>
              <a:ext cx="2954755" cy="4155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20 </a:t>
              </a:r>
              <a:r>
                <a:rPr lang="en-US" b="1" i="1" dirty="0" smtClean="0">
                  <a:solidFill>
                    <a:schemeClr val="tx1"/>
                  </a:solidFill>
                </a:rPr>
                <a:t>m/z</a:t>
              </a:r>
              <a:r>
                <a:rPr lang="en-US" b="1" dirty="0" smtClean="0">
                  <a:solidFill>
                    <a:schemeClr val="tx1"/>
                  </a:solidFill>
                </a:rPr>
                <a:t> Isolation Window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242" name="Group 241"/>
            <p:cNvGrpSpPr/>
            <p:nvPr/>
          </p:nvGrpSpPr>
          <p:grpSpPr>
            <a:xfrm>
              <a:off x="7108229" y="2613512"/>
              <a:ext cx="475711" cy="1264116"/>
              <a:chOff x="7108229" y="1881449"/>
              <a:chExt cx="475711" cy="1264116"/>
            </a:xfrm>
          </p:grpSpPr>
          <p:sp>
            <p:nvSpPr>
              <p:cNvPr id="241" name="LittleIso"/>
              <p:cNvSpPr>
                <a:spLocks noChangeAspect="1"/>
              </p:cNvSpPr>
              <p:nvPr/>
            </p:nvSpPr>
            <p:spPr bwMode="auto">
              <a:xfrm>
                <a:off x="7184429" y="1881449"/>
                <a:ext cx="399511" cy="861751"/>
              </a:xfrm>
              <a:custGeom>
                <a:avLst/>
                <a:gdLst>
                  <a:gd name="T0" fmla="*/ 13 w 1678"/>
                  <a:gd name="T1" fmla="*/ 782 h 782"/>
                  <a:gd name="T2" fmla="*/ 41 w 1678"/>
                  <a:gd name="T3" fmla="*/ 782 h 782"/>
                  <a:gd name="T4" fmla="*/ 68 w 1678"/>
                  <a:gd name="T5" fmla="*/ 782 h 782"/>
                  <a:gd name="T6" fmla="*/ 96 w 1678"/>
                  <a:gd name="T7" fmla="*/ 782 h 782"/>
                  <a:gd name="T8" fmla="*/ 130 w 1678"/>
                  <a:gd name="T9" fmla="*/ 782 h 782"/>
                  <a:gd name="T10" fmla="*/ 144 w 1678"/>
                  <a:gd name="T11" fmla="*/ 782 h 782"/>
                  <a:gd name="T12" fmla="*/ 171 w 1678"/>
                  <a:gd name="T13" fmla="*/ 779 h 782"/>
                  <a:gd name="T14" fmla="*/ 199 w 1678"/>
                  <a:gd name="T15" fmla="*/ 725 h 782"/>
                  <a:gd name="T16" fmla="*/ 226 w 1678"/>
                  <a:gd name="T17" fmla="*/ 0 h 782"/>
                  <a:gd name="T18" fmla="*/ 254 w 1678"/>
                  <a:gd name="T19" fmla="*/ 758 h 782"/>
                  <a:gd name="T20" fmla="*/ 282 w 1678"/>
                  <a:gd name="T21" fmla="*/ 782 h 782"/>
                  <a:gd name="T22" fmla="*/ 309 w 1678"/>
                  <a:gd name="T23" fmla="*/ 782 h 782"/>
                  <a:gd name="T24" fmla="*/ 332 w 1678"/>
                  <a:gd name="T25" fmla="*/ 782 h 782"/>
                  <a:gd name="T26" fmla="*/ 361 w 1678"/>
                  <a:gd name="T27" fmla="*/ 782 h 782"/>
                  <a:gd name="T28" fmla="*/ 389 w 1678"/>
                  <a:gd name="T29" fmla="*/ 782 h 782"/>
                  <a:gd name="T30" fmla="*/ 419 w 1678"/>
                  <a:gd name="T31" fmla="*/ 782 h 782"/>
                  <a:gd name="T32" fmla="*/ 447 w 1678"/>
                  <a:gd name="T33" fmla="*/ 782 h 782"/>
                  <a:gd name="T34" fmla="*/ 474 w 1678"/>
                  <a:gd name="T35" fmla="*/ 782 h 782"/>
                  <a:gd name="T36" fmla="*/ 502 w 1678"/>
                  <a:gd name="T37" fmla="*/ 782 h 782"/>
                  <a:gd name="T38" fmla="*/ 529 w 1678"/>
                  <a:gd name="T39" fmla="*/ 782 h 782"/>
                  <a:gd name="T40" fmla="*/ 557 w 1678"/>
                  <a:gd name="T41" fmla="*/ 782 h 782"/>
                  <a:gd name="T42" fmla="*/ 585 w 1678"/>
                  <a:gd name="T43" fmla="*/ 782 h 782"/>
                  <a:gd name="T44" fmla="*/ 612 w 1678"/>
                  <a:gd name="T45" fmla="*/ 776 h 782"/>
                  <a:gd name="T46" fmla="*/ 640 w 1678"/>
                  <a:gd name="T47" fmla="*/ 637 h 782"/>
                  <a:gd name="T48" fmla="*/ 667 w 1678"/>
                  <a:gd name="T49" fmla="*/ 567 h 782"/>
                  <a:gd name="T50" fmla="*/ 695 w 1678"/>
                  <a:gd name="T51" fmla="*/ 778 h 782"/>
                  <a:gd name="T52" fmla="*/ 722 w 1678"/>
                  <a:gd name="T53" fmla="*/ 782 h 782"/>
                  <a:gd name="T54" fmla="*/ 770 w 1678"/>
                  <a:gd name="T55" fmla="*/ 782 h 782"/>
                  <a:gd name="T56" fmla="*/ 798 w 1678"/>
                  <a:gd name="T57" fmla="*/ 782 h 782"/>
                  <a:gd name="T58" fmla="*/ 825 w 1678"/>
                  <a:gd name="T59" fmla="*/ 782 h 782"/>
                  <a:gd name="T60" fmla="*/ 853 w 1678"/>
                  <a:gd name="T61" fmla="*/ 782 h 782"/>
                  <a:gd name="T62" fmla="*/ 880 w 1678"/>
                  <a:gd name="T63" fmla="*/ 782 h 782"/>
                  <a:gd name="T64" fmla="*/ 908 w 1678"/>
                  <a:gd name="T65" fmla="*/ 782 h 782"/>
                  <a:gd name="T66" fmla="*/ 936 w 1678"/>
                  <a:gd name="T67" fmla="*/ 782 h 782"/>
                  <a:gd name="T68" fmla="*/ 1018 w 1678"/>
                  <a:gd name="T69" fmla="*/ 782 h 782"/>
                  <a:gd name="T70" fmla="*/ 1046 w 1678"/>
                  <a:gd name="T71" fmla="*/ 782 h 782"/>
                  <a:gd name="T72" fmla="*/ 1073 w 1678"/>
                  <a:gd name="T73" fmla="*/ 723 h 782"/>
                  <a:gd name="T74" fmla="*/ 1101 w 1678"/>
                  <a:gd name="T75" fmla="*/ 720 h 782"/>
                  <a:gd name="T76" fmla="*/ 1129 w 1678"/>
                  <a:gd name="T77" fmla="*/ 782 h 782"/>
                  <a:gd name="T78" fmla="*/ 1156 w 1678"/>
                  <a:gd name="T79" fmla="*/ 782 h 782"/>
                  <a:gd name="T80" fmla="*/ 1218 w 1678"/>
                  <a:gd name="T81" fmla="*/ 782 h 782"/>
                  <a:gd name="T82" fmla="*/ 1246 w 1678"/>
                  <a:gd name="T83" fmla="*/ 782 h 782"/>
                  <a:gd name="T84" fmla="*/ 1273 w 1678"/>
                  <a:gd name="T85" fmla="*/ 782 h 782"/>
                  <a:gd name="T86" fmla="*/ 1466 w 1678"/>
                  <a:gd name="T87" fmla="*/ 782 h 782"/>
                  <a:gd name="T88" fmla="*/ 1493 w 1678"/>
                  <a:gd name="T89" fmla="*/ 781 h 782"/>
                  <a:gd name="T90" fmla="*/ 1521 w 1678"/>
                  <a:gd name="T91" fmla="*/ 740 h 782"/>
                  <a:gd name="T92" fmla="*/ 1548 w 1678"/>
                  <a:gd name="T93" fmla="*/ 780 h 782"/>
                  <a:gd name="T94" fmla="*/ 1577 w 1678"/>
                  <a:gd name="T95" fmla="*/ 78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8" h="782">
                    <a:moveTo>
                      <a:pt x="0" y="782"/>
                    </a:moveTo>
                    <a:lnTo>
                      <a:pt x="0" y="782"/>
                    </a:lnTo>
                    <a:lnTo>
                      <a:pt x="7" y="782"/>
                    </a:lnTo>
                    <a:lnTo>
                      <a:pt x="13" y="782"/>
                    </a:lnTo>
                    <a:lnTo>
                      <a:pt x="20" y="782"/>
                    </a:lnTo>
                    <a:lnTo>
                      <a:pt x="27" y="782"/>
                    </a:lnTo>
                    <a:lnTo>
                      <a:pt x="34" y="782"/>
                    </a:lnTo>
                    <a:lnTo>
                      <a:pt x="41" y="782"/>
                    </a:lnTo>
                    <a:lnTo>
                      <a:pt x="48" y="782"/>
                    </a:lnTo>
                    <a:lnTo>
                      <a:pt x="55" y="782"/>
                    </a:lnTo>
                    <a:lnTo>
                      <a:pt x="62" y="782"/>
                    </a:lnTo>
                    <a:lnTo>
                      <a:pt x="68" y="782"/>
                    </a:lnTo>
                    <a:lnTo>
                      <a:pt x="75" y="782"/>
                    </a:lnTo>
                    <a:lnTo>
                      <a:pt x="82" y="782"/>
                    </a:lnTo>
                    <a:lnTo>
                      <a:pt x="89" y="782"/>
                    </a:lnTo>
                    <a:lnTo>
                      <a:pt x="96" y="782"/>
                    </a:lnTo>
                    <a:lnTo>
                      <a:pt x="103" y="782"/>
                    </a:lnTo>
                    <a:lnTo>
                      <a:pt x="110" y="782"/>
                    </a:lnTo>
                    <a:lnTo>
                      <a:pt x="123" y="782"/>
                    </a:lnTo>
                    <a:lnTo>
                      <a:pt x="130" y="782"/>
                    </a:lnTo>
                    <a:lnTo>
                      <a:pt x="137" y="782"/>
                    </a:lnTo>
                    <a:lnTo>
                      <a:pt x="144" y="782"/>
                    </a:lnTo>
                    <a:lnTo>
                      <a:pt x="144" y="782"/>
                    </a:lnTo>
                    <a:lnTo>
                      <a:pt x="144" y="782"/>
                    </a:lnTo>
                    <a:lnTo>
                      <a:pt x="151" y="782"/>
                    </a:lnTo>
                    <a:lnTo>
                      <a:pt x="158" y="782"/>
                    </a:lnTo>
                    <a:lnTo>
                      <a:pt x="164" y="782"/>
                    </a:lnTo>
                    <a:lnTo>
                      <a:pt x="171" y="779"/>
                    </a:lnTo>
                    <a:lnTo>
                      <a:pt x="178" y="774"/>
                    </a:lnTo>
                    <a:lnTo>
                      <a:pt x="185" y="768"/>
                    </a:lnTo>
                    <a:lnTo>
                      <a:pt x="192" y="764"/>
                    </a:lnTo>
                    <a:lnTo>
                      <a:pt x="199" y="725"/>
                    </a:lnTo>
                    <a:lnTo>
                      <a:pt x="206" y="582"/>
                    </a:lnTo>
                    <a:lnTo>
                      <a:pt x="213" y="335"/>
                    </a:lnTo>
                    <a:lnTo>
                      <a:pt x="219" y="68"/>
                    </a:lnTo>
                    <a:lnTo>
                      <a:pt x="226" y="0"/>
                    </a:lnTo>
                    <a:lnTo>
                      <a:pt x="233" y="245"/>
                    </a:lnTo>
                    <a:lnTo>
                      <a:pt x="240" y="497"/>
                    </a:lnTo>
                    <a:lnTo>
                      <a:pt x="247" y="694"/>
                    </a:lnTo>
                    <a:lnTo>
                      <a:pt x="254" y="758"/>
                    </a:lnTo>
                    <a:lnTo>
                      <a:pt x="261" y="773"/>
                    </a:lnTo>
                    <a:lnTo>
                      <a:pt x="268" y="779"/>
                    </a:lnTo>
                    <a:lnTo>
                      <a:pt x="274" y="782"/>
                    </a:lnTo>
                    <a:lnTo>
                      <a:pt x="282" y="782"/>
                    </a:lnTo>
                    <a:lnTo>
                      <a:pt x="288" y="782"/>
                    </a:lnTo>
                    <a:lnTo>
                      <a:pt x="295" y="782"/>
                    </a:lnTo>
                    <a:lnTo>
                      <a:pt x="302" y="782"/>
                    </a:lnTo>
                    <a:lnTo>
                      <a:pt x="309" y="782"/>
                    </a:lnTo>
                    <a:lnTo>
                      <a:pt x="311" y="782"/>
                    </a:lnTo>
                    <a:lnTo>
                      <a:pt x="318" y="782"/>
                    </a:lnTo>
                    <a:lnTo>
                      <a:pt x="325" y="782"/>
                    </a:lnTo>
                    <a:lnTo>
                      <a:pt x="332" y="782"/>
                    </a:lnTo>
                    <a:lnTo>
                      <a:pt x="340" y="782"/>
                    </a:lnTo>
                    <a:lnTo>
                      <a:pt x="347" y="782"/>
                    </a:lnTo>
                    <a:lnTo>
                      <a:pt x="354" y="782"/>
                    </a:lnTo>
                    <a:lnTo>
                      <a:pt x="361" y="782"/>
                    </a:lnTo>
                    <a:lnTo>
                      <a:pt x="368" y="782"/>
                    </a:lnTo>
                    <a:lnTo>
                      <a:pt x="375" y="782"/>
                    </a:lnTo>
                    <a:lnTo>
                      <a:pt x="382" y="782"/>
                    </a:lnTo>
                    <a:lnTo>
                      <a:pt x="389" y="782"/>
                    </a:lnTo>
                    <a:lnTo>
                      <a:pt x="395" y="782"/>
                    </a:lnTo>
                    <a:lnTo>
                      <a:pt x="405" y="782"/>
                    </a:lnTo>
                    <a:lnTo>
                      <a:pt x="412" y="782"/>
                    </a:lnTo>
                    <a:lnTo>
                      <a:pt x="419" y="782"/>
                    </a:lnTo>
                    <a:lnTo>
                      <a:pt x="426" y="782"/>
                    </a:lnTo>
                    <a:lnTo>
                      <a:pt x="433" y="782"/>
                    </a:lnTo>
                    <a:lnTo>
                      <a:pt x="440" y="782"/>
                    </a:lnTo>
                    <a:lnTo>
                      <a:pt x="447" y="782"/>
                    </a:lnTo>
                    <a:lnTo>
                      <a:pt x="454" y="782"/>
                    </a:lnTo>
                    <a:lnTo>
                      <a:pt x="460" y="782"/>
                    </a:lnTo>
                    <a:lnTo>
                      <a:pt x="467" y="782"/>
                    </a:lnTo>
                    <a:lnTo>
                      <a:pt x="474" y="782"/>
                    </a:lnTo>
                    <a:lnTo>
                      <a:pt x="481" y="782"/>
                    </a:lnTo>
                    <a:lnTo>
                      <a:pt x="488" y="782"/>
                    </a:lnTo>
                    <a:lnTo>
                      <a:pt x="495" y="782"/>
                    </a:lnTo>
                    <a:lnTo>
                      <a:pt x="502" y="782"/>
                    </a:lnTo>
                    <a:lnTo>
                      <a:pt x="509" y="782"/>
                    </a:lnTo>
                    <a:lnTo>
                      <a:pt x="516" y="782"/>
                    </a:lnTo>
                    <a:lnTo>
                      <a:pt x="522" y="782"/>
                    </a:lnTo>
                    <a:lnTo>
                      <a:pt x="529" y="782"/>
                    </a:lnTo>
                    <a:lnTo>
                      <a:pt x="536" y="782"/>
                    </a:lnTo>
                    <a:lnTo>
                      <a:pt x="543" y="782"/>
                    </a:lnTo>
                    <a:lnTo>
                      <a:pt x="550" y="782"/>
                    </a:lnTo>
                    <a:lnTo>
                      <a:pt x="557" y="782"/>
                    </a:lnTo>
                    <a:lnTo>
                      <a:pt x="564" y="782"/>
                    </a:lnTo>
                    <a:lnTo>
                      <a:pt x="571" y="782"/>
                    </a:lnTo>
                    <a:lnTo>
                      <a:pt x="578" y="782"/>
                    </a:lnTo>
                    <a:lnTo>
                      <a:pt x="585" y="782"/>
                    </a:lnTo>
                    <a:lnTo>
                      <a:pt x="591" y="782"/>
                    </a:lnTo>
                    <a:lnTo>
                      <a:pt x="598" y="782"/>
                    </a:lnTo>
                    <a:lnTo>
                      <a:pt x="605" y="780"/>
                    </a:lnTo>
                    <a:lnTo>
                      <a:pt x="612" y="776"/>
                    </a:lnTo>
                    <a:lnTo>
                      <a:pt x="619" y="775"/>
                    </a:lnTo>
                    <a:lnTo>
                      <a:pt x="626" y="769"/>
                    </a:lnTo>
                    <a:lnTo>
                      <a:pt x="633" y="737"/>
                    </a:lnTo>
                    <a:lnTo>
                      <a:pt x="640" y="637"/>
                    </a:lnTo>
                    <a:lnTo>
                      <a:pt x="647" y="513"/>
                    </a:lnTo>
                    <a:lnTo>
                      <a:pt x="653" y="394"/>
                    </a:lnTo>
                    <a:lnTo>
                      <a:pt x="660" y="435"/>
                    </a:lnTo>
                    <a:lnTo>
                      <a:pt x="667" y="567"/>
                    </a:lnTo>
                    <a:lnTo>
                      <a:pt x="674" y="689"/>
                    </a:lnTo>
                    <a:lnTo>
                      <a:pt x="681" y="756"/>
                    </a:lnTo>
                    <a:lnTo>
                      <a:pt x="688" y="775"/>
                    </a:lnTo>
                    <a:lnTo>
                      <a:pt x="695" y="778"/>
                    </a:lnTo>
                    <a:lnTo>
                      <a:pt x="702" y="781"/>
                    </a:lnTo>
                    <a:lnTo>
                      <a:pt x="708" y="782"/>
                    </a:lnTo>
                    <a:lnTo>
                      <a:pt x="715" y="782"/>
                    </a:lnTo>
                    <a:lnTo>
                      <a:pt x="722" y="782"/>
                    </a:lnTo>
                    <a:lnTo>
                      <a:pt x="729" y="782"/>
                    </a:lnTo>
                    <a:lnTo>
                      <a:pt x="736" y="782"/>
                    </a:lnTo>
                    <a:lnTo>
                      <a:pt x="763" y="782"/>
                    </a:lnTo>
                    <a:lnTo>
                      <a:pt x="770" y="782"/>
                    </a:lnTo>
                    <a:lnTo>
                      <a:pt x="777" y="782"/>
                    </a:lnTo>
                    <a:lnTo>
                      <a:pt x="784" y="782"/>
                    </a:lnTo>
                    <a:lnTo>
                      <a:pt x="791" y="782"/>
                    </a:lnTo>
                    <a:lnTo>
                      <a:pt x="798" y="782"/>
                    </a:lnTo>
                    <a:lnTo>
                      <a:pt x="805" y="782"/>
                    </a:lnTo>
                    <a:lnTo>
                      <a:pt x="812" y="782"/>
                    </a:lnTo>
                    <a:lnTo>
                      <a:pt x="818" y="782"/>
                    </a:lnTo>
                    <a:lnTo>
                      <a:pt x="825" y="782"/>
                    </a:lnTo>
                    <a:lnTo>
                      <a:pt x="832" y="782"/>
                    </a:lnTo>
                    <a:lnTo>
                      <a:pt x="839" y="782"/>
                    </a:lnTo>
                    <a:lnTo>
                      <a:pt x="846" y="782"/>
                    </a:lnTo>
                    <a:lnTo>
                      <a:pt x="853" y="782"/>
                    </a:lnTo>
                    <a:lnTo>
                      <a:pt x="860" y="782"/>
                    </a:lnTo>
                    <a:lnTo>
                      <a:pt x="867" y="782"/>
                    </a:lnTo>
                    <a:lnTo>
                      <a:pt x="873" y="782"/>
                    </a:lnTo>
                    <a:lnTo>
                      <a:pt x="880" y="782"/>
                    </a:lnTo>
                    <a:lnTo>
                      <a:pt x="887" y="782"/>
                    </a:lnTo>
                    <a:lnTo>
                      <a:pt x="894" y="782"/>
                    </a:lnTo>
                    <a:lnTo>
                      <a:pt x="901" y="782"/>
                    </a:lnTo>
                    <a:lnTo>
                      <a:pt x="908" y="782"/>
                    </a:lnTo>
                    <a:lnTo>
                      <a:pt x="915" y="782"/>
                    </a:lnTo>
                    <a:lnTo>
                      <a:pt x="922" y="782"/>
                    </a:lnTo>
                    <a:lnTo>
                      <a:pt x="929" y="782"/>
                    </a:lnTo>
                    <a:lnTo>
                      <a:pt x="936" y="782"/>
                    </a:lnTo>
                    <a:lnTo>
                      <a:pt x="942" y="782"/>
                    </a:lnTo>
                    <a:lnTo>
                      <a:pt x="949" y="782"/>
                    </a:lnTo>
                    <a:lnTo>
                      <a:pt x="956" y="782"/>
                    </a:lnTo>
                    <a:lnTo>
                      <a:pt x="1018" y="782"/>
                    </a:lnTo>
                    <a:lnTo>
                      <a:pt x="1025" y="782"/>
                    </a:lnTo>
                    <a:lnTo>
                      <a:pt x="1032" y="782"/>
                    </a:lnTo>
                    <a:lnTo>
                      <a:pt x="1039" y="782"/>
                    </a:lnTo>
                    <a:lnTo>
                      <a:pt x="1046" y="782"/>
                    </a:lnTo>
                    <a:lnTo>
                      <a:pt x="1053" y="782"/>
                    </a:lnTo>
                    <a:lnTo>
                      <a:pt x="1060" y="777"/>
                    </a:lnTo>
                    <a:lnTo>
                      <a:pt x="1067" y="762"/>
                    </a:lnTo>
                    <a:lnTo>
                      <a:pt x="1073" y="723"/>
                    </a:lnTo>
                    <a:lnTo>
                      <a:pt x="1080" y="683"/>
                    </a:lnTo>
                    <a:lnTo>
                      <a:pt x="1087" y="652"/>
                    </a:lnTo>
                    <a:lnTo>
                      <a:pt x="1094" y="678"/>
                    </a:lnTo>
                    <a:lnTo>
                      <a:pt x="1101" y="720"/>
                    </a:lnTo>
                    <a:lnTo>
                      <a:pt x="1108" y="760"/>
                    </a:lnTo>
                    <a:lnTo>
                      <a:pt x="1115" y="777"/>
                    </a:lnTo>
                    <a:lnTo>
                      <a:pt x="1122" y="782"/>
                    </a:lnTo>
                    <a:lnTo>
                      <a:pt x="1129" y="782"/>
                    </a:lnTo>
                    <a:lnTo>
                      <a:pt x="1135" y="782"/>
                    </a:lnTo>
                    <a:lnTo>
                      <a:pt x="1142" y="782"/>
                    </a:lnTo>
                    <a:lnTo>
                      <a:pt x="1149" y="782"/>
                    </a:lnTo>
                    <a:lnTo>
                      <a:pt x="1156" y="782"/>
                    </a:lnTo>
                    <a:lnTo>
                      <a:pt x="1197" y="782"/>
                    </a:lnTo>
                    <a:lnTo>
                      <a:pt x="1204" y="782"/>
                    </a:lnTo>
                    <a:lnTo>
                      <a:pt x="1211" y="782"/>
                    </a:lnTo>
                    <a:lnTo>
                      <a:pt x="1218" y="782"/>
                    </a:lnTo>
                    <a:lnTo>
                      <a:pt x="1225" y="782"/>
                    </a:lnTo>
                    <a:lnTo>
                      <a:pt x="1232" y="782"/>
                    </a:lnTo>
                    <a:lnTo>
                      <a:pt x="1239" y="782"/>
                    </a:lnTo>
                    <a:lnTo>
                      <a:pt x="1246" y="782"/>
                    </a:lnTo>
                    <a:lnTo>
                      <a:pt x="1252" y="782"/>
                    </a:lnTo>
                    <a:lnTo>
                      <a:pt x="1259" y="782"/>
                    </a:lnTo>
                    <a:lnTo>
                      <a:pt x="1266" y="782"/>
                    </a:lnTo>
                    <a:lnTo>
                      <a:pt x="1273" y="782"/>
                    </a:lnTo>
                    <a:lnTo>
                      <a:pt x="1280" y="782"/>
                    </a:lnTo>
                    <a:lnTo>
                      <a:pt x="1286" y="782"/>
                    </a:lnTo>
                    <a:lnTo>
                      <a:pt x="1459" y="782"/>
                    </a:lnTo>
                    <a:lnTo>
                      <a:pt x="1466" y="782"/>
                    </a:lnTo>
                    <a:lnTo>
                      <a:pt x="1473" y="782"/>
                    </a:lnTo>
                    <a:lnTo>
                      <a:pt x="1480" y="782"/>
                    </a:lnTo>
                    <a:lnTo>
                      <a:pt x="1486" y="782"/>
                    </a:lnTo>
                    <a:lnTo>
                      <a:pt x="1493" y="781"/>
                    </a:lnTo>
                    <a:lnTo>
                      <a:pt x="1500" y="775"/>
                    </a:lnTo>
                    <a:lnTo>
                      <a:pt x="1507" y="762"/>
                    </a:lnTo>
                    <a:lnTo>
                      <a:pt x="1514" y="749"/>
                    </a:lnTo>
                    <a:lnTo>
                      <a:pt x="1521" y="740"/>
                    </a:lnTo>
                    <a:lnTo>
                      <a:pt x="1528" y="749"/>
                    </a:lnTo>
                    <a:lnTo>
                      <a:pt x="1535" y="763"/>
                    </a:lnTo>
                    <a:lnTo>
                      <a:pt x="1542" y="775"/>
                    </a:lnTo>
                    <a:lnTo>
                      <a:pt x="1548" y="780"/>
                    </a:lnTo>
                    <a:lnTo>
                      <a:pt x="1555" y="782"/>
                    </a:lnTo>
                    <a:lnTo>
                      <a:pt x="1563" y="782"/>
                    </a:lnTo>
                    <a:lnTo>
                      <a:pt x="1570" y="782"/>
                    </a:lnTo>
                    <a:lnTo>
                      <a:pt x="1577" y="782"/>
                    </a:lnTo>
                    <a:lnTo>
                      <a:pt x="1583" y="782"/>
                    </a:lnTo>
                    <a:lnTo>
                      <a:pt x="1678" y="782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108229" y="2730021"/>
                <a:ext cx="214139" cy="4155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4" name="Rectangle 243"/>
            <p:cNvSpPr/>
            <p:nvPr/>
          </p:nvSpPr>
          <p:spPr>
            <a:xfrm>
              <a:off x="7314147" y="3498192"/>
              <a:ext cx="28729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0.7 </a:t>
              </a:r>
              <a:r>
                <a:rPr lang="en-US" b="1" i="1" dirty="0"/>
                <a:t>m/z</a:t>
              </a:r>
              <a:r>
                <a:rPr lang="en-US" b="1" dirty="0"/>
                <a:t> Isolation Window</a:t>
              </a:r>
            </a:p>
          </p:txBody>
        </p:sp>
      </p:grpSp>
      <p:sp>
        <p:nvSpPr>
          <p:cNvPr id="247" name="Rectangle 246"/>
          <p:cNvSpPr/>
          <p:nvPr/>
        </p:nvSpPr>
        <p:spPr>
          <a:xfrm>
            <a:off x="127102" y="1301506"/>
            <a:ext cx="3633849" cy="4352299"/>
          </a:xfrm>
          <a:prstGeom prst="rect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9" name="Peak3SRM"/>
          <p:cNvCxnSpPr/>
          <p:nvPr/>
        </p:nvCxnSpPr>
        <p:spPr>
          <a:xfrm>
            <a:off x="1943099" y="4243608"/>
            <a:ext cx="0" cy="1086756"/>
          </a:xfrm>
          <a:prstGeom prst="line">
            <a:avLst/>
          </a:prstGeom>
          <a:ln w="57150">
            <a:solidFill>
              <a:srgbClr val="9C1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Peak1SRM"/>
          <p:cNvCxnSpPr/>
          <p:nvPr/>
        </p:nvCxnSpPr>
        <p:spPr>
          <a:xfrm>
            <a:off x="610307" y="4569985"/>
            <a:ext cx="0" cy="760379"/>
          </a:xfrm>
          <a:prstGeom prst="line">
            <a:avLst/>
          </a:prstGeom>
          <a:ln w="57150">
            <a:solidFill>
              <a:srgbClr val="008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Isosceles Triangle 94"/>
          <p:cNvSpPr/>
          <p:nvPr/>
        </p:nvSpPr>
        <p:spPr>
          <a:xfrm rot="5400000">
            <a:off x="5437616" y="5307137"/>
            <a:ext cx="762000" cy="4572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2" name="Peak4SRM"/>
          <p:cNvCxnSpPr/>
          <p:nvPr/>
        </p:nvCxnSpPr>
        <p:spPr>
          <a:xfrm>
            <a:off x="2609495" y="4683491"/>
            <a:ext cx="0" cy="646873"/>
          </a:xfrm>
          <a:prstGeom prst="line">
            <a:avLst/>
          </a:prstGeom>
          <a:ln w="57150">
            <a:solidFill>
              <a:srgbClr val="8C24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eak2SRM"/>
          <p:cNvCxnSpPr/>
          <p:nvPr/>
        </p:nvCxnSpPr>
        <p:spPr>
          <a:xfrm>
            <a:off x="1276703" y="3946269"/>
            <a:ext cx="0" cy="1384095"/>
          </a:xfrm>
          <a:prstGeom prst="line">
            <a:avLst/>
          </a:prstGeom>
          <a:ln w="57150">
            <a:solidFill>
              <a:srgbClr val="D66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ectangle 248"/>
          <p:cNvSpPr/>
          <p:nvPr/>
        </p:nvSpPr>
        <p:spPr>
          <a:xfrm>
            <a:off x="5257800" y="3896590"/>
            <a:ext cx="3886200" cy="2590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3" name="Peak5SRM"/>
          <p:cNvCxnSpPr/>
          <p:nvPr/>
        </p:nvCxnSpPr>
        <p:spPr>
          <a:xfrm>
            <a:off x="3275892" y="4806678"/>
            <a:ext cx="0" cy="52368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81000" y="5334000"/>
            <a:ext cx="3124200" cy="0"/>
            <a:chOff x="381000" y="5186776"/>
            <a:chExt cx="3124200" cy="0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1713792" y="5186776"/>
              <a:ext cx="45861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381000" y="5186776"/>
              <a:ext cx="45861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2380188" y="5186776"/>
              <a:ext cx="45861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1047396" y="5186776"/>
              <a:ext cx="45861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3046585" y="5186776"/>
              <a:ext cx="45861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ExtractionWindows"/>
          <p:cNvGrpSpPr/>
          <p:nvPr/>
        </p:nvGrpSpPr>
        <p:grpSpPr>
          <a:xfrm>
            <a:off x="418216" y="1731919"/>
            <a:ext cx="2895962" cy="1697081"/>
            <a:chOff x="418216" y="1613718"/>
            <a:chExt cx="2895962" cy="1697081"/>
          </a:xfrm>
        </p:grpSpPr>
        <p:sp>
          <p:nvSpPr>
            <p:cNvPr id="195" name="Rectangle 194"/>
            <p:cNvSpPr/>
            <p:nvPr/>
          </p:nvSpPr>
          <p:spPr>
            <a:xfrm>
              <a:off x="418216" y="1613718"/>
              <a:ext cx="95604" cy="169708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91069" y="1613718"/>
              <a:ext cx="95604" cy="169708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560685" y="1613718"/>
              <a:ext cx="95604" cy="169708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2094084" y="1613718"/>
              <a:ext cx="95604" cy="169708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218574" y="1613718"/>
              <a:ext cx="95604" cy="169708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DIATarget"/>
          <p:cNvGrpSpPr/>
          <p:nvPr/>
        </p:nvGrpSpPr>
        <p:grpSpPr>
          <a:xfrm>
            <a:off x="466018" y="2032839"/>
            <a:ext cx="2800358" cy="1384095"/>
            <a:chOff x="466018" y="1914638"/>
            <a:chExt cx="2800358" cy="1384095"/>
          </a:xfrm>
        </p:grpSpPr>
        <p:cxnSp>
          <p:nvCxnSpPr>
            <p:cNvPr id="137" name="Peak1DIA"/>
            <p:cNvCxnSpPr/>
            <p:nvPr/>
          </p:nvCxnSpPr>
          <p:spPr>
            <a:xfrm>
              <a:off x="466018" y="2538354"/>
              <a:ext cx="0" cy="760379"/>
            </a:xfrm>
            <a:prstGeom prst="line">
              <a:avLst/>
            </a:prstGeom>
            <a:ln w="57150">
              <a:solidFill>
                <a:srgbClr val="0086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Peak2DIA"/>
            <p:cNvCxnSpPr/>
            <p:nvPr/>
          </p:nvCxnSpPr>
          <p:spPr>
            <a:xfrm>
              <a:off x="1138871" y="1914638"/>
              <a:ext cx="0" cy="1384095"/>
            </a:xfrm>
            <a:prstGeom prst="line">
              <a:avLst/>
            </a:prstGeom>
            <a:ln w="57150">
              <a:solidFill>
                <a:srgbClr val="D665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Peak3DIA"/>
            <p:cNvCxnSpPr/>
            <p:nvPr/>
          </p:nvCxnSpPr>
          <p:spPr>
            <a:xfrm>
              <a:off x="1608487" y="2211977"/>
              <a:ext cx="0" cy="1086756"/>
            </a:xfrm>
            <a:prstGeom prst="line">
              <a:avLst/>
            </a:prstGeom>
            <a:ln w="57150">
              <a:solidFill>
                <a:srgbClr val="9C10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Peak4DIA"/>
            <p:cNvCxnSpPr/>
            <p:nvPr/>
          </p:nvCxnSpPr>
          <p:spPr>
            <a:xfrm>
              <a:off x="2141886" y="2651860"/>
              <a:ext cx="0" cy="646873"/>
            </a:xfrm>
            <a:prstGeom prst="line">
              <a:avLst/>
            </a:prstGeom>
            <a:ln w="57150">
              <a:solidFill>
                <a:srgbClr val="8C24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Peak5DIA"/>
            <p:cNvCxnSpPr/>
            <p:nvPr/>
          </p:nvCxnSpPr>
          <p:spPr>
            <a:xfrm>
              <a:off x="3266376" y="2775047"/>
              <a:ext cx="0" cy="523686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DIALine"/>
          <p:cNvCxnSpPr/>
          <p:nvPr/>
        </p:nvCxnSpPr>
        <p:spPr>
          <a:xfrm>
            <a:off x="241838" y="3416934"/>
            <a:ext cx="33613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DIAInterfering"/>
          <p:cNvGrpSpPr/>
          <p:nvPr/>
        </p:nvGrpSpPr>
        <p:grpSpPr>
          <a:xfrm>
            <a:off x="381000" y="1870801"/>
            <a:ext cx="3029641" cy="1554996"/>
            <a:chOff x="381000" y="1752600"/>
            <a:chExt cx="3029641" cy="1554996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762000" y="2294863"/>
              <a:ext cx="0" cy="10127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990600" y="2764217"/>
              <a:ext cx="0" cy="54337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1219200" y="2463956"/>
              <a:ext cx="0" cy="8436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1371600" y="3221272"/>
              <a:ext cx="0" cy="863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1447800" y="1752600"/>
              <a:ext cx="0" cy="155499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676400" y="2036387"/>
              <a:ext cx="0" cy="127120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1889129" y="2544018"/>
              <a:ext cx="0" cy="76357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2380188" y="2950152"/>
              <a:ext cx="0" cy="35744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2514600" y="2326813"/>
              <a:ext cx="0" cy="98078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2877367" y="2817204"/>
              <a:ext cx="0" cy="4903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3047402" y="1766504"/>
              <a:ext cx="0" cy="15410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3410641" y="3108931"/>
              <a:ext cx="0" cy="19866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2700007" y="2027671"/>
              <a:ext cx="0" cy="127992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1943099" y="2425882"/>
              <a:ext cx="0" cy="88171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2057400" y="3108931"/>
              <a:ext cx="0" cy="19866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667498" y="2657523"/>
              <a:ext cx="0" cy="6500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561292" y="3014165"/>
              <a:ext cx="0" cy="29343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381000" y="2094771"/>
              <a:ext cx="0" cy="121282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55317" y="3505200"/>
            <a:ext cx="337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Targeted </a:t>
            </a:r>
            <a:r>
              <a:rPr lang="en-US" sz="2400" b="1" dirty="0" smtClean="0"/>
              <a:t>Acquisition</a:t>
            </a:r>
            <a:endParaRPr lang="en-US" sz="2400" b="1" dirty="0"/>
          </a:p>
        </p:txBody>
      </p:sp>
      <p:sp>
        <p:nvSpPr>
          <p:cNvPr id="201" name="TextBox 200"/>
          <p:cNvSpPr txBox="1"/>
          <p:nvPr/>
        </p:nvSpPr>
        <p:spPr>
          <a:xfrm>
            <a:off x="342558" y="1290935"/>
            <a:ext cx="320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Targeted </a:t>
            </a:r>
            <a:r>
              <a:rPr lang="en-US" sz="2400" b="1" dirty="0" smtClean="0"/>
              <a:t>Extraction</a:t>
            </a:r>
            <a:endParaRPr lang="en-US" sz="2400" b="1" dirty="0"/>
          </a:p>
        </p:txBody>
      </p:sp>
      <p:sp>
        <p:nvSpPr>
          <p:cNvPr id="96" name="Freeform 95"/>
          <p:cNvSpPr/>
          <p:nvPr/>
        </p:nvSpPr>
        <p:spPr>
          <a:xfrm>
            <a:off x="5474520" y="6010938"/>
            <a:ext cx="936720" cy="196636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1051560"/>
              <a:gd name="connsiteY0" fmla="*/ 1234440 h 1234440"/>
              <a:gd name="connsiteX1" fmla="*/ 586740 w 1051560"/>
              <a:gd name="connsiteY1" fmla="*/ 1104900 h 1234440"/>
              <a:gd name="connsiteX2" fmla="*/ 868680 w 1051560"/>
              <a:gd name="connsiteY2" fmla="*/ 556260 h 1234440"/>
              <a:gd name="connsiteX3" fmla="*/ 1051560 w 1051560"/>
              <a:gd name="connsiteY3" fmla="*/ 0 h 1234440"/>
              <a:gd name="connsiteX0" fmla="*/ 0 w 868680"/>
              <a:gd name="connsiteY0" fmla="*/ 678180 h 678180"/>
              <a:gd name="connsiteX1" fmla="*/ 586740 w 868680"/>
              <a:gd name="connsiteY1" fmla="*/ 548640 h 678180"/>
              <a:gd name="connsiteX2" fmla="*/ 868680 w 868680"/>
              <a:gd name="connsiteY2" fmla="*/ 0 h 678180"/>
              <a:gd name="connsiteX0" fmla="*/ 0 w 586740"/>
              <a:gd name="connsiteY0" fmla="*/ 129540 h 129540"/>
              <a:gd name="connsiteX1" fmla="*/ 586740 w 586740"/>
              <a:gd name="connsiteY1" fmla="*/ 0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6740" h="129540">
                <a:moveTo>
                  <a:pt x="0" y="129540"/>
                </a:moveTo>
                <a:cubicBezTo>
                  <a:pt x="219075" y="128270"/>
                  <a:pt x="441960" y="113030"/>
                  <a:pt x="586740" y="0"/>
                </a:cubicBezTo>
              </a:path>
            </a:pathLst>
          </a:custGeom>
          <a:noFill/>
          <a:ln w="34925">
            <a:solidFill>
              <a:srgbClr val="D66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411240" y="5178128"/>
            <a:ext cx="450112" cy="832810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1051560"/>
              <a:gd name="connsiteY0" fmla="*/ 1234440 h 1234440"/>
              <a:gd name="connsiteX1" fmla="*/ 586740 w 1051560"/>
              <a:gd name="connsiteY1" fmla="*/ 1104900 h 1234440"/>
              <a:gd name="connsiteX2" fmla="*/ 868680 w 1051560"/>
              <a:gd name="connsiteY2" fmla="*/ 556260 h 1234440"/>
              <a:gd name="connsiteX3" fmla="*/ 1051560 w 1051560"/>
              <a:gd name="connsiteY3" fmla="*/ 0 h 1234440"/>
              <a:gd name="connsiteX0" fmla="*/ 0 w 868680"/>
              <a:gd name="connsiteY0" fmla="*/ 678180 h 678180"/>
              <a:gd name="connsiteX1" fmla="*/ 586740 w 868680"/>
              <a:gd name="connsiteY1" fmla="*/ 548640 h 678180"/>
              <a:gd name="connsiteX2" fmla="*/ 868680 w 868680"/>
              <a:gd name="connsiteY2" fmla="*/ 0 h 678180"/>
              <a:gd name="connsiteX0" fmla="*/ 0 w 281940"/>
              <a:gd name="connsiteY0" fmla="*/ 548640 h 548640"/>
              <a:gd name="connsiteX1" fmla="*/ 281940 w 281940"/>
              <a:gd name="connsiteY1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940" h="548640">
                <a:moveTo>
                  <a:pt x="0" y="548640"/>
                </a:moveTo>
                <a:cubicBezTo>
                  <a:pt x="144780" y="435610"/>
                  <a:pt x="204470" y="184150"/>
                  <a:pt x="281940" y="0"/>
                </a:cubicBezTo>
              </a:path>
            </a:pathLst>
          </a:custGeom>
          <a:noFill/>
          <a:ln w="34925">
            <a:solidFill>
              <a:srgbClr val="D66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7154442" y="4232361"/>
            <a:ext cx="377121" cy="113560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701040"/>
              <a:gd name="connsiteY0" fmla="*/ 1172091 h 1172091"/>
              <a:gd name="connsiteX1" fmla="*/ 281940 w 701040"/>
              <a:gd name="connsiteY1" fmla="*/ 623451 h 1172091"/>
              <a:gd name="connsiteX2" fmla="*/ 464820 w 701040"/>
              <a:gd name="connsiteY2" fmla="*/ 67191 h 1172091"/>
              <a:gd name="connsiteX3" fmla="*/ 701040 w 701040"/>
              <a:gd name="connsiteY3" fmla="*/ 74811 h 1172091"/>
              <a:gd name="connsiteX0" fmla="*/ 0 w 419100"/>
              <a:gd name="connsiteY0" fmla="*/ 623451 h 623451"/>
              <a:gd name="connsiteX1" fmla="*/ 182880 w 419100"/>
              <a:gd name="connsiteY1" fmla="*/ 67191 h 623451"/>
              <a:gd name="connsiteX2" fmla="*/ 419100 w 419100"/>
              <a:gd name="connsiteY2" fmla="*/ 74811 h 623451"/>
              <a:gd name="connsiteX0" fmla="*/ 0 w 236220"/>
              <a:gd name="connsiteY0" fmla="*/ 67191 h 74811"/>
              <a:gd name="connsiteX1" fmla="*/ 236220 w 236220"/>
              <a:gd name="connsiteY1" fmla="*/ 74811 h 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220" h="74811">
                <a:moveTo>
                  <a:pt x="0" y="67191"/>
                </a:moveTo>
                <a:cubicBezTo>
                  <a:pt x="69850" y="-24249"/>
                  <a:pt x="158750" y="-22979"/>
                  <a:pt x="236220" y="74811"/>
                </a:cubicBezTo>
              </a:path>
            </a:pathLst>
          </a:custGeom>
          <a:noFill/>
          <a:ln w="34925">
            <a:solidFill>
              <a:srgbClr val="D66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7531563" y="4345921"/>
            <a:ext cx="364956" cy="879077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929640"/>
              <a:gd name="connsiteY0" fmla="*/ 1172091 h 1172091"/>
              <a:gd name="connsiteX1" fmla="*/ 281940 w 929640"/>
              <a:gd name="connsiteY1" fmla="*/ 623451 h 1172091"/>
              <a:gd name="connsiteX2" fmla="*/ 464820 w 929640"/>
              <a:gd name="connsiteY2" fmla="*/ 67191 h 1172091"/>
              <a:gd name="connsiteX3" fmla="*/ 701040 w 929640"/>
              <a:gd name="connsiteY3" fmla="*/ 74811 h 1172091"/>
              <a:gd name="connsiteX4" fmla="*/ 929640 w 929640"/>
              <a:gd name="connsiteY4" fmla="*/ 653931 h 1172091"/>
              <a:gd name="connsiteX0" fmla="*/ 0 w 647700"/>
              <a:gd name="connsiteY0" fmla="*/ 623451 h 653931"/>
              <a:gd name="connsiteX1" fmla="*/ 182880 w 647700"/>
              <a:gd name="connsiteY1" fmla="*/ 67191 h 653931"/>
              <a:gd name="connsiteX2" fmla="*/ 419100 w 647700"/>
              <a:gd name="connsiteY2" fmla="*/ 74811 h 653931"/>
              <a:gd name="connsiteX3" fmla="*/ 647700 w 647700"/>
              <a:gd name="connsiteY3" fmla="*/ 653931 h 653931"/>
              <a:gd name="connsiteX0" fmla="*/ 0 w 464820"/>
              <a:gd name="connsiteY0" fmla="*/ 67191 h 653931"/>
              <a:gd name="connsiteX1" fmla="*/ 236220 w 464820"/>
              <a:gd name="connsiteY1" fmla="*/ 74811 h 653931"/>
              <a:gd name="connsiteX2" fmla="*/ 464820 w 464820"/>
              <a:gd name="connsiteY2" fmla="*/ 653931 h 653931"/>
              <a:gd name="connsiteX0" fmla="*/ 0 w 228600"/>
              <a:gd name="connsiteY0" fmla="*/ 0 h 579120"/>
              <a:gd name="connsiteX1" fmla="*/ 228600 w 228600"/>
              <a:gd name="connsiteY1" fmla="*/ 57912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579120">
                <a:moveTo>
                  <a:pt x="0" y="0"/>
                </a:moveTo>
                <a:cubicBezTo>
                  <a:pt x="77470" y="97790"/>
                  <a:pt x="151130" y="392430"/>
                  <a:pt x="228600" y="579120"/>
                </a:cubicBezTo>
              </a:path>
            </a:pathLst>
          </a:custGeom>
          <a:noFill/>
          <a:ln w="34925">
            <a:solidFill>
              <a:srgbClr val="D66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7896519" y="5224757"/>
            <a:ext cx="377121" cy="821243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165860"/>
              <a:gd name="connsiteY0" fmla="*/ 1172091 h 1194951"/>
              <a:gd name="connsiteX1" fmla="*/ 281940 w 1165860"/>
              <a:gd name="connsiteY1" fmla="*/ 623451 h 1194951"/>
              <a:gd name="connsiteX2" fmla="*/ 464820 w 1165860"/>
              <a:gd name="connsiteY2" fmla="*/ 67191 h 1194951"/>
              <a:gd name="connsiteX3" fmla="*/ 701040 w 1165860"/>
              <a:gd name="connsiteY3" fmla="*/ 74811 h 1194951"/>
              <a:gd name="connsiteX4" fmla="*/ 929640 w 1165860"/>
              <a:gd name="connsiteY4" fmla="*/ 653931 h 1194951"/>
              <a:gd name="connsiteX5" fmla="*/ 1165860 w 1165860"/>
              <a:gd name="connsiteY5" fmla="*/ 1194951 h 1194951"/>
              <a:gd name="connsiteX0" fmla="*/ 0 w 883920"/>
              <a:gd name="connsiteY0" fmla="*/ 623451 h 1194951"/>
              <a:gd name="connsiteX1" fmla="*/ 182880 w 883920"/>
              <a:gd name="connsiteY1" fmla="*/ 67191 h 1194951"/>
              <a:gd name="connsiteX2" fmla="*/ 419100 w 883920"/>
              <a:gd name="connsiteY2" fmla="*/ 74811 h 1194951"/>
              <a:gd name="connsiteX3" fmla="*/ 647700 w 883920"/>
              <a:gd name="connsiteY3" fmla="*/ 653931 h 1194951"/>
              <a:gd name="connsiteX4" fmla="*/ 883920 w 883920"/>
              <a:gd name="connsiteY4" fmla="*/ 1194951 h 1194951"/>
              <a:gd name="connsiteX0" fmla="*/ 0 w 701040"/>
              <a:gd name="connsiteY0" fmla="*/ 67191 h 1194951"/>
              <a:gd name="connsiteX1" fmla="*/ 236220 w 701040"/>
              <a:gd name="connsiteY1" fmla="*/ 74811 h 1194951"/>
              <a:gd name="connsiteX2" fmla="*/ 464820 w 701040"/>
              <a:gd name="connsiteY2" fmla="*/ 653931 h 1194951"/>
              <a:gd name="connsiteX3" fmla="*/ 701040 w 701040"/>
              <a:gd name="connsiteY3" fmla="*/ 1194951 h 1194951"/>
              <a:gd name="connsiteX0" fmla="*/ 0 w 464820"/>
              <a:gd name="connsiteY0" fmla="*/ 0 h 1120140"/>
              <a:gd name="connsiteX1" fmla="*/ 228600 w 464820"/>
              <a:gd name="connsiteY1" fmla="*/ 579120 h 1120140"/>
              <a:gd name="connsiteX2" fmla="*/ 464820 w 464820"/>
              <a:gd name="connsiteY2" fmla="*/ 1120140 h 1120140"/>
              <a:gd name="connsiteX0" fmla="*/ 0 w 236220"/>
              <a:gd name="connsiteY0" fmla="*/ 0 h 541020"/>
              <a:gd name="connsiteX1" fmla="*/ 236220 w 236220"/>
              <a:gd name="connsiteY1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220" h="541020">
                <a:moveTo>
                  <a:pt x="0" y="0"/>
                </a:moveTo>
                <a:cubicBezTo>
                  <a:pt x="77470" y="186690"/>
                  <a:pt x="107950" y="436880"/>
                  <a:pt x="236220" y="541020"/>
                </a:cubicBezTo>
              </a:path>
            </a:pathLst>
          </a:custGeom>
          <a:noFill/>
          <a:ln w="34925">
            <a:solidFill>
              <a:srgbClr val="D66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Freeform 100"/>
          <p:cNvSpPr/>
          <p:nvPr/>
        </p:nvSpPr>
        <p:spPr>
          <a:xfrm>
            <a:off x="6861353" y="4333753"/>
            <a:ext cx="291965" cy="844377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929640"/>
              <a:gd name="connsiteY0" fmla="*/ 1172091 h 1172091"/>
              <a:gd name="connsiteX1" fmla="*/ 281940 w 929640"/>
              <a:gd name="connsiteY1" fmla="*/ 623451 h 1172091"/>
              <a:gd name="connsiteX2" fmla="*/ 464820 w 929640"/>
              <a:gd name="connsiteY2" fmla="*/ 67191 h 1172091"/>
              <a:gd name="connsiteX3" fmla="*/ 701040 w 929640"/>
              <a:gd name="connsiteY3" fmla="*/ 74811 h 1172091"/>
              <a:gd name="connsiteX4" fmla="*/ 929640 w 929640"/>
              <a:gd name="connsiteY4" fmla="*/ 653931 h 1172091"/>
              <a:gd name="connsiteX0" fmla="*/ 0 w 647700"/>
              <a:gd name="connsiteY0" fmla="*/ 623451 h 653931"/>
              <a:gd name="connsiteX1" fmla="*/ 182880 w 647700"/>
              <a:gd name="connsiteY1" fmla="*/ 67191 h 653931"/>
              <a:gd name="connsiteX2" fmla="*/ 419100 w 647700"/>
              <a:gd name="connsiteY2" fmla="*/ 74811 h 653931"/>
              <a:gd name="connsiteX3" fmla="*/ 647700 w 647700"/>
              <a:gd name="connsiteY3" fmla="*/ 653931 h 653931"/>
              <a:gd name="connsiteX0" fmla="*/ 0 w 419100"/>
              <a:gd name="connsiteY0" fmla="*/ 623451 h 623451"/>
              <a:gd name="connsiteX1" fmla="*/ 182880 w 419100"/>
              <a:gd name="connsiteY1" fmla="*/ 67191 h 623451"/>
              <a:gd name="connsiteX2" fmla="*/ 419100 w 419100"/>
              <a:gd name="connsiteY2" fmla="*/ 74811 h 623451"/>
              <a:gd name="connsiteX0" fmla="*/ 0 w 182880"/>
              <a:gd name="connsiteY0" fmla="*/ 556260 h 556260"/>
              <a:gd name="connsiteX1" fmla="*/ 182880 w 182880"/>
              <a:gd name="connsiteY1" fmla="*/ 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556260">
                <a:moveTo>
                  <a:pt x="0" y="556260"/>
                </a:moveTo>
                <a:cubicBezTo>
                  <a:pt x="77470" y="372110"/>
                  <a:pt x="113030" y="91440"/>
                  <a:pt x="182880" y="0"/>
                </a:cubicBezTo>
              </a:path>
            </a:pathLst>
          </a:custGeom>
          <a:noFill/>
          <a:ln w="34925">
            <a:solidFill>
              <a:srgbClr val="D66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8273640" y="6045759"/>
            <a:ext cx="851564" cy="127235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699260"/>
              <a:gd name="connsiteY0" fmla="*/ 1172091 h 1278771"/>
              <a:gd name="connsiteX1" fmla="*/ 281940 w 1699260"/>
              <a:gd name="connsiteY1" fmla="*/ 623451 h 1278771"/>
              <a:gd name="connsiteX2" fmla="*/ 464820 w 1699260"/>
              <a:gd name="connsiteY2" fmla="*/ 67191 h 1278771"/>
              <a:gd name="connsiteX3" fmla="*/ 701040 w 1699260"/>
              <a:gd name="connsiteY3" fmla="*/ 74811 h 1278771"/>
              <a:gd name="connsiteX4" fmla="*/ 929640 w 1699260"/>
              <a:gd name="connsiteY4" fmla="*/ 653931 h 1278771"/>
              <a:gd name="connsiteX5" fmla="*/ 1165860 w 1699260"/>
              <a:gd name="connsiteY5" fmla="*/ 1194951 h 1278771"/>
              <a:gd name="connsiteX6" fmla="*/ 1699260 w 1699260"/>
              <a:gd name="connsiteY6" fmla="*/ 1278771 h 1278771"/>
              <a:gd name="connsiteX0" fmla="*/ 0 w 1417320"/>
              <a:gd name="connsiteY0" fmla="*/ 623451 h 1278771"/>
              <a:gd name="connsiteX1" fmla="*/ 182880 w 1417320"/>
              <a:gd name="connsiteY1" fmla="*/ 67191 h 1278771"/>
              <a:gd name="connsiteX2" fmla="*/ 419100 w 1417320"/>
              <a:gd name="connsiteY2" fmla="*/ 74811 h 1278771"/>
              <a:gd name="connsiteX3" fmla="*/ 647700 w 1417320"/>
              <a:gd name="connsiteY3" fmla="*/ 653931 h 1278771"/>
              <a:gd name="connsiteX4" fmla="*/ 883920 w 1417320"/>
              <a:gd name="connsiteY4" fmla="*/ 1194951 h 1278771"/>
              <a:gd name="connsiteX5" fmla="*/ 1417320 w 1417320"/>
              <a:gd name="connsiteY5" fmla="*/ 1278771 h 1278771"/>
              <a:gd name="connsiteX0" fmla="*/ 0 w 1234440"/>
              <a:gd name="connsiteY0" fmla="*/ 67191 h 1278771"/>
              <a:gd name="connsiteX1" fmla="*/ 236220 w 1234440"/>
              <a:gd name="connsiteY1" fmla="*/ 74811 h 1278771"/>
              <a:gd name="connsiteX2" fmla="*/ 464820 w 1234440"/>
              <a:gd name="connsiteY2" fmla="*/ 653931 h 1278771"/>
              <a:gd name="connsiteX3" fmla="*/ 701040 w 1234440"/>
              <a:gd name="connsiteY3" fmla="*/ 1194951 h 1278771"/>
              <a:gd name="connsiteX4" fmla="*/ 1234440 w 1234440"/>
              <a:gd name="connsiteY4" fmla="*/ 1278771 h 1278771"/>
              <a:gd name="connsiteX0" fmla="*/ 0 w 998220"/>
              <a:gd name="connsiteY0" fmla="*/ 0 h 1203960"/>
              <a:gd name="connsiteX1" fmla="*/ 228600 w 998220"/>
              <a:gd name="connsiteY1" fmla="*/ 579120 h 1203960"/>
              <a:gd name="connsiteX2" fmla="*/ 464820 w 998220"/>
              <a:gd name="connsiteY2" fmla="*/ 1120140 h 1203960"/>
              <a:gd name="connsiteX3" fmla="*/ 998220 w 998220"/>
              <a:gd name="connsiteY3" fmla="*/ 1203960 h 1203960"/>
              <a:gd name="connsiteX0" fmla="*/ 0 w 769620"/>
              <a:gd name="connsiteY0" fmla="*/ 0 h 624840"/>
              <a:gd name="connsiteX1" fmla="*/ 236220 w 769620"/>
              <a:gd name="connsiteY1" fmla="*/ 541020 h 624840"/>
              <a:gd name="connsiteX2" fmla="*/ 769620 w 769620"/>
              <a:gd name="connsiteY2" fmla="*/ 624840 h 624840"/>
              <a:gd name="connsiteX0" fmla="*/ 0 w 533400"/>
              <a:gd name="connsiteY0" fmla="*/ 0 h 83820"/>
              <a:gd name="connsiteX1" fmla="*/ 533400 w 533400"/>
              <a:gd name="connsiteY1" fmla="*/ 8382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0" h="83820">
                <a:moveTo>
                  <a:pt x="0" y="0"/>
                </a:moveTo>
                <a:cubicBezTo>
                  <a:pt x="128270" y="104140"/>
                  <a:pt x="449580" y="67310"/>
                  <a:pt x="533400" y="83820"/>
                </a:cubicBezTo>
              </a:path>
            </a:pathLst>
          </a:custGeom>
          <a:noFill/>
          <a:ln w="34925">
            <a:solidFill>
              <a:srgbClr val="D66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474520" y="6060529"/>
            <a:ext cx="936720" cy="155866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1051560"/>
              <a:gd name="connsiteY0" fmla="*/ 1234440 h 1234440"/>
              <a:gd name="connsiteX1" fmla="*/ 586740 w 1051560"/>
              <a:gd name="connsiteY1" fmla="*/ 1104900 h 1234440"/>
              <a:gd name="connsiteX2" fmla="*/ 868680 w 1051560"/>
              <a:gd name="connsiteY2" fmla="*/ 556260 h 1234440"/>
              <a:gd name="connsiteX3" fmla="*/ 1051560 w 1051560"/>
              <a:gd name="connsiteY3" fmla="*/ 0 h 1234440"/>
              <a:gd name="connsiteX0" fmla="*/ 0 w 868680"/>
              <a:gd name="connsiteY0" fmla="*/ 678180 h 678180"/>
              <a:gd name="connsiteX1" fmla="*/ 586740 w 868680"/>
              <a:gd name="connsiteY1" fmla="*/ 548640 h 678180"/>
              <a:gd name="connsiteX2" fmla="*/ 868680 w 868680"/>
              <a:gd name="connsiteY2" fmla="*/ 0 h 678180"/>
              <a:gd name="connsiteX0" fmla="*/ 0 w 586740"/>
              <a:gd name="connsiteY0" fmla="*/ 129540 h 129540"/>
              <a:gd name="connsiteX1" fmla="*/ 586740 w 586740"/>
              <a:gd name="connsiteY1" fmla="*/ 0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6740" h="129540">
                <a:moveTo>
                  <a:pt x="0" y="129540"/>
                </a:moveTo>
                <a:cubicBezTo>
                  <a:pt x="219075" y="128270"/>
                  <a:pt x="441960" y="113030"/>
                  <a:pt x="586740" y="0"/>
                </a:cubicBezTo>
              </a:path>
            </a:pathLst>
          </a:custGeom>
          <a:noFill/>
          <a:ln w="34925">
            <a:solidFill>
              <a:srgbClr val="9C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411240" y="5400391"/>
            <a:ext cx="450112" cy="660138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1051560"/>
              <a:gd name="connsiteY0" fmla="*/ 1234440 h 1234440"/>
              <a:gd name="connsiteX1" fmla="*/ 586740 w 1051560"/>
              <a:gd name="connsiteY1" fmla="*/ 1104900 h 1234440"/>
              <a:gd name="connsiteX2" fmla="*/ 868680 w 1051560"/>
              <a:gd name="connsiteY2" fmla="*/ 556260 h 1234440"/>
              <a:gd name="connsiteX3" fmla="*/ 1051560 w 1051560"/>
              <a:gd name="connsiteY3" fmla="*/ 0 h 1234440"/>
              <a:gd name="connsiteX0" fmla="*/ 0 w 868680"/>
              <a:gd name="connsiteY0" fmla="*/ 678180 h 678180"/>
              <a:gd name="connsiteX1" fmla="*/ 586740 w 868680"/>
              <a:gd name="connsiteY1" fmla="*/ 548640 h 678180"/>
              <a:gd name="connsiteX2" fmla="*/ 868680 w 868680"/>
              <a:gd name="connsiteY2" fmla="*/ 0 h 678180"/>
              <a:gd name="connsiteX0" fmla="*/ 0 w 281940"/>
              <a:gd name="connsiteY0" fmla="*/ 548640 h 548640"/>
              <a:gd name="connsiteX1" fmla="*/ 281940 w 281940"/>
              <a:gd name="connsiteY1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940" h="548640">
                <a:moveTo>
                  <a:pt x="0" y="548640"/>
                </a:moveTo>
                <a:cubicBezTo>
                  <a:pt x="144780" y="435610"/>
                  <a:pt x="204470" y="184150"/>
                  <a:pt x="281940" y="0"/>
                </a:cubicBezTo>
              </a:path>
            </a:pathLst>
          </a:custGeom>
          <a:noFill/>
          <a:ln w="34925">
            <a:solidFill>
              <a:srgbClr val="9C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7154442" y="4650716"/>
            <a:ext cx="377121" cy="90015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701040"/>
              <a:gd name="connsiteY0" fmla="*/ 1172091 h 1172091"/>
              <a:gd name="connsiteX1" fmla="*/ 281940 w 701040"/>
              <a:gd name="connsiteY1" fmla="*/ 623451 h 1172091"/>
              <a:gd name="connsiteX2" fmla="*/ 464820 w 701040"/>
              <a:gd name="connsiteY2" fmla="*/ 67191 h 1172091"/>
              <a:gd name="connsiteX3" fmla="*/ 701040 w 701040"/>
              <a:gd name="connsiteY3" fmla="*/ 74811 h 1172091"/>
              <a:gd name="connsiteX0" fmla="*/ 0 w 419100"/>
              <a:gd name="connsiteY0" fmla="*/ 623451 h 623451"/>
              <a:gd name="connsiteX1" fmla="*/ 182880 w 419100"/>
              <a:gd name="connsiteY1" fmla="*/ 67191 h 623451"/>
              <a:gd name="connsiteX2" fmla="*/ 419100 w 419100"/>
              <a:gd name="connsiteY2" fmla="*/ 74811 h 623451"/>
              <a:gd name="connsiteX0" fmla="*/ 0 w 236220"/>
              <a:gd name="connsiteY0" fmla="*/ 67191 h 74811"/>
              <a:gd name="connsiteX1" fmla="*/ 236220 w 236220"/>
              <a:gd name="connsiteY1" fmla="*/ 74811 h 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220" h="74811">
                <a:moveTo>
                  <a:pt x="0" y="67191"/>
                </a:moveTo>
                <a:cubicBezTo>
                  <a:pt x="69850" y="-24249"/>
                  <a:pt x="158750" y="-22979"/>
                  <a:pt x="236220" y="74811"/>
                </a:cubicBezTo>
              </a:path>
            </a:pathLst>
          </a:custGeom>
          <a:noFill/>
          <a:ln w="34925">
            <a:solidFill>
              <a:srgbClr val="9C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7531563" y="4740731"/>
            <a:ext cx="364956" cy="696812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929640"/>
              <a:gd name="connsiteY0" fmla="*/ 1172091 h 1172091"/>
              <a:gd name="connsiteX1" fmla="*/ 281940 w 929640"/>
              <a:gd name="connsiteY1" fmla="*/ 623451 h 1172091"/>
              <a:gd name="connsiteX2" fmla="*/ 464820 w 929640"/>
              <a:gd name="connsiteY2" fmla="*/ 67191 h 1172091"/>
              <a:gd name="connsiteX3" fmla="*/ 701040 w 929640"/>
              <a:gd name="connsiteY3" fmla="*/ 74811 h 1172091"/>
              <a:gd name="connsiteX4" fmla="*/ 929640 w 929640"/>
              <a:gd name="connsiteY4" fmla="*/ 653931 h 1172091"/>
              <a:gd name="connsiteX0" fmla="*/ 0 w 647700"/>
              <a:gd name="connsiteY0" fmla="*/ 623451 h 653931"/>
              <a:gd name="connsiteX1" fmla="*/ 182880 w 647700"/>
              <a:gd name="connsiteY1" fmla="*/ 67191 h 653931"/>
              <a:gd name="connsiteX2" fmla="*/ 419100 w 647700"/>
              <a:gd name="connsiteY2" fmla="*/ 74811 h 653931"/>
              <a:gd name="connsiteX3" fmla="*/ 647700 w 647700"/>
              <a:gd name="connsiteY3" fmla="*/ 653931 h 653931"/>
              <a:gd name="connsiteX0" fmla="*/ 0 w 464820"/>
              <a:gd name="connsiteY0" fmla="*/ 67191 h 653931"/>
              <a:gd name="connsiteX1" fmla="*/ 236220 w 464820"/>
              <a:gd name="connsiteY1" fmla="*/ 74811 h 653931"/>
              <a:gd name="connsiteX2" fmla="*/ 464820 w 464820"/>
              <a:gd name="connsiteY2" fmla="*/ 653931 h 653931"/>
              <a:gd name="connsiteX0" fmla="*/ 0 w 228600"/>
              <a:gd name="connsiteY0" fmla="*/ 0 h 579120"/>
              <a:gd name="connsiteX1" fmla="*/ 228600 w 228600"/>
              <a:gd name="connsiteY1" fmla="*/ 57912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579120">
                <a:moveTo>
                  <a:pt x="0" y="0"/>
                </a:moveTo>
                <a:cubicBezTo>
                  <a:pt x="77470" y="97790"/>
                  <a:pt x="151130" y="392430"/>
                  <a:pt x="228600" y="579120"/>
                </a:cubicBezTo>
              </a:path>
            </a:pathLst>
          </a:custGeom>
          <a:noFill/>
          <a:ln w="34925">
            <a:solidFill>
              <a:srgbClr val="9C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896519" y="5437352"/>
            <a:ext cx="377121" cy="650970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165860"/>
              <a:gd name="connsiteY0" fmla="*/ 1172091 h 1194951"/>
              <a:gd name="connsiteX1" fmla="*/ 281940 w 1165860"/>
              <a:gd name="connsiteY1" fmla="*/ 623451 h 1194951"/>
              <a:gd name="connsiteX2" fmla="*/ 464820 w 1165860"/>
              <a:gd name="connsiteY2" fmla="*/ 67191 h 1194951"/>
              <a:gd name="connsiteX3" fmla="*/ 701040 w 1165860"/>
              <a:gd name="connsiteY3" fmla="*/ 74811 h 1194951"/>
              <a:gd name="connsiteX4" fmla="*/ 929640 w 1165860"/>
              <a:gd name="connsiteY4" fmla="*/ 653931 h 1194951"/>
              <a:gd name="connsiteX5" fmla="*/ 1165860 w 1165860"/>
              <a:gd name="connsiteY5" fmla="*/ 1194951 h 1194951"/>
              <a:gd name="connsiteX0" fmla="*/ 0 w 883920"/>
              <a:gd name="connsiteY0" fmla="*/ 623451 h 1194951"/>
              <a:gd name="connsiteX1" fmla="*/ 182880 w 883920"/>
              <a:gd name="connsiteY1" fmla="*/ 67191 h 1194951"/>
              <a:gd name="connsiteX2" fmla="*/ 419100 w 883920"/>
              <a:gd name="connsiteY2" fmla="*/ 74811 h 1194951"/>
              <a:gd name="connsiteX3" fmla="*/ 647700 w 883920"/>
              <a:gd name="connsiteY3" fmla="*/ 653931 h 1194951"/>
              <a:gd name="connsiteX4" fmla="*/ 883920 w 883920"/>
              <a:gd name="connsiteY4" fmla="*/ 1194951 h 1194951"/>
              <a:gd name="connsiteX0" fmla="*/ 0 w 701040"/>
              <a:gd name="connsiteY0" fmla="*/ 67191 h 1194951"/>
              <a:gd name="connsiteX1" fmla="*/ 236220 w 701040"/>
              <a:gd name="connsiteY1" fmla="*/ 74811 h 1194951"/>
              <a:gd name="connsiteX2" fmla="*/ 464820 w 701040"/>
              <a:gd name="connsiteY2" fmla="*/ 653931 h 1194951"/>
              <a:gd name="connsiteX3" fmla="*/ 701040 w 701040"/>
              <a:gd name="connsiteY3" fmla="*/ 1194951 h 1194951"/>
              <a:gd name="connsiteX0" fmla="*/ 0 w 464820"/>
              <a:gd name="connsiteY0" fmla="*/ 0 h 1120140"/>
              <a:gd name="connsiteX1" fmla="*/ 228600 w 464820"/>
              <a:gd name="connsiteY1" fmla="*/ 579120 h 1120140"/>
              <a:gd name="connsiteX2" fmla="*/ 464820 w 464820"/>
              <a:gd name="connsiteY2" fmla="*/ 1120140 h 1120140"/>
              <a:gd name="connsiteX0" fmla="*/ 0 w 236220"/>
              <a:gd name="connsiteY0" fmla="*/ 0 h 541020"/>
              <a:gd name="connsiteX1" fmla="*/ 236220 w 236220"/>
              <a:gd name="connsiteY1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220" h="541020">
                <a:moveTo>
                  <a:pt x="0" y="0"/>
                </a:moveTo>
                <a:cubicBezTo>
                  <a:pt x="77470" y="186690"/>
                  <a:pt x="107950" y="436880"/>
                  <a:pt x="236220" y="541020"/>
                </a:cubicBezTo>
              </a:path>
            </a:pathLst>
          </a:custGeom>
          <a:noFill/>
          <a:ln w="34925">
            <a:solidFill>
              <a:srgbClr val="9C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Freeform 107"/>
          <p:cNvSpPr/>
          <p:nvPr/>
        </p:nvSpPr>
        <p:spPr>
          <a:xfrm>
            <a:off x="6861353" y="4731086"/>
            <a:ext cx="291965" cy="669307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929640"/>
              <a:gd name="connsiteY0" fmla="*/ 1172091 h 1172091"/>
              <a:gd name="connsiteX1" fmla="*/ 281940 w 929640"/>
              <a:gd name="connsiteY1" fmla="*/ 623451 h 1172091"/>
              <a:gd name="connsiteX2" fmla="*/ 464820 w 929640"/>
              <a:gd name="connsiteY2" fmla="*/ 67191 h 1172091"/>
              <a:gd name="connsiteX3" fmla="*/ 701040 w 929640"/>
              <a:gd name="connsiteY3" fmla="*/ 74811 h 1172091"/>
              <a:gd name="connsiteX4" fmla="*/ 929640 w 929640"/>
              <a:gd name="connsiteY4" fmla="*/ 653931 h 1172091"/>
              <a:gd name="connsiteX0" fmla="*/ 0 w 647700"/>
              <a:gd name="connsiteY0" fmla="*/ 623451 h 653931"/>
              <a:gd name="connsiteX1" fmla="*/ 182880 w 647700"/>
              <a:gd name="connsiteY1" fmla="*/ 67191 h 653931"/>
              <a:gd name="connsiteX2" fmla="*/ 419100 w 647700"/>
              <a:gd name="connsiteY2" fmla="*/ 74811 h 653931"/>
              <a:gd name="connsiteX3" fmla="*/ 647700 w 647700"/>
              <a:gd name="connsiteY3" fmla="*/ 653931 h 653931"/>
              <a:gd name="connsiteX0" fmla="*/ 0 w 419100"/>
              <a:gd name="connsiteY0" fmla="*/ 623451 h 623451"/>
              <a:gd name="connsiteX1" fmla="*/ 182880 w 419100"/>
              <a:gd name="connsiteY1" fmla="*/ 67191 h 623451"/>
              <a:gd name="connsiteX2" fmla="*/ 419100 w 419100"/>
              <a:gd name="connsiteY2" fmla="*/ 74811 h 623451"/>
              <a:gd name="connsiteX0" fmla="*/ 0 w 182880"/>
              <a:gd name="connsiteY0" fmla="*/ 556260 h 556260"/>
              <a:gd name="connsiteX1" fmla="*/ 182880 w 182880"/>
              <a:gd name="connsiteY1" fmla="*/ 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556260">
                <a:moveTo>
                  <a:pt x="0" y="556260"/>
                </a:moveTo>
                <a:cubicBezTo>
                  <a:pt x="77470" y="372110"/>
                  <a:pt x="113030" y="91440"/>
                  <a:pt x="182880" y="0"/>
                </a:cubicBezTo>
              </a:path>
            </a:pathLst>
          </a:custGeom>
          <a:noFill/>
          <a:ln w="34925">
            <a:solidFill>
              <a:srgbClr val="9C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8273640" y="6088130"/>
            <a:ext cx="851564" cy="100854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699260"/>
              <a:gd name="connsiteY0" fmla="*/ 1172091 h 1278771"/>
              <a:gd name="connsiteX1" fmla="*/ 281940 w 1699260"/>
              <a:gd name="connsiteY1" fmla="*/ 623451 h 1278771"/>
              <a:gd name="connsiteX2" fmla="*/ 464820 w 1699260"/>
              <a:gd name="connsiteY2" fmla="*/ 67191 h 1278771"/>
              <a:gd name="connsiteX3" fmla="*/ 701040 w 1699260"/>
              <a:gd name="connsiteY3" fmla="*/ 74811 h 1278771"/>
              <a:gd name="connsiteX4" fmla="*/ 929640 w 1699260"/>
              <a:gd name="connsiteY4" fmla="*/ 653931 h 1278771"/>
              <a:gd name="connsiteX5" fmla="*/ 1165860 w 1699260"/>
              <a:gd name="connsiteY5" fmla="*/ 1194951 h 1278771"/>
              <a:gd name="connsiteX6" fmla="*/ 1699260 w 1699260"/>
              <a:gd name="connsiteY6" fmla="*/ 1278771 h 1278771"/>
              <a:gd name="connsiteX0" fmla="*/ 0 w 1417320"/>
              <a:gd name="connsiteY0" fmla="*/ 623451 h 1278771"/>
              <a:gd name="connsiteX1" fmla="*/ 182880 w 1417320"/>
              <a:gd name="connsiteY1" fmla="*/ 67191 h 1278771"/>
              <a:gd name="connsiteX2" fmla="*/ 419100 w 1417320"/>
              <a:gd name="connsiteY2" fmla="*/ 74811 h 1278771"/>
              <a:gd name="connsiteX3" fmla="*/ 647700 w 1417320"/>
              <a:gd name="connsiteY3" fmla="*/ 653931 h 1278771"/>
              <a:gd name="connsiteX4" fmla="*/ 883920 w 1417320"/>
              <a:gd name="connsiteY4" fmla="*/ 1194951 h 1278771"/>
              <a:gd name="connsiteX5" fmla="*/ 1417320 w 1417320"/>
              <a:gd name="connsiteY5" fmla="*/ 1278771 h 1278771"/>
              <a:gd name="connsiteX0" fmla="*/ 0 w 1234440"/>
              <a:gd name="connsiteY0" fmla="*/ 67191 h 1278771"/>
              <a:gd name="connsiteX1" fmla="*/ 236220 w 1234440"/>
              <a:gd name="connsiteY1" fmla="*/ 74811 h 1278771"/>
              <a:gd name="connsiteX2" fmla="*/ 464820 w 1234440"/>
              <a:gd name="connsiteY2" fmla="*/ 653931 h 1278771"/>
              <a:gd name="connsiteX3" fmla="*/ 701040 w 1234440"/>
              <a:gd name="connsiteY3" fmla="*/ 1194951 h 1278771"/>
              <a:gd name="connsiteX4" fmla="*/ 1234440 w 1234440"/>
              <a:gd name="connsiteY4" fmla="*/ 1278771 h 1278771"/>
              <a:gd name="connsiteX0" fmla="*/ 0 w 998220"/>
              <a:gd name="connsiteY0" fmla="*/ 0 h 1203960"/>
              <a:gd name="connsiteX1" fmla="*/ 228600 w 998220"/>
              <a:gd name="connsiteY1" fmla="*/ 579120 h 1203960"/>
              <a:gd name="connsiteX2" fmla="*/ 464820 w 998220"/>
              <a:gd name="connsiteY2" fmla="*/ 1120140 h 1203960"/>
              <a:gd name="connsiteX3" fmla="*/ 998220 w 998220"/>
              <a:gd name="connsiteY3" fmla="*/ 1203960 h 1203960"/>
              <a:gd name="connsiteX0" fmla="*/ 0 w 769620"/>
              <a:gd name="connsiteY0" fmla="*/ 0 h 624840"/>
              <a:gd name="connsiteX1" fmla="*/ 236220 w 769620"/>
              <a:gd name="connsiteY1" fmla="*/ 541020 h 624840"/>
              <a:gd name="connsiteX2" fmla="*/ 769620 w 769620"/>
              <a:gd name="connsiteY2" fmla="*/ 624840 h 624840"/>
              <a:gd name="connsiteX0" fmla="*/ 0 w 533400"/>
              <a:gd name="connsiteY0" fmla="*/ 0 h 83820"/>
              <a:gd name="connsiteX1" fmla="*/ 533400 w 533400"/>
              <a:gd name="connsiteY1" fmla="*/ 8382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0" h="83820">
                <a:moveTo>
                  <a:pt x="0" y="0"/>
                </a:moveTo>
                <a:cubicBezTo>
                  <a:pt x="128270" y="104140"/>
                  <a:pt x="449580" y="67310"/>
                  <a:pt x="533400" y="83820"/>
                </a:cubicBezTo>
              </a:path>
            </a:pathLst>
          </a:custGeom>
          <a:noFill/>
          <a:ln w="34925">
            <a:solidFill>
              <a:srgbClr val="9C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474520" y="6122946"/>
            <a:ext cx="936720" cy="93448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1051560"/>
              <a:gd name="connsiteY0" fmla="*/ 1234440 h 1234440"/>
              <a:gd name="connsiteX1" fmla="*/ 586740 w 1051560"/>
              <a:gd name="connsiteY1" fmla="*/ 1104900 h 1234440"/>
              <a:gd name="connsiteX2" fmla="*/ 868680 w 1051560"/>
              <a:gd name="connsiteY2" fmla="*/ 556260 h 1234440"/>
              <a:gd name="connsiteX3" fmla="*/ 1051560 w 1051560"/>
              <a:gd name="connsiteY3" fmla="*/ 0 h 1234440"/>
              <a:gd name="connsiteX0" fmla="*/ 0 w 868680"/>
              <a:gd name="connsiteY0" fmla="*/ 678180 h 678180"/>
              <a:gd name="connsiteX1" fmla="*/ 586740 w 868680"/>
              <a:gd name="connsiteY1" fmla="*/ 548640 h 678180"/>
              <a:gd name="connsiteX2" fmla="*/ 868680 w 868680"/>
              <a:gd name="connsiteY2" fmla="*/ 0 h 678180"/>
              <a:gd name="connsiteX0" fmla="*/ 0 w 586740"/>
              <a:gd name="connsiteY0" fmla="*/ 129540 h 129540"/>
              <a:gd name="connsiteX1" fmla="*/ 586740 w 586740"/>
              <a:gd name="connsiteY1" fmla="*/ 0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6740" h="129540">
                <a:moveTo>
                  <a:pt x="0" y="129540"/>
                </a:moveTo>
                <a:cubicBezTo>
                  <a:pt x="219075" y="128270"/>
                  <a:pt x="441960" y="113030"/>
                  <a:pt x="586740" y="0"/>
                </a:cubicBezTo>
              </a:path>
            </a:pathLst>
          </a:custGeom>
          <a:noFill/>
          <a:ln w="34925">
            <a:solidFill>
              <a:srgbClr val="8C2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6411240" y="5727167"/>
            <a:ext cx="450112" cy="395779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1051560"/>
              <a:gd name="connsiteY0" fmla="*/ 1234440 h 1234440"/>
              <a:gd name="connsiteX1" fmla="*/ 586740 w 1051560"/>
              <a:gd name="connsiteY1" fmla="*/ 1104900 h 1234440"/>
              <a:gd name="connsiteX2" fmla="*/ 868680 w 1051560"/>
              <a:gd name="connsiteY2" fmla="*/ 556260 h 1234440"/>
              <a:gd name="connsiteX3" fmla="*/ 1051560 w 1051560"/>
              <a:gd name="connsiteY3" fmla="*/ 0 h 1234440"/>
              <a:gd name="connsiteX0" fmla="*/ 0 w 868680"/>
              <a:gd name="connsiteY0" fmla="*/ 678180 h 678180"/>
              <a:gd name="connsiteX1" fmla="*/ 586740 w 868680"/>
              <a:gd name="connsiteY1" fmla="*/ 548640 h 678180"/>
              <a:gd name="connsiteX2" fmla="*/ 868680 w 868680"/>
              <a:gd name="connsiteY2" fmla="*/ 0 h 678180"/>
              <a:gd name="connsiteX0" fmla="*/ 0 w 281940"/>
              <a:gd name="connsiteY0" fmla="*/ 548640 h 548640"/>
              <a:gd name="connsiteX1" fmla="*/ 281940 w 281940"/>
              <a:gd name="connsiteY1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940" h="548640">
                <a:moveTo>
                  <a:pt x="0" y="548640"/>
                </a:moveTo>
                <a:cubicBezTo>
                  <a:pt x="144780" y="435610"/>
                  <a:pt x="204470" y="184150"/>
                  <a:pt x="281940" y="0"/>
                </a:cubicBezTo>
              </a:path>
            </a:pathLst>
          </a:custGeom>
          <a:noFill/>
          <a:ln w="34925">
            <a:solidFill>
              <a:srgbClr val="8C2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7154442" y="5277707"/>
            <a:ext cx="377121" cy="53967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701040"/>
              <a:gd name="connsiteY0" fmla="*/ 1172091 h 1172091"/>
              <a:gd name="connsiteX1" fmla="*/ 281940 w 701040"/>
              <a:gd name="connsiteY1" fmla="*/ 623451 h 1172091"/>
              <a:gd name="connsiteX2" fmla="*/ 464820 w 701040"/>
              <a:gd name="connsiteY2" fmla="*/ 67191 h 1172091"/>
              <a:gd name="connsiteX3" fmla="*/ 701040 w 701040"/>
              <a:gd name="connsiteY3" fmla="*/ 74811 h 1172091"/>
              <a:gd name="connsiteX0" fmla="*/ 0 w 419100"/>
              <a:gd name="connsiteY0" fmla="*/ 623451 h 623451"/>
              <a:gd name="connsiteX1" fmla="*/ 182880 w 419100"/>
              <a:gd name="connsiteY1" fmla="*/ 67191 h 623451"/>
              <a:gd name="connsiteX2" fmla="*/ 419100 w 419100"/>
              <a:gd name="connsiteY2" fmla="*/ 74811 h 623451"/>
              <a:gd name="connsiteX0" fmla="*/ 0 w 236220"/>
              <a:gd name="connsiteY0" fmla="*/ 67191 h 74811"/>
              <a:gd name="connsiteX1" fmla="*/ 236220 w 236220"/>
              <a:gd name="connsiteY1" fmla="*/ 74811 h 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220" h="74811">
                <a:moveTo>
                  <a:pt x="0" y="67191"/>
                </a:moveTo>
                <a:cubicBezTo>
                  <a:pt x="69850" y="-24249"/>
                  <a:pt x="158750" y="-22979"/>
                  <a:pt x="236220" y="74811"/>
                </a:cubicBezTo>
              </a:path>
            </a:pathLst>
          </a:custGeom>
          <a:noFill/>
          <a:ln w="34925">
            <a:solidFill>
              <a:srgbClr val="8C2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7531563" y="5331674"/>
            <a:ext cx="364956" cy="417767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929640"/>
              <a:gd name="connsiteY0" fmla="*/ 1172091 h 1172091"/>
              <a:gd name="connsiteX1" fmla="*/ 281940 w 929640"/>
              <a:gd name="connsiteY1" fmla="*/ 623451 h 1172091"/>
              <a:gd name="connsiteX2" fmla="*/ 464820 w 929640"/>
              <a:gd name="connsiteY2" fmla="*/ 67191 h 1172091"/>
              <a:gd name="connsiteX3" fmla="*/ 701040 w 929640"/>
              <a:gd name="connsiteY3" fmla="*/ 74811 h 1172091"/>
              <a:gd name="connsiteX4" fmla="*/ 929640 w 929640"/>
              <a:gd name="connsiteY4" fmla="*/ 653931 h 1172091"/>
              <a:gd name="connsiteX0" fmla="*/ 0 w 647700"/>
              <a:gd name="connsiteY0" fmla="*/ 623451 h 653931"/>
              <a:gd name="connsiteX1" fmla="*/ 182880 w 647700"/>
              <a:gd name="connsiteY1" fmla="*/ 67191 h 653931"/>
              <a:gd name="connsiteX2" fmla="*/ 419100 w 647700"/>
              <a:gd name="connsiteY2" fmla="*/ 74811 h 653931"/>
              <a:gd name="connsiteX3" fmla="*/ 647700 w 647700"/>
              <a:gd name="connsiteY3" fmla="*/ 653931 h 653931"/>
              <a:gd name="connsiteX0" fmla="*/ 0 w 464820"/>
              <a:gd name="connsiteY0" fmla="*/ 67191 h 653931"/>
              <a:gd name="connsiteX1" fmla="*/ 236220 w 464820"/>
              <a:gd name="connsiteY1" fmla="*/ 74811 h 653931"/>
              <a:gd name="connsiteX2" fmla="*/ 464820 w 464820"/>
              <a:gd name="connsiteY2" fmla="*/ 653931 h 653931"/>
              <a:gd name="connsiteX0" fmla="*/ 0 w 228600"/>
              <a:gd name="connsiteY0" fmla="*/ 0 h 579120"/>
              <a:gd name="connsiteX1" fmla="*/ 228600 w 228600"/>
              <a:gd name="connsiteY1" fmla="*/ 57912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579120">
                <a:moveTo>
                  <a:pt x="0" y="0"/>
                </a:moveTo>
                <a:cubicBezTo>
                  <a:pt x="77470" y="97790"/>
                  <a:pt x="151130" y="392430"/>
                  <a:pt x="228600" y="579120"/>
                </a:cubicBezTo>
              </a:path>
            </a:pathLst>
          </a:custGeom>
          <a:noFill/>
          <a:ln w="34925">
            <a:solidFill>
              <a:srgbClr val="8C2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7896519" y="5749326"/>
            <a:ext cx="377121" cy="390282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165860"/>
              <a:gd name="connsiteY0" fmla="*/ 1172091 h 1194951"/>
              <a:gd name="connsiteX1" fmla="*/ 281940 w 1165860"/>
              <a:gd name="connsiteY1" fmla="*/ 623451 h 1194951"/>
              <a:gd name="connsiteX2" fmla="*/ 464820 w 1165860"/>
              <a:gd name="connsiteY2" fmla="*/ 67191 h 1194951"/>
              <a:gd name="connsiteX3" fmla="*/ 701040 w 1165860"/>
              <a:gd name="connsiteY3" fmla="*/ 74811 h 1194951"/>
              <a:gd name="connsiteX4" fmla="*/ 929640 w 1165860"/>
              <a:gd name="connsiteY4" fmla="*/ 653931 h 1194951"/>
              <a:gd name="connsiteX5" fmla="*/ 1165860 w 1165860"/>
              <a:gd name="connsiteY5" fmla="*/ 1194951 h 1194951"/>
              <a:gd name="connsiteX0" fmla="*/ 0 w 883920"/>
              <a:gd name="connsiteY0" fmla="*/ 623451 h 1194951"/>
              <a:gd name="connsiteX1" fmla="*/ 182880 w 883920"/>
              <a:gd name="connsiteY1" fmla="*/ 67191 h 1194951"/>
              <a:gd name="connsiteX2" fmla="*/ 419100 w 883920"/>
              <a:gd name="connsiteY2" fmla="*/ 74811 h 1194951"/>
              <a:gd name="connsiteX3" fmla="*/ 647700 w 883920"/>
              <a:gd name="connsiteY3" fmla="*/ 653931 h 1194951"/>
              <a:gd name="connsiteX4" fmla="*/ 883920 w 883920"/>
              <a:gd name="connsiteY4" fmla="*/ 1194951 h 1194951"/>
              <a:gd name="connsiteX0" fmla="*/ 0 w 701040"/>
              <a:gd name="connsiteY0" fmla="*/ 67191 h 1194951"/>
              <a:gd name="connsiteX1" fmla="*/ 236220 w 701040"/>
              <a:gd name="connsiteY1" fmla="*/ 74811 h 1194951"/>
              <a:gd name="connsiteX2" fmla="*/ 464820 w 701040"/>
              <a:gd name="connsiteY2" fmla="*/ 653931 h 1194951"/>
              <a:gd name="connsiteX3" fmla="*/ 701040 w 701040"/>
              <a:gd name="connsiteY3" fmla="*/ 1194951 h 1194951"/>
              <a:gd name="connsiteX0" fmla="*/ 0 w 464820"/>
              <a:gd name="connsiteY0" fmla="*/ 0 h 1120140"/>
              <a:gd name="connsiteX1" fmla="*/ 228600 w 464820"/>
              <a:gd name="connsiteY1" fmla="*/ 579120 h 1120140"/>
              <a:gd name="connsiteX2" fmla="*/ 464820 w 464820"/>
              <a:gd name="connsiteY2" fmla="*/ 1120140 h 1120140"/>
              <a:gd name="connsiteX0" fmla="*/ 0 w 236220"/>
              <a:gd name="connsiteY0" fmla="*/ 0 h 541020"/>
              <a:gd name="connsiteX1" fmla="*/ 236220 w 236220"/>
              <a:gd name="connsiteY1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220" h="541020">
                <a:moveTo>
                  <a:pt x="0" y="0"/>
                </a:moveTo>
                <a:cubicBezTo>
                  <a:pt x="77470" y="186690"/>
                  <a:pt x="107950" y="436880"/>
                  <a:pt x="236220" y="541020"/>
                </a:cubicBezTo>
              </a:path>
            </a:pathLst>
          </a:custGeom>
          <a:noFill/>
          <a:ln w="34925">
            <a:solidFill>
              <a:srgbClr val="8C2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Freeform 114"/>
          <p:cNvSpPr/>
          <p:nvPr/>
        </p:nvSpPr>
        <p:spPr>
          <a:xfrm>
            <a:off x="6861353" y="5325892"/>
            <a:ext cx="291965" cy="401276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929640"/>
              <a:gd name="connsiteY0" fmla="*/ 1172091 h 1172091"/>
              <a:gd name="connsiteX1" fmla="*/ 281940 w 929640"/>
              <a:gd name="connsiteY1" fmla="*/ 623451 h 1172091"/>
              <a:gd name="connsiteX2" fmla="*/ 464820 w 929640"/>
              <a:gd name="connsiteY2" fmla="*/ 67191 h 1172091"/>
              <a:gd name="connsiteX3" fmla="*/ 701040 w 929640"/>
              <a:gd name="connsiteY3" fmla="*/ 74811 h 1172091"/>
              <a:gd name="connsiteX4" fmla="*/ 929640 w 929640"/>
              <a:gd name="connsiteY4" fmla="*/ 653931 h 1172091"/>
              <a:gd name="connsiteX0" fmla="*/ 0 w 647700"/>
              <a:gd name="connsiteY0" fmla="*/ 623451 h 653931"/>
              <a:gd name="connsiteX1" fmla="*/ 182880 w 647700"/>
              <a:gd name="connsiteY1" fmla="*/ 67191 h 653931"/>
              <a:gd name="connsiteX2" fmla="*/ 419100 w 647700"/>
              <a:gd name="connsiteY2" fmla="*/ 74811 h 653931"/>
              <a:gd name="connsiteX3" fmla="*/ 647700 w 647700"/>
              <a:gd name="connsiteY3" fmla="*/ 653931 h 653931"/>
              <a:gd name="connsiteX0" fmla="*/ 0 w 419100"/>
              <a:gd name="connsiteY0" fmla="*/ 623451 h 623451"/>
              <a:gd name="connsiteX1" fmla="*/ 182880 w 419100"/>
              <a:gd name="connsiteY1" fmla="*/ 67191 h 623451"/>
              <a:gd name="connsiteX2" fmla="*/ 419100 w 419100"/>
              <a:gd name="connsiteY2" fmla="*/ 74811 h 623451"/>
              <a:gd name="connsiteX0" fmla="*/ 0 w 182880"/>
              <a:gd name="connsiteY0" fmla="*/ 556260 h 556260"/>
              <a:gd name="connsiteX1" fmla="*/ 182880 w 182880"/>
              <a:gd name="connsiteY1" fmla="*/ 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556260">
                <a:moveTo>
                  <a:pt x="0" y="556260"/>
                </a:moveTo>
                <a:cubicBezTo>
                  <a:pt x="77470" y="372110"/>
                  <a:pt x="113030" y="91440"/>
                  <a:pt x="182880" y="0"/>
                </a:cubicBezTo>
              </a:path>
            </a:pathLst>
          </a:custGeom>
          <a:noFill/>
          <a:ln w="34925">
            <a:solidFill>
              <a:srgbClr val="8C2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8273640" y="6139494"/>
            <a:ext cx="851564" cy="60466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699260"/>
              <a:gd name="connsiteY0" fmla="*/ 1172091 h 1278771"/>
              <a:gd name="connsiteX1" fmla="*/ 281940 w 1699260"/>
              <a:gd name="connsiteY1" fmla="*/ 623451 h 1278771"/>
              <a:gd name="connsiteX2" fmla="*/ 464820 w 1699260"/>
              <a:gd name="connsiteY2" fmla="*/ 67191 h 1278771"/>
              <a:gd name="connsiteX3" fmla="*/ 701040 w 1699260"/>
              <a:gd name="connsiteY3" fmla="*/ 74811 h 1278771"/>
              <a:gd name="connsiteX4" fmla="*/ 929640 w 1699260"/>
              <a:gd name="connsiteY4" fmla="*/ 653931 h 1278771"/>
              <a:gd name="connsiteX5" fmla="*/ 1165860 w 1699260"/>
              <a:gd name="connsiteY5" fmla="*/ 1194951 h 1278771"/>
              <a:gd name="connsiteX6" fmla="*/ 1699260 w 1699260"/>
              <a:gd name="connsiteY6" fmla="*/ 1278771 h 1278771"/>
              <a:gd name="connsiteX0" fmla="*/ 0 w 1417320"/>
              <a:gd name="connsiteY0" fmla="*/ 623451 h 1278771"/>
              <a:gd name="connsiteX1" fmla="*/ 182880 w 1417320"/>
              <a:gd name="connsiteY1" fmla="*/ 67191 h 1278771"/>
              <a:gd name="connsiteX2" fmla="*/ 419100 w 1417320"/>
              <a:gd name="connsiteY2" fmla="*/ 74811 h 1278771"/>
              <a:gd name="connsiteX3" fmla="*/ 647700 w 1417320"/>
              <a:gd name="connsiteY3" fmla="*/ 653931 h 1278771"/>
              <a:gd name="connsiteX4" fmla="*/ 883920 w 1417320"/>
              <a:gd name="connsiteY4" fmla="*/ 1194951 h 1278771"/>
              <a:gd name="connsiteX5" fmla="*/ 1417320 w 1417320"/>
              <a:gd name="connsiteY5" fmla="*/ 1278771 h 1278771"/>
              <a:gd name="connsiteX0" fmla="*/ 0 w 1234440"/>
              <a:gd name="connsiteY0" fmla="*/ 67191 h 1278771"/>
              <a:gd name="connsiteX1" fmla="*/ 236220 w 1234440"/>
              <a:gd name="connsiteY1" fmla="*/ 74811 h 1278771"/>
              <a:gd name="connsiteX2" fmla="*/ 464820 w 1234440"/>
              <a:gd name="connsiteY2" fmla="*/ 653931 h 1278771"/>
              <a:gd name="connsiteX3" fmla="*/ 701040 w 1234440"/>
              <a:gd name="connsiteY3" fmla="*/ 1194951 h 1278771"/>
              <a:gd name="connsiteX4" fmla="*/ 1234440 w 1234440"/>
              <a:gd name="connsiteY4" fmla="*/ 1278771 h 1278771"/>
              <a:gd name="connsiteX0" fmla="*/ 0 w 998220"/>
              <a:gd name="connsiteY0" fmla="*/ 0 h 1203960"/>
              <a:gd name="connsiteX1" fmla="*/ 228600 w 998220"/>
              <a:gd name="connsiteY1" fmla="*/ 579120 h 1203960"/>
              <a:gd name="connsiteX2" fmla="*/ 464820 w 998220"/>
              <a:gd name="connsiteY2" fmla="*/ 1120140 h 1203960"/>
              <a:gd name="connsiteX3" fmla="*/ 998220 w 998220"/>
              <a:gd name="connsiteY3" fmla="*/ 1203960 h 1203960"/>
              <a:gd name="connsiteX0" fmla="*/ 0 w 769620"/>
              <a:gd name="connsiteY0" fmla="*/ 0 h 624840"/>
              <a:gd name="connsiteX1" fmla="*/ 236220 w 769620"/>
              <a:gd name="connsiteY1" fmla="*/ 541020 h 624840"/>
              <a:gd name="connsiteX2" fmla="*/ 769620 w 769620"/>
              <a:gd name="connsiteY2" fmla="*/ 624840 h 624840"/>
              <a:gd name="connsiteX0" fmla="*/ 0 w 533400"/>
              <a:gd name="connsiteY0" fmla="*/ 0 h 83820"/>
              <a:gd name="connsiteX1" fmla="*/ 533400 w 533400"/>
              <a:gd name="connsiteY1" fmla="*/ 8382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0" h="83820">
                <a:moveTo>
                  <a:pt x="0" y="0"/>
                </a:moveTo>
                <a:cubicBezTo>
                  <a:pt x="128270" y="104140"/>
                  <a:pt x="449580" y="67310"/>
                  <a:pt x="533400" y="83820"/>
                </a:cubicBezTo>
              </a:path>
            </a:pathLst>
          </a:custGeom>
          <a:noFill/>
          <a:ln w="34925">
            <a:solidFill>
              <a:srgbClr val="8C2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5474520" y="6099322"/>
            <a:ext cx="936720" cy="108775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1051560"/>
              <a:gd name="connsiteY0" fmla="*/ 1234440 h 1234440"/>
              <a:gd name="connsiteX1" fmla="*/ 586740 w 1051560"/>
              <a:gd name="connsiteY1" fmla="*/ 1104900 h 1234440"/>
              <a:gd name="connsiteX2" fmla="*/ 868680 w 1051560"/>
              <a:gd name="connsiteY2" fmla="*/ 556260 h 1234440"/>
              <a:gd name="connsiteX3" fmla="*/ 1051560 w 1051560"/>
              <a:gd name="connsiteY3" fmla="*/ 0 h 1234440"/>
              <a:gd name="connsiteX0" fmla="*/ 0 w 868680"/>
              <a:gd name="connsiteY0" fmla="*/ 678180 h 678180"/>
              <a:gd name="connsiteX1" fmla="*/ 586740 w 868680"/>
              <a:gd name="connsiteY1" fmla="*/ 548640 h 678180"/>
              <a:gd name="connsiteX2" fmla="*/ 868680 w 868680"/>
              <a:gd name="connsiteY2" fmla="*/ 0 h 678180"/>
              <a:gd name="connsiteX0" fmla="*/ 0 w 586740"/>
              <a:gd name="connsiteY0" fmla="*/ 129540 h 129540"/>
              <a:gd name="connsiteX1" fmla="*/ 586740 w 586740"/>
              <a:gd name="connsiteY1" fmla="*/ 0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6740" h="129540">
                <a:moveTo>
                  <a:pt x="0" y="129540"/>
                </a:moveTo>
                <a:cubicBezTo>
                  <a:pt x="219075" y="128270"/>
                  <a:pt x="441960" y="113030"/>
                  <a:pt x="586740" y="0"/>
                </a:cubicBezTo>
              </a:path>
            </a:pathLst>
          </a:custGeom>
          <a:noFill/>
          <a:ln w="34925">
            <a:solidFill>
              <a:srgbClr val="008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6411240" y="5638628"/>
            <a:ext cx="450112" cy="460694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1051560"/>
              <a:gd name="connsiteY0" fmla="*/ 1234440 h 1234440"/>
              <a:gd name="connsiteX1" fmla="*/ 586740 w 1051560"/>
              <a:gd name="connsiteY1" fmla="*/ 1104900 h 1234440"/>
              <a:gd name="connsiteX2" fmla="*/ 868680 w 1051560"/>
              <a:gd name="connsiteY2" fmla="*/ 556260 h 1234440"/>
              <a:gd name="connsiteX3" fmla="*/ 1051560 w 1051560"/>
              <a:gd name="connsiteY3" fmla="*/ 0 h 1234440"/>
              <a:gd name="connsiteX0" fmla="*/ 0 w 868680"/>
              <a:gd name="connsiteY0" fmla="*/ 678180 h 678180"/>
              <a:gd name="connsiteX1" fmla="*/ 586740 w 868680"/>
              <a:gd name="connsiteY1" fmla="*/ 548640 h 678180"/>
              <a:gd name="connsiteX2" fmla="*/ 868680 w 868680"/>
              <a:gd name="connsiteY2" fmla="*/ 0 h 678180"/>
              <a:gd name="connsiteX0" fmla="*/ 0 w 281940"/>
              <a:gd name="connsiteY0" fmla="*/ 548640 h 548640"/>
              <a:gd name="connsiteX1" fmla="*/ 281940 w 281940"/>
              <a:gd name="connsiteY1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940" h="548640">
                <a:moveTo>
                  <a:pt x="0" y="548640"/>
                </a:moveTo>
                <a:cubicBezTo>
                  <a:pt x="144780" y="435610"/>
                  <a:pt x="204470" y="184150"/>
                  <a:pt x="281940" y="0"/>
                </a:cubicBezTo>
              </a:path>
            </a:pathLst>
          </a:custGeom>
          <a:noFill/>
          <a:ln w="34925">
            <a:solidFill>
              <a:srgbClr val="008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7154442" y="5115449"/>
            <a:ext cx="377121" cy="62819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701040"/>
              <a:gd name="connsiteY0" fmla="*/ 1172091 h 1172091"/>
              <a:gd name="connsiteX1" fmla="*/ 281940 w 701040"/>
              <a:gd name="connsiteY1" fmla="*/ 623451 h 1172091"/>
              <a:gd name="connsiteX2" fmla="*/ 464820 w 701040"/>
              <a:gd name="connsiteY2" fmla="*/ 67191 h 1172091"/>
              <a:gd name="connsiteX3" fmla="*/ 701040 w 701040"/>
              <a:gd name="connsiteY3" fmla="*/ 74811 h 1172091"/>
              <a:gd name="connsiteX0" fmla="*/ 0 w 419100"/>
              <a:gd name="connsiteY0" fmla="*/ 623451 h 623451"/>
              <a:gd name="connsiteX1" fmla="*/ 182880 w 419100"/>
              <a:gd name="connsiteY1" fmla="*/ 67191 h 623451"/>
              <a:gd name="connsiteX2" fmla="*/ 419100 w 419100"/>
              <a:gd name="connsiteY2" fmla="*/ 74811 h 623451"/>
              <a:gd name="connsiteX0" fmla="*/ 0 w 236220"/>
              <a:gd name="connsiteY0" fmla="*/ 67191 h 74811"/>
              <a:gd name="connsiteX1" fmla="*/ 236220 w 236220"/>
              <a:gd name="connsiteY1" fmla="*/ 74811 h 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220" h="74811">
                <a:moveTo>
                  <a:pt x="0" y="67191"/>
                </a:moveTo>
                <a:cubicBezTo>
                  <a:pt x="69850" y="-24249"/>
                  <a:pt x="158750" y="-22979"/>
                  <a:pt x="236220" y="74811"/>
                </a:cubicBezTo>
              </a:path>
            </a:pathLst>
          </a:custGeom>
          <a:noFill/>
          <a:ln w="34925">
            <a:solidFill>
              <a:srgbClr val="008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7531563" y="5178268"/>
            <a:ext cx="364956" cy="486288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929640"/>
              <a:gd name="connsiteY0" fmla="*/ 1172091 h 1172091"/>
              <a:gd name="connsiteX1" fmla="*/ 281940 w 929640"/>
              <a:gd name="connsiteY1" fmla="*/ 623451 h 1172091"/>
              <a:gd name="connsiteX2" fmla="*/ 464820 w 929640"/>
              <a:gd name="connsiteY2" fmla="*/ 67191 h 1172091"/>
              <a:gd name="connsiteX3" fmla="*/ 701040 w 929640"/>
              <a:gd name="connsiteY3" fmla="*/ 74811 h 1172091"/>
              <a:gd name="connsiteX4" fmla="*/ 929640 w 929640"/>
              <a:gd name="connsiteY4" fmla="*/ 653931 h 1172091"/>
              <a:gd name="connsiteX0" fmla="*/ 0 w 647700"/>
              <a:gd name="connsiteY0" fmla="*/ 623451 h 653931"/>
              <a:gd name="connsiteX1" fmla="*/ 182880 w 647700"/>
              <a:gd name="connsiteY1" fmla="*/ 67191 h 653931"/>
              <a:gd name="connsiteX2" fmla="*/ 419100 w 647700"/>
              <a:gd name="connsiteY2" fmla="*/ 74811 h 653931"/>
              <a:gd name="connsiteX3" fmla="*/ 647700 w 647700"/>
              <a:gd name="connsiteY3" fmla="*/ 653931 h 653931"/>
              <a:gd name="connsiteX0" fmla="*/ 0 w 464820"/>
              <a:gd name="connsiteY0" fmla="*/ 67191 h 653931"/>
              <a:gd name="connsiteX1" fmla="*/ 236220 w 464820"/>
              <a:gd name="connsiteY1" fmla="*/ 74811 h 653931"/>
              <a:gd name="connsiteX2" fmla="*/ 464820 w 464820"/>
              <a:gd name="connsiteY2" fmla="*/ 653931 h 653931"/>
              <a:gd name="connsiteX0" fmla="*/ 0 w 228600"/>
              <a:gd name="connsiteY0" fmla="*/ 0 h 579120"/>
              <a:gd name="connsiteX1" fmla="*/ 228600 w 228600"/>
              <a:gd name="connsiteY1" fmla="*/ 57912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579120">
                <a:moveTo>
                  <a:pt x="0" y="0"/>
                </a:moveTo>
                <a:cubicBezTo>
                  <a:pt x="77470" y="97790"/>
                  <a:pt x="151130" y="392430"/>
                  <a:pt x="228600" y="579120"/>
                </a:cubicBezTo>
              </a:path>
            </a:pathLst>
          </a:custGeom>
          <a:noFill/>
          <a:ln w="34925">
            <a:solidFill>
              <a:srgbClr val="008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7896519" y="5664422"/>
            <a:ext cx="377121" cy="454295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165860"/>
              <a:gd name="connsiteY0" fmla="*/ 1172091 h 1194951"/>
              <a:gd name="connsiteX1" fmla="*/ 281940 w 1165860"/>
              <a:gd name="connsiteY1" fmla="*/ 623451 h 1194951"/>
              <a:gd name="connsiteX2" fmla="*/ 464820 w 1165860"/>
              <a:gd name="connsiteY2" fmla="*/ 67191 h 1194951"/>
              <a:gd name="connsiteX3" fmla="*/ 701040 w 1165860"/>
              <a:gd name="connsiteY3" fmla="*/ 74811 h 1194951"/>
              <a:gd name="connsiteX4" fmla="*/ 929640 w 1165860"/>
              <a:gd name="connsiteY4" fmla="*/ 653931 h 1194951"/>
              <a:gd name="connsiteX5" fmla="*/ 1165860 w 1165860"/>
              <a:gd name="connsiteY5" fmla="*/ 1194951 h 1194951"/>
              <a:gd name="connsiteX0" fmla="*/ 0 w 883920"/>
              <a:gd name="connsiteY0" fmla="*/ 623451 h 1194951"/>
              <a:gd name="connsiteX1" fmla="*/ 182880 w 883920"/>
              <a:gd name="connsiteY1" fmla="*/ 67191 h 1194951"/>
              <a:gd name="connsiteX2" fmla="*/ 419100 w 883920"/>
              <a:gd name="connsiteY2" fmla="*/ 74811 h 1194951"/>
              <a:gd name="connsiteX3" fmla="*/ 647700 w 883920"/>
              <a:gd name="connsiteY3" fmla="*/ 653931 h 1194951"/>
              <a:gd name="connsiteX4" fmla="*/ 883920 w 883920"/>
              <a:gd name="connsiteY4" fmla="*/ 1194951 h 1194951"/>
              <a:gd name="connsiteX0" fmla="*/ 0 w 701040"/>
              <a:gd name="connsiteY0" fmla="*/ 67191 h 1194951"/>
              <a:gd name="connsiteX1" fmla="*/ 236220 w 701040"/>
              <a:gd name="connsiteY1" fmla="*/ 74811 h 1194951"/>
              <a:gd name="connsiteX2" fmla="*/ 464820 w 701040"/>
              <a:gd name="connsiteY2" fmla="*/ 653931 h 1194951"/>
              <a:gd name="connsiteX3" fmla="*/ 701040 w 701040"/>
              <a:gd name="connsiteY3" fmla="*/ 1194951 h 1194951"/>
              <a:gd name="connsiteX0" fmla="*/ 0 w 464820"/>
              <a:gd name="connsiteY0" fmla="*/ 0 h 1120140"/>
              <a:gd name="connsiteX1" fmla="*/ 228600 w 464820"/>
              <a:gd name="connsiteY1" fmla="*/ 579120 h 1120140"/>
              <a:gd name="connsiteX2" fmla="*/ 464820 w 464820"/>
              <a:gd name="connsiteY2" fmla="*/ 1120140 h 1120140"/>
              <a:gd name="connsiteX0" fmla="*/ 0 w 236220"/>
              <a:gd name="connsiteY0" fmla="*/ 0 h 541020"/>
              <a:gd name="connsiteX1" fmla="*/ 236220 w 236220"/>
              <a:gd name="connsiteY1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220" h="541020">
                <a:moveTo>
                  <a:pt x="0" y="0"/>
                </a:moveTo>
                <a:cubicBezTo>
                  <a:pt x="77470" y="186690"/>
                  <a:pt x="107950" y="436880"/>
                  <a:pt x="236220" y="541020"/>
                </a:cubicBezTo>
              </a:path>
            </a:pathLst>
          </a:custGeom>
          <a:noFill/>
          <a:ln w="34925">
            <a:solidFill>
              <a:srgbClr val="008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Freeform 121"/>
          <p:cNvSpPr/>
          <p:nvPr/>
        </p:nvSpPr>
        <p:spPr>
          <a:xfrm>
            <a:off x="6861353" y="5171537"/>
            <a:ext cx="291965" cy="467092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929640"/>
              <a:gd name="connsiteY0" fmla="*/ 1172091 h 1172091"/>
              <a:gd name="connsiteX1" fmla="*/ 281940 w 929640"/>
              <a:gd name="connsiteY1" fmla="*/ 623451 h 1172091"/>
              <a:gd name="connsiteX2" fmla="*/ 464820 w 929640"/>
              <a:gd name="connsiteY2" fmla="*/ 67191 h 1172091"/>
              <a:gd name="connsiteX3" fmla="*/ 701040 w 929640"/>
              <a:gd name="connsiteY3" fmla="*/ 74811 h 1172091"/>
              <a:gd name="connsiteX4" fmla="*/ 929640 w 929640"/>
              <a:gd name="connsiteY4" fmla="*/ 653931 h 1172091"/>
              <a:gd name="connsiteX0" fmla="*/ 0 w 647700"/>
              <a:gd name="connsiteY0" fmla="*/ 623451 h 653931"/>
              <a:gd name="connsiteX1" fmla="*/ 182880 w 647700"/>
              <a:gd name="connsiteY1" fmla="*/ 67191 h 653931"/>
              <a:gd name="connsiteX2" fmla="*/ 419100 w 647700"/>
              <a:gd name="connsiteY2" fmla="*/ 74811 h 653931"/>
              <a:gd name="connsiteX3" fmla="*/ 647700 w 647700"/>
              <a:gd name="connsiteY3" fmla="*/ 653931 h 653931"/>
              <a:gd name="connsiteX0" fmla="*/ 0 w 419100"/>
              <a:gd name="connsiteY0" fmla="*/ 623451 h 623451"/>
              <a:gd name="connsiteX1" fmla="*/ 182880 w 419100"/>
              <a:gd name="connsiteY1" fmla="*/ 67191 h 623451"/>
              <a:gd name="connsiteX2" fmla="*/ 419100 w 419100"/>
              <a:gd name="connsiteY2" fmla="*/ 74811 h 623451"/>
              <a:gd name="connsiteX0" fmla="*/ 0 w 182880"/>
              <a:gd name="connsiteY0" fmla="*/ 556260 h 556260"/>
              <a:gd name="connsiteX1" fmla="*/ 182880 w 182880"/>
              <a:gd name="connsiteY1" fmla="*/ 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556260">
                <a:moveTo>
                  <a:pt x="0" y="556260"/>
                </a:moveTo>
                <a:cubicBezTo>
                  <a:pt x="77470" y="372110"/>
                  <a:pt x="113030" y="91440"/>
                  <a:pt x="182880" y="0"/>
                </a:cubicBezTo>
              </a:path>
            </a:pathLst>
          </a:custGeom>
          <a:noFill/>
          <a:ln w="34925">
            <a:solidFill>
              <a:srgbClr val="008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8273640" y="6118584"/>
            <a:ext cx="851564" cy="70384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699260"/>
              <a:gd name="connsiteY0" fmla="*/ 1172091 h 1278771"/>
              <a:gd name="connsiteX1" fmla="*/ 281940 w 1699260"/>
              <a:gd name="connsiteY1" fmla="*/ 623451 h 1278771"/>
              <a:gd name="connsiteX2" fmla="*/ 464820 w 1699260"/>
              <a:gd name="connsiteY2" fmla="*/ 67191 h 1278771"/>
              <a:gd name="connsiteX3" fmla="*/ 701040 w 1699260"/>
              <a:gd name="connsiteY3" fmla="*/ 74811 h 1278771"/>
              <a:gd name="connsiteX4" fmla="*/ 929640 w 1699260"/>
              <a:gd name="connsiteY4" fmla="*/ 653931 h 1278771"/>
              <a:gd name="connsiteX5" fmla="*/ 1165860 w 1699260"/>
              <a:gd name="connsiteY5" fmla="*/ 1194951 h 1278771"/>
              <a:gd name="connsiteX6" fmla="*/ 1699260 w 1699260"/>
              <a:gd name="connsiteY6" fmla="*/ 1278771 h 1278771"/>
              <a:gd name="connsiteX0" fmla="*/ 0 w 1417320"/>
              <a:gd name="connsiteY0" fmla="*/ 623451 h 1278771"/>
              <a:gd name="connsiteX1" fmla="*/ 182880 w 1417320"/>
              <a:gd name="connsiteY1" fmla="*/ 67191 h 1278771"/>
              <a:gd name="connsiteX2" fmla="*/ 419100 w 1417320"/>
              <a:gd name="connsiteY2" fmla="*/ 74811 h 1278771"/>
              <a:gd name="connsiteX3" fmla="*/ 647700 w 1417320"/>
              <a:gd name="connsiteY3" fmla="*/ 653931 h 1278771"/>
              <a:gd name="connsiteX4" fmla="*/ 883920 w 1417320"/>
              <a:gd name="connsiteY4" fmla="*/ 1194951 h 1278771"/>
              <a:gd name="connsiteX5" fmla="*/ 1417320 w 1417320"/>
              <a:gd name="connsiteY5" fmla="*/ 1278771 h 1278771"/>
              <a:gd name="connsiteX0" fmla="*/ 0 w 1234440"/>
              <a:gd name="connsiteY0" fmla="*/ 67191 h 1278771"/>
              <a:gd name="connsiteX1" fmla="*/ 236220 w 1234440"/>
              <a:gd name="connsiteY1" fmla="*/ 74811 h 1278771"/>
              <a:gd name="connsiteX2" fmla="*/ 464820 w 1234440"/>
              <a:gd name="connsiteY2" fmla="*/ 653931 h 1278771"/>
              <a:gd name="connsiteX3" fmla="*/ 701040 w 1234440"/>
              <a:gd name="connsiteY3" fmla="*/ 1194951 h 1278771"/>
              <a:gd name="connsiteX4" fmla="*/ 1234440 w 1234440"/>
              <a:gd name="connsiteY4" fmla="*/ 1278771 h 1278771"/>
              <a:gd name="connsiteX0" fmla="*/ 0 w 998220"/>
              <a:gd name="connsiteY0" fmla="*/ 0 h 1203960"/>
              <a:gd name="connsiteX1" fmla="*/ 228600 w 998220"/>
              <a:gd name="connsiteY1" fmla="*/ 579120 h 1203960"/>
              <a:gd name="connsiteX2" fmla="*/ 464820 w 998220"/>
              <a:gd name="connsiteY2" fmla="*/ 1120140 h 1203960"/>
              <a:gd name="connsiteX3" fmla="*/ 998220 w 998220"/>
              <a:gd name="connsiteY3" fmla="*/ 1203960 h 1203960"/>
              <a:gd name="connsiteX0" fmla="*/ 0 w 769620"/>
              <a:gd name="connsiteY0" fmla="*/ 0 h 624840"/>
              <a:gd name="connsiteX1" fmla="*/ 236220 w 769620"/>
              <a:gd name="connsiteY1" fmla="*/ 541020 h 624840"/>
              <a:gd name="connsiteX2" fmla="*/ 769620 w 769620"/>
              <a:gd name="connsiteY2" fmla="*/ 624840 h 624840"/>
              <a:gd name="connsiteX0" fmla="*/ 0 w 533400"/>
              <a:gd name="connsiteY0" fmla="*/ 0 h 83820"/>
              <a:gd name="connsiteX1" fmla="*/ 533400 w 533400"/>
              <a:gd name="connsiteY1" fmla="*/ 8382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0" h="83820">
                <a:moveTo>
                  <a:pt x="0" y="0"/>
                </a:moveTo>
                <a:cubicBezTo>
                  <a:pt x="128270" y="104140"/>
                  <a:pt x="449580" y="67310"/>
                  <a:pt x="533400" y="83820"/>
                </a:cubicBezTo>
              </a:path>
            </a:pathLst>
          </a:custGeom>
          <a:noFill/>
          <a:ln w="34925">
            <a:solidFill>
              <a:srgbClr val="008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5474520" y="6125687"/>
            <a:ext cx="936720" cy="76791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1051560"/>
              <a:gd name="connsiteY0" fmla="*/ 1234440 h 1234440"/>
              <a:gd name="connsiteX1" fmla="*/ 586740 w 1051560"/>
              <a:gd name="connsiteY1" fmla="*/ 1104900 h 1234440"/>
              <a:gd name="connsiteX2" fmla="*/ 868680 w 1051560"/>
              <a:gd name="connsiteY2" fmla="*/ 556260 h 1234440"/>
              <a:gd name="connsiteX3" fmla="*/ 1051560 w 1051560"/>
              <a:gd name="connsiteY3" fmla="*/ 0 h 1234440"/>
              <a:gd name="connsiteX0" fmla="*/ 0 w 868680"/>
              <a:gd name="connsiteY0" fmla="*/ 678180 h 678180"/>
              <a:gd name="connsiteX1" fmla="*/ 586740 w 868680"/>
              <a:gd name="connsiteY1" fmla="*/ 548640 h 678180"/>
              <a:gd name="connsiteX2" fmla="*/ 868680 w 868680"/>
              <a:gd name="connsiteY2" fmla="*/ 0 h 678180"/>
              <a:gd name="connsiteX0" fmla="*/ 0 w 586740"/>
              <a:gd name="connsiteY0" fmla="*/ 129540 h 129540"/>
              <a:gd name="connsiteX1" fmla="*/ 586740 w 586740"/>
              <a:gd name="connsiteY1" fmla="*/ 0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6740" h="129540">
                <a:moveTo>
                  <a:pt x="0" y="129540"/>
                </a:moveTo>
                <a:cubicBezTo>
                  <a:pt x="219075" y="128270"/>
                  <a:pt x="441960" y="113030"/>
                  <a:pt x="586740" y="0"/>
                </a:cubicBezTo>
              </a:path>
            </a:pathLst>
          </a:cu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6411240" y="5800456"/>
            <a:ext cx="450112" cy="325231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1051560"/>
              <a:gd name="connsiteY0" fmla="*/ 1234440 h 1234440"/>
              <a:gd name="connsiteX1" fmla="*/ 586740 w 1051560"/>
              <a:gd name="connsiteY1" fmla="*/ 1104900 h 1234440"/>
              <a:gd name="connsiteX2" fmla="*/ 868680 w 1051560"/>
              <a:gd name="connsiteY2" fmla="*/ 556260 h 1234440"/>
              <a:gd name="connsiteX3" fmla="*/ 1051560 w 1051560"/>
              <a:gd name="connsiteY3" fmla="*/ 0 h 1234440"/>
              <a:gd name="connsiteX0" fmla="*/ 0 w 868680"/>
              <a:gd name="connsiteY0" fmla="*/ 678180 h 678180"/>
              <a:gd name="connsiteX1" fmla="*/ 586740 w 868680"/>
              <a:gd name="connsiteY1" fmla="*/ 548640 h 678180"/>
              <a:gd name="connsiteX2" fmla="*/ 868680 w 868680"/>
              <a:gd name="connsiteY2" fmla="*/ 0 h 678180"/>
              <a:gd name="connsiteX0" fmla="*/ 0 w 281940"/>
              <a:gd name="connsiteY0" fmla="*/ 548640 h 548640"/>
              <a:gd name="connsiteX1" fmla="*/ 281940 w 281940"/>
              <a:gd name="connsiteY1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940" h="548640">
                <a:moveTo>
                  <a:pt x="0" y="548640"/>
                </a:moveTo>
                <a:cubicBezTo>
                  <a:pt x="144780" y="435610"/>
                  <a:pt x="204470" y="184150"/>
                  <a:pt x="281940" y="0"/>
                </a:cubicBezTo>
              </a:path>
            </a:pathLst>
          </a:cu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7154442" y="5431113"/>
            <a:ext cx="377121" cy="44348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1287780"/>
              <a:gd name="connsiteY0" fmla="*/ 1301631 h 1301631"/>
              <a:gd name="connsiteX1" fmla="*/ 586740 w 1287780"/>
              <a:gd name="connsiteY1" fmla="*/ 1172091 h 1301631"/>
              <a:gd name="connsiteX2" fmla="*/ 868680 w 1287780"/>
              <a:gd name="connsiteY2" fmla="*/ 623451 h 1301631"/>
              <a:gd name="connsiteX3" fmla="*/ 1051560 w 1287780"/>
              <a:gd name="connsiteY3" fmla="*/ 67191 h 1301631"/>
              <a:gd name="connsiteX4" fmla="*/ 1287780 w 1287780"/>
              <a:gd name="connsiteY4" fmla="*/ 74811 h 1301631"/>
              <a:gd name="connsiteX0" fmla="*/ 0 w 701040"/>
              <a:gd name="connsiteY0" fmla="*/ 1172091 h 1172091"/>
              <a:gd name="connsiteX1" fmla="*/ 281940 w 701040"/>
              <a:gd name="connsiteY1" fmla="*/ 623451 h 1172091"/>
              <a:gd name="connsiteX2" fmla="*/ 464820 w 701040"/>
              <a:gd name="connsiteY2" fmla="*/ 67191 h 1172091"/>
              <a:gd name="connsiteX3" fmla="*/ 701040 w 701040"/>
              <a:gd name="connsiteY3" fmla="*/ 74811 h 1172091"/>
              <a:gd name="connsiteX0" fmla="*/ 0 w 419100"/>
              <a:gd name="connsiteY0" fmla="*/ 623451 h 623451"/>
              <a:gd name="connsiteX1" fmla="*/ 182880 w 419100"/>
              <a:gd name="connsiteY1" fmla="*/ 67191 h 623451"/>
              <a:gd name="connsiteX2" fmla="*/ 419100 w 419100"/>
              <a:gd name="connsiteY2" fmla="*/ 74811 h 623451"/>
              <a:gd name="connsiteX0" fmla="*/ 0 w 236220"/>
              <a:gd name="connsiteY0" fmla="*/ 67191 h 74811"/>
              <a:gd name="connsiteX1" fmla="*/ 236220 w 236220"/>
              <a:gd name="connsiteY1" fmla="*/ 74811 h 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220" h="74811">
                <a:moveTo>
                  <a:pt x="0" y="67191"/>
                </a:moveTo>
                <a:cubicBezTo>
                  <a:pt x="69850" y="-24249"/>
                  <a:pt x="158750" y="-22979"/>
                  <a:pt x="236220" y="74811"/>
                </a:cubicBezTo>
              </a:path>
            </a:pathLst>
          </a:cu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7531563" y="5475461"/>
            <a:ext cx="364956" cy="343299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929640"/>
              <a:gd name="connsiteY0" fmla="*/ 1172091 h 1172091"/>
              <a:gd name="connsiteX1" fmla="*/ 281940 w 929640"/>
              <a:gd name="connsiteY1" fmla="*/ 623451 h 1172091"/>
              <a:gd name="connsiteX2" fmla="*/ 464820 w 929640"/>
              <a:gd name="connsiteY2" fmla="*/ 67191 h 1172091"/>
              <a:gd name="connsiteX3" fmla="*/ 701040 w 929640"/>
              <a:gd name="connsiteY3" fmla="*/ 74811 h 1172091"/>
              <a:gd name="connsiteX4" fmla="*/ 929640 w 929640"/>
              <a:gd name="connsiteY4" fmla="*/ 653931 h 1172091"/>
              <a:gd name="connsiteX0" fmla="*/ 0 w 647700"/>
              <a:gd name="connsiteY0" fmla="*/ 623451 h 653931"/>
              <a:gd name="connsiteX1" fmla="*/ 182880 w 647700"/>
              <a:gd name="connsiteY1" fmla="*/ 67191 h 653931"/>
              <a:gd name="connsiteX2" fmla="*/ 419100 w 647700"/>
              <a:gd name="connsiteY2" fmla="*/ 74811 h 653931"/>
              <a:gd name="connsiteX3" fmla="*/ 647700 w 647700"/>
              <a:gd name="connsiteY3" fmla="*/ 653931 h 653931"/>
              <a:gd name="connsiteX0" fmla="*/ 0 w 464820"/>
              <a:gd name="connsiteY0" fmla="*/ 67191 h 653931"/>
              <a:gd name="connsiteX1" fmla="*/ 236220 w 464820"/>
              <a:gd name="connsiteY1" fmla="*/ 74811 h 653931"/>
              <a:gd name="connsiteX2" fmla="*/ 464820 w 464820"/>
              <a:gd name="connsiteY2" fmla="*/ 653931 h 653931"/>
              <a:gd name="connsiteX0" fmla="*/ 0 w 228600"/>
              <a:gd name="connsiteY0" fmla="*/ 0 h 579120"/>
              <a:gd name="connsiteX1" fmla="*/ 228600 w 228600"/>
              <a:gd name="connsiteY1" fmla="*/ 57912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579120">
                <a:moveTo>
                  <a:pt x="0" y="0"/>
                </a:moveTo>
                <a:cubicBezTo>
                  <a:pt x="77470" y="97790"/>
                  <a:pt x="151130" y="392430"/>
                  <a:pt x="228600" y="579120"/>
                </a:cubicBezTo>
              </a:path>
            </a:pathLst>
          </a:cu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7896519" y="5818666"/>
            <a:ext cx="377121" cy="320714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165860"/>
              <a:gd name="connsiteY0" fmla="*/ 1172091 h 1194951"/>
              <a:gd name="connsiteX1" fmla="*/ 281940 w 1165860"/>
              <a:gd name="connsiteY1" fmla="*/ 623451 h 1194951"/>
              <a:gd name="connsiteX2" fmla="*/ 464820 w 1165860"/>
              <a:gd name="connsiteY2" fmla="*/ 67191 h 1194951"/>
              <a:gd name="connsiteX3" fmla="*/ 701040 w 1165860"/>
              <a:gd name="connsiteY3" fmla="*/ 74811 h 1194951"/>
              <a:gd name="connsiteX4" fmla="*/ 929640 w 1165860"/>
              <a:gd name="connsiteY4" fmla="*/ 653931 h 1194951"/>
              <a:gd name="connsiteX5" fmla="*/ 1165860 w 1165860"/>
              <a:gd name="connsiteY5" fmla="*/ 1194951 h 1194951"/>
              <a:gd name="connsiteX0" fmla="*/ 0 w 883920"/>
              <a:gd name="connsiteY0" fmla="*/ 623451 h 1194951"/>
              <a:gd name="connsiteX1" fmla="*/ 182880 w 883920"/>
              <a:gd name="connsiteY1" fmla="*/ 67191 h 1194951"/>
              <a:gd name="connsiteX2" fmla="*/ 419100 w 883920"/>
              <a:gd name="connsiteY2" fmla="*/ 74811 h 1194951"/>
              <a:gd name="connsiteX3" fmla="*/ 647700 w 883920"/>
              <a:gd name="connsiteY3" fmla="*/ 653931 h 1194951"/>
              <a:gd name="connsiteX4" fmla="*/ 883920 w 883920"/>
              <a:gd name="connsiteY4" fmla="*/ 1194951 h 1194951"/>
              <a:gd name="connsiteX0" fmla="*/ 0 w 701040"/>
              <a:gd name="connsiteY0" fmla="*/ 67191 h 1194951"/>
              <a:gd name="connsiteX1" fmla="*/ 236220 w 701040"/>
              <a:gd name="connsiteY1" fmla="*/ 74811 h 1194951"/>
              <a:gd name="connsiteX2" fmla="*/ 464820 w 701040"/>
              <a:gd name="connsiteY2" fmla="*/ 653931 h 1194951"/>
              <a:gd name="connsiteX3" fmla="*/ 701040 w 701040"/>
              <a:gd name="connsiteY3" fmla="*/ 1194951 h 1194951"/>
              <a:gd name="connsiteX0" fmla="*/ 0 w 464820"/>
              <a:gd name="connsiteY0" fmla="*/ 0 h 1120140"/>
              <a:gd name="connsiteX1" fmla="*/ 228600 w 464820"/>
              <a:gd name="connsiteY1" fmla="*/ 579120 h 1120140"/>
              <a:gd name="connsiteX2" fmla="*/ 464820 w 464820"/>
              <a:gd name="connsiteY2" fmla="*/ 1120140 h 1120140"/>
              <a:gd name="connsiteX0" fmla="*/ 0 w 236220"/>
              <a:gd name="connsiteY0" fmla="*/ 0 h 541020"/>
              <a:gd name="connsiteX1" fmla="*/ 236220 w 236220"/>
              <a:gd name="connsiteY1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220" h="541020">
                <a:moveTo>
                  <a:pt x="0" y="0"/>
                </a:moveTo>
                <a:cubicBezTo>
                  <a:pt x="77470" y="186690"/>
                  <a:pt x="107950" y="436880"/>
                  <a:pt x="236220" y="541020"/>
                </a:cubicBezTo>
              </a:path>
            </a:pathLst>
          </a:cu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Freeform 128"/>
          <p:cNvSpPr/>
          <p:nvPr/>
        </p:nvSpPr>
        <p:spPr>
          <a:xfrm>
            <a:off x="6861353" y="5470709"/>
            <a:ext cx="291965" cy="329748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752600"/>
              <a:gd name="connsiteY0" fmla="*/ 1301631 h 1301631"/>
              <a:gd name="connsiteX1" fmla="*/ 586740 w 1752600"/>
              <a:gd name="connsiteY1" fmla="*/ 1172091 h 1301631"/>
              <a:gd name="connsiteX2" fmla="*/ 868680 w 1752600"/>
              <a:gd name="connsiteY2" fmla="*/ 623451 h 1301631"/>
              <a:gd name="connsiteX3" fmla="*/ 1051560 w 1752600"/>
              <a:gd name="connsiteY3" fmla="*/ 67191 h 1301631"/>
              <a:gd name="connsiteX4" fmla="*/ 1287780 w 1752600"/>
              <a:gd name="connsiteY4" fmla="*/ 74811 h 1301631"/>
              <a:gd name="connsiteX5" fmla="*/ 1516380 w 1752600"/>
              <a:gd name="connsiteY5" fmla="*/ 653931 h 1301631"/>
              <a:gd name="connsiteX6" fmla="*/ 1752600 w 1752600"/>
              <a:gd name="connsiteY6" fmla="*/ 1194951 h 1301631"/>
              <a:gd name="connsiteX0" fmla="*/ 0 w 1516380"/>
              <a:gd name="connsiteY0" fmla="*/ 1301631 h 1301631"/>
              <a:gd name="connsiteX1" fmla="*/ 586740 w 1516380"/>
              <a:gd name="connsiteY1" fmla="*/ 1172091 h 1301631"/>
              <a:gd name="connsiteX2" fmla="*/ 868680 w 1516380"/>
              <a:gd name="connsiteY2" fmla="*/ 623451 h 1301631"/>
              <a:gd name="connsiteX3" fmla="*/ 1051560 w 1516380"/>
              <a:gd name="connsiteY3" fmla="*/ 67191 h 1301631"/>
              <a:gd name="connsiteX4" fmla="*/ 1287780 w 1516380"/>
              <a:gd name="connsiteY4" fmla="*/ 74811 h 1301631"/>
              <a:gd name="connsiteX5" fmla="*/ 1516380 w 1516380"/>
              <a:gd name="connsiteY5" fmla="*/ 653931 h 1301631"/>
              <a:gd name="connsiteX0" fmla="*/ 0 w 929640"/>
              <a:gd name="connsiteY0" fmla="*/ 1172091 h 1172091"/>
              <a:gd name="connsiteX1" fmla="*/ 281940 w 929640"/>
              <a:gd name="connsiteY1" fmla="*/ 623451 h 1172091"/>
              <a:gd name="connsiteX2" fmla="*/ 464820 w 929640"/>
              <a:gd name="connsiteY2" fmla="*/ 67191 h 1172091"/>
              <a:gd name="connsiteX3" fmla="*/ 701040 w 929640"/>
              <a:gd name="connsiteY3" fmla="*/ 74811 h 1172091"/>
              <a:gd name="connsiteX4" fmla="*/ 929640 w 929640"/>
              <a:gd name="connsiteY4" fmla="*/ 653931 h 1172091"/>
              <a:gd name="connsiteX0" fmla="*/ 0 w 647700"/>
              <a:gd name="connsiteY0" fmla="*/ 623451 h 653931"/>
              <a:gd name="connsiteX1" fmla="*/ 182880 w 647700"/>
              <a:gd name="connsiteY1" fmla="*/ 67191 h 653931"/>
              <a:gd name="connsiteX2" fmla="*/ 419100 w 647700"/>
              <a:gd name="connsiteY2" fmla="*/ 74811 h 653931"/>
              <a:gd name="connsiteX3" fmla="*/ 647700 w 647700"/>
              <a:gd name="connsiteY3" fmla="*/ 653931 h 653931"/>
              <a:gd name="connsiteX0" fmla="*/ 0 w 419100"/>
              <a:gd name="connsiteY0" fmla="*/ 623451 h 623451"/>
              <a:gd name="connsiteX1" fmla="*/ 182880 w 419100"/>
              <a:gd name="connsiteY1" fmla="*/ 67191 h 623451"/>
              <a:gd name="connsiteX2" fmla="*/ 419100 w 419100"/>
              <a:gd name="connsiteY2" fmla="*/ 74811 h 623451"/>
              <a:gd name="connsiteX0" fmla="*/ 0 w 182880"/>
              <a:gd name="connsiteY0" fmla="*/ 556260 h 556260"/>
              <a:gd name="connsiteX1" fmla="*/ 182880 w 182880"/>
              <a:gd name="connsiteY1" fmla="*/ 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556260">
                <a:moveTo>
                  <a:pt x="0" y="556260"/>
                </a:moveTo>
                <a:cubicBezTo>
                  <a:pt x="77470" y="372110"/>
                  <a:pt x="113030" y="91440"/>
                  <a:pt x="182880" y="0"/>
                </a:cubicBezTo>
              </a:path>
            </a:pathLst>
          </a:cu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8273640" y="6139285"/>
            <a:ext cx="851564" cy="49688"/>
          </a:xfrm>
          <a:custGeom>
            <a:avLst/>
            <a:gdLst>
              <a:gd name="connsiteX0" fmla="*/ 0 w 2286000"/>
              <a:gd name="connsiteY0" fmla="*/ 1322622 h 1322622"/>
              <a:gd name="connsiteX1" fmla="*/ 586740 w 2286000"/>
              <a:gd name="connsiteY1" fmla="*/ 1193082 h 1322622"/>
              <a:gd name="connsiteX2" fmla="*/ 891540 w 2286000"/>
              <a:gd name="connsiteY2" fmla="*/ 560622 h 1322622"/>
              <a:gd name="connsiteX3" fmla="*/ 1112520 w 2286000"/>
              <a:gd name="connsiteY3" fmla="*/ 72942 h 1322622"/>
              <a:gd name="connsiteX4" fmla="*/ 1348740 w 2286000"/>
              <a:gd name="connsiteY4" fmla="*/ 65322 h 1322622"/>
              <a:gd name="connsiteX5" fmla="*/ 1516380 w 2286000"/>
              <a:gd name="connsiteY5" fmla="*/ 674922 h 1322622"/>
              <a:gd name="connsiteX6" fmla="*/ 1752600 w 2286000"/>
              <a:gd name="connsiteY6" fmla="*/ 1215942 h 1322622"/>
              <a:gd name="connsiteX7" fmla="*/ 2286000 w 2286000"/>
              <a:gd name="connsiteY7" fmla="*/ 1299762 h 1322622"/>
              <a:gd name="connsiteX0" fmla="*/ 0 w 2286000"/>
              <a:gd name="connsiteY0" fmla="*/ 1327481 h 1327481"/>
              <a:gd name="connsiteX1" fmla="*/ 586740 w 2286000"/>
              <a:gd name="connsiteY1" fmla="*/ 1197941 h 1327481"/>
              <a:gd name="connsiteX2" fmla="*/ 868680 w 2286000"/>
              <a:gd name="connsiteY2" fmla="*/ 649301 h 1327481"/>
              <a:gd name="connsiteX3" fmla="*/ 1112520 w 2286000"/>
              <a:gd name="connsiteY3" fmla="*/ 77801 h 1327481"/>
              <a:gd name="connsiteX4" fmla="*/ 1348740 w 2286000"/>
              <a:gd name="connsiteY4" fmla="*/ 70181 h 1327481"/>
              <a:gd name="connsiteX5" fmla="*/ 1516380 w 2286000"/>
              <a:gd name="connsiteY5" fmla="*/ 679781 h 1327481"/>
              <a:gd name="connsiteX6" fmla="*/ 1752600 w 2286000"/>
              <a:gd name="connsiteY6" fmla="*/ 1220801 h 1327481"/>
              <a:gd name="connsiteX7" fmla="*/ 2286000 w 2286000"/>
              <a:gd name="connsiteY7" fmla="*/ 1304621 h 1327481"/>
              <a:gd name="connsiteX0" fmla="*/ 0 w 2286000"/>
              <a:gd name="connsiteY0" fmla="*/ 1319791 h 1319791"/>
              <a:gd name="connsiteX1" fmla="*/ 586740 w 2286000"/>
              <a:gd name="connsiteY1" fmla="*/ 1190251 h 1319791"/>
              <a:gd name="connsiteX2" fmla="*/ 868680 w 2286000"/>
              <a:gd name="connsiteY2" fmla="*/ 641611 h 1319791"/>
              <a:gd name="connsiteX3" fmla="*/ 1051560 w 2286000"/>
              <a:gd name="connsiteY3" fmla="*/ 85351 h 1319791"/>
              <a:gd name="connsiteX4" fmla="*/ 1348740 w 2286000"/>
              <a:gd name="connsiteY4" fmla="*/ 62491 h 1319791"/>
              <a:gd name="connsiteX5" fmla="*/ 1516380 w 2286000"/>
              <a:gd name="connsiteY5" fmla="*/ 672091 h 1319791"/>
              <a:gd name="connsiteX6" fmla="*/ 1752600 w 2286000"/>
              <a:gd name="connsiteY6" fmla="*/ 1213111 h 1319791"/>
              <a:gd name="connsiteX7" fmla="*/ 2286000 w 2286000"/>
              <a:gd name="connsiteY7" fmla="*/ 1296931 h 1319791"/>
              <a:gd name="connsiteX0" fmla="*/ 0 w 2286000"/>
              <a:gd name="connsiteY0" fmla="*/ 1301631 h 1301631"/>
              <a:gd name="connsiteX1" fmla="*/ 586740 w 2286000"/>
              <a:gd name="connsiteY1" fmla="*/ 1172091 h 1301631"/>
              <a:gd name="connsiteX2" fmla="*/ 868680 w 2286000"/>
              <a:gd name="connsiteY2" fmla="*/ 623451 h 1301631"/>
              <a:gd name="connsiteX3" fmla="*/ 1051560 w 2286000"/>
              <a:gd name="connsiteY3" fmla="*/ 67191 h 1301631"/>
              <a:gd name="connsiteX4" fmla="*/ 1287780 w 2286000"/>
              <a:gd name="connsiteY4" fmla="*/ 74811 h 1301631"/>
              <a:gd name="connsiteX5" fmla="*/ 1516380 w 2286000"/>
              <a:gd name="connsiteY5" fmla="*/ 653931 h 1301631"/>
              <a:gd name="connsiteX6" fmla="*/ 1752600 w 2286000"/>
              <a:gd name="connsiteY6" fmla="*/ 1194951 h 1301631"/>
              <a:gd name="connsiteX7" fmla="*/ 2286000 w 2286000"/>
              <a:gd name="connsiteY7" fmla="*/ 1278771 h 1301631"/>
              <a:gd name="connsiteX0" fmla="*/ 0 w 1699260"/>
              <a:gd name="connsiteY0" fmla="*/ 1172091 h 1278771"/>
              <a:gd name="connsiteX1" fmla="*/ 281940 w 1699260"/>
              <a:gd name="connsiteY1" fmla="*/ 623451 h 1278771"/>
              <a:gd name="connsiteX2" fmla="*/ 464820 w 1699260"/>
              <a:gd name="connsiteY2" fmla="*/ 67191 h 1278771"/>
              <a:gd name="connsiteX3" fmla="*/ 701040 w 1699260"/>
              <a:gd name="connsiteY3" fmla="*/ 74811 h 1278771"/>
              <a:gd name="connsiteX4" fmla="*/ 929640 w 1699260"/>
              <a:gd name="connsiteY4" fmla="*/ 653931 h 1278771"/>
              <a:gd name="connsiteX5" fmla="*/ 1165860 w 1699260"/>
              <a:gd name="connsiteY5" fmla="*/ 1194951 h 1278771"/>
              <a:gd name="connsiteX6" fmla="*/ 1699260 w 1699260"/>
              <a:gd name="connsiteY6" fmla="*/ 1278771 h 1278771"/>
              <a:gd name="connsiteX0" fmla="*/ 0 w 1417320"/>
              <a:gd name="connsiteY0" fmla="*/ 623451 h 1278771"/>
              <a:gd name="connsiteX1" fmla="*/ 182880 w 1417320"/>
              <a:gd name="connsiteY1" fmla="*/ 67191 h 1278771"/>
              <a:gd name="connsiteX2" fmla="*/ 419100 w 1417320"/>
              <a:gd name="connsiteY2" fmla="*/ 74811 h 1278771"/>
              <a:gd name="connsiteX3" fmla="*/ 647700 w 1417320"/>
              <a:gd name="connsiteY3" fmla="*/ 653931 h 1278771"/>
              <a:gd name="connsiteX4" fmla="*/ 883920 w 1417320"/>
              <a:gd name="connsiteY4" fmla="*/ 1194951 h 1278771"/>
              <a:gd name="connsiteX5" fmla="*/ 1417320 w 1417320"/>
              <a:gd name="connsiteY5" fmla="*/ 1278771 h 1278771"/>
              <a:gd name="connsiteX0" fmla="*/ 0 w 1234440"/>
              <a:gd name="connsiteY0" fmla="*/ 67191 h 1278771"/>
              <a:gd name="connsiteX1" fmla="*/ 236220 w 1234440"/>
              <a:gd name="connsiteY1" fmla="*/ 74811 h 1278771"/>
              <a:gd name="connsiteX2" fmla="*/ 464820 w 1234440"/>
              <a:gd name="connsiteY2" fmla="*/ 653931 h 1278771"/>
              <a:gd name="connsiteX3" fmla="*/ 701040 w 1234440"/>
              <a:gd name="connsiteY3" fmla="*/ 1194951 h 1278771"/>
              <a:gd name="connsiteX4" fmla="*/ 1234440 w 1234440"/>
              <a:gd name="connsiteY4" fmla="*/ 1278771 h 1278771"/>
              <a:gd name="connsiteX0" fmla="*/ 0 w 998220"/>
              <a:gd name="connsiteY0" fmla="*/ 0 h 1203960"/>
              <a:gd name="connsiteX1" fmla="*/ 228600 w 998220"/>
              <a:gd name="connsiteY1" fmla="*/ 579120 h 1203960"/>
              <a:gd name="connsiteX2" fmla="*/ 464820 w 998220"/>
              <a:gd name="connsiteY2" fmla="*/ 1120140 h 1203960"/>
              <a:gd name="connsiteX3" fmla="*/ 998220 w 998220"/>
              <a:gd name="connsiteY3" fmla="*/ 1203960 h 1203960"/>
              <a:gd name="connsiteX0" fmla="*/ 0 w 769620"/>
              <a:gd name="connsiteY0" fmla="*/ 0 h 624840"/>
              <a:gd name="connsiteX1" fmla="*/ 236220 w 769620"/>
              <a:gd name="connsiteY1" fmla="*/ 541020 h 624840"/>
              <a:gd name="connsiteX2" fmla="*/ 769620 w 769620"/>
              <a:gd name="connsiteY2" fmla="*/ 624840 h 624840"/>
              <a:gd name="connsiteX0" fmla="*/ 0 w 533400"/>
              <a:gd name="connsiteY0" fmla="*/ 0 h 83820"/>
              <a:gd name="connsiteX1" fmla="*/ 533400 w 533400"/>
              <a:gd name="connsiteY1" fmla="*/ 8382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0" h="83820">
                <a:moveTo>
                  <a:pt x="0" y="0"/>
                </a:moveTo>
                <a:cubicBezTo>
                  <a:pt x="128270" y="104140"/>
                  <a:pt x="449580" y="67310"/>
                  <a:pt x="533400" y="83820"/>
                </a:cubicBezTo>
              </a:path>
            </a:pathLst>
          </a:cu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76200"/>
            <a:ext cx="3886200" cy="2590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5474520" y="2140907"/>
            <a:ext cx="936720" cy="205457"/>
            <a:chOff x="5474520" y="2140907"/>
            <a:chExt cx="936720" cy="205457"/>
          </a:xfrm>
        </p:grpSpPr>
        <p:sp>
          <p:nvSpPr>
            <p:cNvPr id="202" name="Freeform 201"/>
            <p:cNvSpPr/>
            <p:nvPr/>
          </p:nvSpPr>
          <p:spPr>
            <a:xfrm>
              <a:off x="5474520" y="2140907"/>
              <a:ext cx="936720" cy="196636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1051560"/>
                <a:gd name="connsiteY0" fmla="*/ 1234440 h 1234440"/>
                <a:gd name="connsiteX1" fmla="*/ 586740 w 1051560"/>
                <a:gd name="connsiteY1" fmla="*/ 1104900 h 1234440"/>
                <a:gd name="connsiteX2" fmla="*/ 868680 w 1051560"/>
                <a:gd name="connsiteY2" fmla="*/ 556260 h 1234440"/>
                <a:gd name="connsiteX3" fmla="*/ 1051560 w 1051560"/>
                <a:gd name="connsiteY3" fmla="*/ 0 h 1234440"/>
                <a:gd name="connsiteX0" fmla="*/ 0 w 868680"/>
                <a:gd name="connsiteY0" fmla="*/ 678180 h 678180"/>
                <a:gd name="connsiteX1" fmla="*/ 586740 w 868680"/>
                <a:gd name="connsiteY1" fmla="*/ 548640 h 678180"/>
                <a:gd name="connsiteX2" fmla="*/ 868680 w 868680"/>
                <a:gd name="connsiteY2" fmla="*/ 0 h 678180"/>
                <a:gd name="connsiteX0" fmla="*/ 0 w 586740"/>
                <a:gd name="connsiteY0" fmla="*/ 129540 h 129540"/>
                <a:gd name="connsiteX1" fmla="*/ 586740 w 586740"/>
                <a:gd name="connsiteY1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6740" h="129540">
                  <a:moveTo>
                    <a:pt x="0" y="129540"/>
                  </a:moveTo>
                  <a:cubicBezTo>
                    <a:pt x="219075" y="128270"/>
                    <a:pt x="441960" y="113030"/>
                    <a:pt x="586740" y="0"/>
                  </a:cubicBezTo>
                </a:path>
              </a:pathLst>
            </a:custGeom>
            <a:noFill/>
            <a:ln w="34925">
              <a:solidFill>
                <a:srgbClr val="D66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5474520" y="2190498"/>
              <a:ext cx="936720" cy="155866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1051560"/>
                <a:gd name="connsiteY0" fmla="*/ 1234440 h 1234440"/>
                <a:gd name="connsiteX1" fmla="*/ 586740 w 1051560"/>
                <a:gd name="connsiteY1" fmla="*/ 1104900 h 1234440"/>
                <a:gd name="connsiteX2" fmla="*/ 868680 w 1051560"/>
                <a:gd name="connsiteY2" fmla="*/ 556260 h 1234440"/>
                <a:gd name="connsiteX3" fmla="*/ 1051560 w 1051560"/>
                <a:gd name="connsiteY3" fmla="*/ 0 h 1234440"/>
                <a:gd name="connsiteX0" fmla="*/ 0 w 868680"/>
                <a:gd name="connsiteY0" fmla="*/ 678180 h 678180"/>
                <a:gd name="connsiteX1" fmla="*/ 586740 w 868680"/>
                <a:gd name="connsiteY1" fmla="*/ 548640 h 678180"/>
                <a:gd name="connsiteX2" fmla="*/ 868680 w 868680"/>
                <a:gd name="connsiteY2" fmla="*/ 0 h 678180"/>
                <a:gd name="connsiteX0" fmla="*/ 0 w 586740"/>
                <a:gd name="connsiteY0" fmla="*/ 129540 h 129540"/>
                <a:gd name="connsiteX1" fmla="*/ 586740 w 586740"/>
                <a:gd name="connsiteY1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6740" h="129540">
                  <a:moveTo>
                    <a:pt x="0" y="129540"/>
                  </a:moveTo>
                  <a:cubicBezTo>
                    <a:pt x="219075" y="128270"/>
                    <a:pt x="441960" y="113030"/>
                    <a:pt x="586740" y="0"/>
                  </a:cubicBezTo>
                </a:path>
              </a:pathLst>
            </a:custGeom>
            <a:noFill/>
            <a:ln w="34925">
              <a:solidFill>
                <a:srgbClr val="9C1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5474520" y="2252915"/>
              <a:ext cx="936720" cy="93448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1051560"/>
                <a:gd name="connsiteY0" fmla="*/ 1234440 h 1234440"/>
                <a:gd name="connsiteX1" fmla="*/ 586740 w 1051560"/>
                <a:gd name="connsiteY1" fmla="*/ 1104900 h 1234440"/>
                <a:gd name="connsiteX2" fmla="*/ 868680 w 1051560"/>
                <a:gd name="connsiteY2" fmla="*/ 556260 h 1234440"/>
                <a:gd name="connsiteX3" fmla="*/ 1051560 w 1051560"/>
                <a:gd name="connsiteY3" fmla="*/ 0 h 1234440"/>
                <a:gd name="connsiteX0" fmla="*/ 0 w 868680"/>
                <a:gd name="connsiteY0" fmla="*/ 678180 h 678180"/>
                <a:gd name="connsiteX1" fmla="*/ 586740 w 868680"/>
                <a:gd name="connsiteY1" fmla="*/ 548640 h 678180"/>
                <a:gd name="connsiteX2" fmla="*/ 868680 w 868680"/>
                <a:gd name="connsiteY2" fmla="*/ 0 h 678180"/>
                <a:gd name="connsiteX0" fmla="*/ 0 w 586740"/>
                <a:gd name="connsiteY0" fmla="*/ 129540 h 129540"/>
                <a:gd name="connsiteX1" fmla="*/ 586740 w 586740"/>
                <a:gd name="connsiteY1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6740" h="129540">
                  <a:moveTo>
                    <a:pt x="0" y="129540"/>
                  </a:moveTo>
                  <a:cubicBezTo>
                    <a:pt x="219075" y="128270"/>
                    <a:pt x="441960" y="113030"/>
                    <a:pt x="586740" y="0"/>
                  </a:cubicBezTo>
                </a:path>
              </a:pathLst>
            </a:custGeom>
            <a:noFill/>
            <a:ln w="34925">
              <a:solidFill>
                <a:srgbClr val="8C24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5474520" y="2229291"/>
              <a:ext cx="936720" cy="108775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1051560"/>
                <a:gd name="connsiteY0" fmla="*/ 1234440 h 1234440"/>
                <a:gd name="connsiteX1" fmla="*/ 586740 w 1051560"/>
                <a:gd name="connsiteY1" fmla="*/ 1104900 h 1234440"/>
                <a:gd name="connsiteX2" fmla="*/ 868680 w 1051560"/>
                <a:gd name="connsiteY2" fmla="*/ 556260 h 1234440"/>
                <a:gd name="connsiteX3" fmla="*/ 1051560 w 1051560"/>
                <a:gd name="connsiteY3" fmla="*/ 0 h 1234440"/>
                <a:gd name="connsiteX0" fmla="*/ 0 w 868680"/>
                <a:gd name="connsiteY0" fmla="*/ 678180 h 678180"/>
                <a:gd name="connsiteX1" fmla="*/ 586740 w 868680"/>
                <a:gd name="connsiteY1" fmla="*/ 548640 h 678180"/>
                <a:gd name="connsiteX2" fmla="*/ 868680 w 868680"/>
                <a:gd name="connsiteY2" fmla="*/ 0 h 678180"/>
                <a:gd name="connsiteX0" fmla="*/ 0 w 586740"/>
                <a:gd name="connsiteY0" fmla="*/ 129540 h 129540"/>
                <a:gd name="connsiteX1" fmla="*/ 586740 w 586740"/>
                <a:gd name="connsiteY1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6740" h="129540">
                  <a:moveTo>
                    <a:pt x="0" y="129540"/>
                  </a:moveTo>
                  <a:cubicBezTo>
                    <a:pt x="219075" y="128270"/>
                    <a:pt x="441960" y="113030"/>
                    <a:pt x="586740" y="0"/>
                  </a:cubicBezTo>
                </a:path>
              </a:pathLst>
            </a:custGeom>
            <a:noFill/>
            <a:ln w="34925">
              <a:solidFill>
                <a:srgbClr val="008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5474520" y="2255656"/>
              <a:ext cx="936720" cy="76791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1051560"/>
                <a:gd name="connsiteY0" fmla="*/ 1234440 h 1234440"/>
                <a:gd name="connsiteX1" fmla="*/ 586740 w 1051560"/>
                <a:gd name="connsiteY1" fmla="*/ 1104900 h 1234440"/>
                <a:gd name="connsiteX2" fmla="*/ 868680 w 1051560"/>
                <a:gd name="connsiteY2" fmla="*/ 556260 h 1234440"/>
                <a:gd name="connsiteX3" fmla="*/ 1051560 w 1051560"/>
                <a:gd name="connsiteY3" fmla="*/ 0 h 1234440"/>
                <a:gd name="connsiteX0" fmla="*/ 0 w 868680"/>
                <a:gd name="connsiteY0" fmla="*/ 678180 h 678180"/>
                <a:gd name="connsiteX1" fmla="*/ 586740 w 868680"/>
                <a:gd name="connsiteY1" fmla="*/ 548640 h 678180"/>
                <a:gd name="connsiteX2" fmla="*/ 868680 w 868680"/>
                <a:gd name="connsiteY2" fmla="*/ 0 h 678180"/>
                <a:gd name="connsiteX0" fmla="*/ 0 w 586740"/>
                <a:gd name="connsiteY0" fmla="*/ 129540 h 129540"/>
                <a:gd name="connsiteX1" fmla="*/ 586740 w 586740"/>
                <a:gd name="connsiteY1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6740" h="129540">
                  <a:moveTo>
                    <a:pt x="0" y="129540"/>
                  </a:moveTo>
                  <a:cubicBezTo>
                    <a:pt x="219075" y="128270"/>
                    <a:pt x="441960" y="113030"/>
                    <a:pt x="586740" y="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11240" y="1308097"/>
            <a:ext cx="450112" cy="947559"/>
            <a:chOff x="6411240" y="1308097"/>
            <a:chExt cx="450112" cy="947559"/>
          </a:xfrm>
        </p:grpSpPr>
        <p:sp>
          <p:nvSpPr>
            <p:cNvPr id="203" name="Freeform 202"/>
            <p:cNvSpPr/>
            <p:nvPr/>
          </p:nvSpPr>
          <p:spPr>
            <a:xfrm>
              <a:off x="6411240" y="1308097"/>
              <a:ext cx="450112" cy="832810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1051560"/>
                <a:gd name="connsiteY0" fmla="*/ 1234440 h 1234440"/>
                <a:gd name="connsiteX1" fmla="*/ 586740 w 1051560"/>
                <a:gd name="connsiteY1" fmla="*/ 1104900 h 1234440"/>
                <a:gd name="connsiteX2" fmla="*/ 868680 w 1051560"/>
                <a:gd name="connsiteY2" fmla="*/ 556260 h 1234440"/>
                <a:gd name="connsiteX3" fmla="*/ 1051560 w 1051560"/>
                <a:gd name="connsiteY3" fmla="*/ 0 h 1234440"/>
                <a:gd name="connsiteX0" fmla="*/ 0 w 868680"/>
                <a:gd name="connsiteY0" fmla="*/ 678180 h 678180"/>
                <a:gd name="connsiteX1" fmla="*/ 586740 w 868680"/>
                <a:gd name="connsiteY1" fmla="*/ 548640 h 678180"/>
                <a:gd name="connsiteX2" fmla="*/ 868680 w 868680"/>
                <a:gd name="connsiteY2" fmla="*/ 0 h 678180"/>
                <a:gd name="connsiteX0" fmla="*/ 0 w 281940"/>
                <a:gd name="connsiteY0" fmla="*/ 548640 h 548640"/>
                <a:gd name="connsiteX1" fmla="*/ 281940 w 281940"/>
                <a:gd name="connsiteY1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1940" h="548640">
                  <a:moveTo>
                    <a:pt x="0" y="548640"/>
                  </a:moveTo>
                  <a:cubicBezTo>
                    <a:pt x="144780" y="435610"/>
                    <a:pt x="204470" y="184150"/>
                    <a:pt x="281940" y="0"/>
                  </a:cubicBezTo>
                </a:path>
              </a:pathLst>
            </a:custGeom>
            <a:noFill/>
            <a:ln w="34925">
              <a:solidFill>
                <a:srgbClr val="D66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6411240" y="1530360"/>
              <a:ext cx="450112" cy="660138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1051560"/>
                <a:gd name="connsiteY0" fmla="*/ 1234440 h 1234440"/>
                <a:gd name="connsiteX1" fmla="*/ 586740 w 1051560"/>
                <a:gd name="connsiteY1" fmla="*/ 1104900 h 1234440"/>
                <a:gd name="connsiteX2" fmla="*/ 868680 w 1051560"/>
                <a:gd name="connsiteY2" fmla="*/ 556260 h 1234440"/>
                <a:gd name="connsiteX3" fmla="*/ 1051560 w 1051560"/>
                <a:gd name="connsiteY3" fmla="*/ 0 h 1234440"/>
                <a:gd name="connsiteX0" fmla="*/ 0 w 868680"/>
                <a:gd name="connsiteY0" fmla="*/ 678180 h 678180"/>
                <a:gd name="connsiteX1" fmla="*/ 586740 w 868680"/>
                <a:gd name="connsiteY1" fmla="*/ 548640 h 678180"/>
                <a:gd name="connsiteX2" fmla="*/ 868680 w 868680"/>
                <a:gd name="connsiteY2" fmla="*/ 0 h 678180"/>
                <a:gd name="connsiteX0" fmla="*/ 0 w 281940"/>
                <a:gd name="connsiteY0" fmla="*/ 548640 h 548640"/>
                <a:gd name="connsiteX1" fmla="*/ 281940 w 281940"/>
                <a:gd name="connsiteY1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1940" h="548640">
                  <a:moveTo>
                    <a:pt x="0" y="548640"/>
                  </a:moveTo>
                  <a:cubicBezTo>
                    <a:pt x="144780" y="435610"/>
                    <a:pt x="204470" y="184150"/>
                    <a:pt x="281940" y="0"/>
                  </a:cubicBezTo>
                </a:path>
              </a:pathLst>
            </a:custGeom>
            <a:noFill/>
            <a:ln w="34925">
              <a:solidFill>
                <a:srgbClr val="9C1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6411240" y="1857136"/>
              <a:ext cx="450112" cy="395779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1051560"/>
                <a:gd name="connsiteY0" fmla="*/ 1234440 h 1234440"/>
                <a:gd name="connsiteX1" fmla="*/ 586740 w 1051560"/>
                <a:gd name="connsiteY1" fmla="*/ 1104900 h 1234440"/>
                <a:gd name="connsiteX2" fmla="*/ 868680 w 1051560"/>
                <a:gd name="connsiteY2" fmla="*/ 556260 h 1234440"/>
                <a:gd name="connsiteX3" fmla="*/ 1051560 w 1051560"/>
                <a:gd name="connsiteY3" fmla="*/ 0 h 1234440"/>
                <a:gd name="connsiteX0" fmla="*/ 0 w 868680"/>
                <a:gd name="connsiteY0" fmla="*/ 678180 h 678180"/>
                <a:gd name="connsiteX1" fmla="*/ 586740 w 868680"/>
                <a:gd name="connsiteY1" fmla="*/ 548640 h 678180"/>
                <a:gd name="connsiteX2" fmla="*/ 868680 w 868680"/>
                <a:gd name="connsiteY2" fmla="*/ 0 h 678180"/>
                <a:gd name="connsiteX0" fmla="*/ 0 w 281940"/>
                <a:gd name="connsiteY0" fmla="*/ 548640 h 548640"/>
                <a:gd name="connsiteX1" fmla="*/ 281940 w 281940"/>
                <a:gd name="connsiteY1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1940" h="548640">
                  <a:moveTo>
                    <a:pt x="0" y="548640"/>
                  </a:moveTo>
                  <a:cubicBezTo>
                    <a:pt x="144780" y="435610"/>
                    <a:pt x="204470" y="184150"/>
                    <a:pt x="281940" y="0"/>
                  </a:cubicBezTo>
                </a:path>
              </a:pathLst>
            </a:custGeom>
            <a:noFill/>
            <a:ln w="34925">
              <a:solidFill>
                <a:srgbClr val="8C24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6411240" y="1768597"/>
              <a:ext cx="450112" cy="460694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1051560"/>
                <a:gd name="connsiteY0" fmla="*/ 1234440 h 1234440"/>
                <a:gd name="connsiteX1" fmla="*/ 586740 w 1051560"/>
                <a:gd name="connsiteY1" fmla="*/ 1104900 h 1234440"/>
                <a:gd name="connsiteX2" fmla="*/ 868680 w 1051560"/>
                <a:gd name="connsiteY2" fmla="*/ 556260 h 1234440"/>
                <a:gd name="connsiteX3" fmla="*/ 1051560 w 1051560"/>
                <a:gd name="connsiteY3" fmla="*/ 0 h 1234440"/>
                <a:gd name="connsiteX0" fmla="*/ 0 w 868680"/>
                <a:gd name="connsiteY0" fmla="*/ 678180 h 678180"/>
                <a:gd name="connsiteX1" fmla="*/ 586740 w 868680"/>
                <a:gd name="connsiteY1" fmla="*/ 548640 h 678180"/>
                <a:gd name="connsiteX2" fmla="*/ 868680 w 868680"/>
                <a:gd name="connsiteY2" fmla="*/ 0 h 678180"/>
                <a:gd name="connsiteX0" fmla="*/ 0 w 281940"/>
                <a:gd name="connsiteY0" fmla="*/ 548640 h 548640"/>
                <a:gd name="connsiteX1" fmla="*/ 281940 w 281940"/>
                <a:gd name="connsiteY1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1940" h="548640">
                  <a:moveTo>
                    <a:pt x="0" y="548640"/>
                  </a:moveTo>
                  <a:cubicBezTo>
                    <a:pt x="144780" y="435610"/>
                    <a:pt x="204470" y="184150"/>
                    <a:pt x="281940" y="0"/>
                  </a:cubicBezTo>
                </a:path>
              </a:pathLst>
            </a:custGeom>
            <a:noFill/>
            <a:ln w="34925">
              <a:solidFill>
                <a:srgbClr val="008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6411240" y="1930425"/>
              <a:ext cx="450112" cy="325231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1051560"/>
                <a:gd name="connsiteY0" fmla="*/ 1234440 h 1234440"/>
                <a:gd name="connsiteX1" fmla="*/ 586740 w 1051560"/>
                <a:gd name="connsiteY1" fmla="*/ 1104900 h 1234440"/>
                <a:gd name="connsiteX2" fmla="*/ 868680 w 1051560"/>
                <a:gd name="connsiteY2" fmla="*/ 556260 h 1234440"/>
                <a:gd name="connsiteX3" fmla="*/ 1051560 w 1051560"/>
                <a:gd name="connsiteY3" fmla="*/ 0 h 1234440"/>
                <a:gd name="connsiteX0" fmla="*/ 0 w 868680"/>
                <a:gd name="connsiteY0" fmla="*/ 678180 h 678180"/>
                <a:gd name="connsiteX1" fmla="*/ 586740 w 868680"/>
                <a:gd name="connsiteY1" fmla="*/ 548640 h 678180"/>
                <a:gd name="connsiteX2" fmla="*/ 868680 w 868680"/>
                <a:gd name="connsiteY2" fmla="*/ 0 h 678180"/>
                <a:gd name="connsiteX0" fmla="*/ 0 w 281940"/>
                <a:gd name="connsiteY0" fmla="*/ 548640 h 548640"/>
                <a:gd name="connsiteX1" fmla="*/ 281940 w 281940"/>
                <a:gd name="connsiteY1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1940" h="548640">
                  <a:moveTo>
                    <a:pt x="0" y="548640"/>
                  </a:moveTo>
                  <a:cubicBezTo>
                    <a:pt x="144780" y="435610"/>
                    <a:pt x="204470" y="184150"/>
                    <a:pt x="281940" y="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154442" y="362330"/>
            <a:ext cx="377121" cy="1243100"/>
            <a:chOff x="7154442" y="362330"/>
            <a:chExt cx="377121" cy="1243100"/>
          </a:xfrm>
        </p:grpSpPr>
        <p:sp>
          <p:nvSpPr>
            <p:cNvPr id="204" name="Freeform 203"/>
            <p:cNvSpPr/>
            <p:nvPr/>
          </p:nvSpPr>
          <p:spPr>
            <a:xfrm>
              <a:off x="7154442" y="362330"/>
              <a:ext cx="377121" cy="113560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701040"/>
                <a:gd name="connsiteY0" fmla="*/ 1172091 h 1172091"/>
                <a:gd name="connsiteX1" fmla="*/ 281940 w 701040"/>
                <a:gd name="connsiteY1" fmla="*/ 623451 h 1172091"/>
                <a:gd name="connsiteX2" fmla="*/ 464820 w 701040"/>
                <a:gd name="connsiteY2" fmla="*/ 67191 h 1172091"/>
                <a:gd name="connsiteX3" fmla="*/ 701040 w 701040"/>
                <a:gd name="connsiteY3" fmla="*/ 74811 h 1172091"/>
                <a:gd name="connsiteX0" fmla="*/ 0 w 419100"/>
                <a:gd name="connsiteY0" fmla="*/ 623451 h 623451"/>
                <a:gd name="connsiteX1" fmla="*/ 182880 w 419100"/>
                <a:gd name="connsiteY1" fmla="*/ 67191 h 623451"/>
                <a:gd name="connsiteX2" fmla="*/ 419100 w 419100"/>
                <a:gd name="connsiteY2" fmla="*/ 74811 h 623451"/>
                <a:gd name="connsiteX0" fmla="*/ 0 w 236220"/>
                <a:gd name="connsiteY0" fmla="*/ 67191 h 74811"/>
                <a:gd name="connsiteX1" fmla="*/ 236220 w 236220"/>
                <a:gd name="connsiteY1" fmla="*/ 74811 h 7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20" h="74811">
                  <a:moveTo>
                    <a:pt x="0" y="67191"/>
                  </a:moveTo>
                  <a:cubicBezTo>
                    <a:pt x="69850" y="-24249"/>
                    <a:pt x="158750" y="-22979"/>
                    <a:pt x="236220" y="74811"/>
                  </a:cubicBezTo>
                </a:path>
              </a:pathLst>
            </a:custGeom>
            <a:noFill/>
            <a:ln w="34925">
              <a:solidFill>
                <a:srgbClr val="D66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7154442" y="780685"/>
              <a:ext cx="377121" cy="90015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701040"/>
                <a:gd name="connsiteY0" fmla="*/ 1172091 h 1172091"/>
                <a:gd name="connsiteX1" fmla="*/ 281940 w 701040"/>
                <a:gd name="connsiteY1" fmla="*/ 623451 h 1172091"/>
                <a:gd name="connsiteX2" fmla="*/ 464820 w 701040"/>
                <a:gd name="connsiteY2" fmla="*/ 67191 h 1172091"/>
                <a:gd name="connsiteX3" fmla="*/ 701040 w 701040"/>
                <a:gd name="connsiteY3" fmla="*/ 74811 h 1172091"/>
                <a:gd name="connsiteX0" fmla="*/ 0 w 419100"/>
                <a:gd name="connsiteY0" fmla="*/ 623451 h 623451"/>
                <a:gd name="connsiteX1" fmla="*/ 182880 w 419100"/>
                <a:gd name="connsiteY1" fmla="*/ 67191 h 623451"/>
                <a:gd name="connsiteX2" fmla="*/ 419100 w 419100"/>
                <a:gd name="connsiteY2" fmla="*/ 74811 h 623451"/>
                <a:gd name="connsiteX0" fmla="*/ 0 w 236220"/>
                <a:gd name="connsiteY0" fmla="*/ 67191 h 74811"/>
                <a:gd name="connsiteX1" fmla="*/ 236220 w 236220"/>
                <a:gd name="connsiteY1" fmla="*/ 74811 h 7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20" h="74811">
                  <a:moveTo>
                    <a:pt x="0" y="67191"/>
                  </a:moveTo>
                  <a:cubicBezTo>
                    <a:pt x="69850" y="-24249"/>
                    <a:pt x="158750" y="-22979"/>
                    <a:pt x="236220" y="74811"/>
                  </a:cubicBezTo>
                </a:path>
              </a:pathLst>
            </a:custGeom>
            <a:noFill/>
            <a:ln w="34925">
              <a:solidFill>
                <a:srgbClr val="9C1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7154442" y="1407676"/>
              <a:ext cx="377121" cy="53967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701040"/>
                <a:gd name="connsiteY0" fmla="*/ 1172091 h 1172091"/>
                <a:gd name="connsiteX1" fmla="*/ 281940 w 701040"/>
                <a:gd name="connsiteY1" fmla="*/ 623451 h 1172091"/>
                <a:gd name="connsiteX2" fmla="*/ 464820 w 701040"/>
                <a:gd name="connsiteY2" fmla="*/ 67191 h 1172091"/>
                <a:gd name="connsiteX3" fmla="*/ 701040 w 701040"/>
                <a:gd name="connsiteY3" fmla="*/ 74811 h 1172091"/>
                <a:gd name="connsiteX0" fmla="*/ 0 w 419100"/>
                <a:gd name="connsiteY0" fmla="*/ 623451 h 623451"/>
                <a:gd name="connsiteX1" fmla="*/ 182880 w 419100"/>
                <a:gd name="connsiteY1" fmla="*/ 67191 h 623451"/>
                <a:gd name="connsiteX2" fmla="*/ 419100 w 419100"/>
                <a:gd name="connsiteY2" fmla="*/ 74811 h 623451"/>
                <a:gd name="connsiteX0" fmla="*/ 0 w 236220"/>
                <a:gd name="connsiteY0" fmla="*/ 67191 h 74811"/>
                <a:gd name="connsiteX1" fmla="*/ 236220 w 236220"/>
                <a:gd name="connsiteY1" fmla="*/ 74811 h 7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20" h="74811">
                  <a:moveTo>
                    <a:pt x="0" y="67191"/>
                  </a:moveTo>
                  <a:cubicBezTo>
                    <a:pt x="69850" y="-24249"/>
                    <a:pt x="158750" y="-22979"/>
                    <a:pt x="236220" y="74811"/>
                  </a:cubicBezTo>
                </a:path>
              </a:pathLst>
            </a:custGeom>
            <a:noFill/>
            <a:ln w="34925">
              <a:solidFill>
                <a:srgbClr val="8C24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7154442" y="1245418"/>
              <a:ext cx="377121" cy="62819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701040"/>
                <a:gd name="connsiteY0" fmla="*/ 1172091 h 1172091"/>
                <a:gd name="connsiteX1" fmla="*/ 281940 w 701040"/>
                <a:gd name="connsiteY1" fmla="*/ 623451 h 1172091"/>
                <a:gd name="connsiteX2" fmla="*/ 464820 w 701040"/>
                <a:gd name="connsiteY2" fmla="*/ 67191 h 1172091"/>
                <a:gd name="connsiteX3" fmla="*/ 701040 w 701040"/>
                <a:gd name="connsiteY3" fmla="*/ 74811 h 1172091"/>
                <a:gd name="connsiteX0" fmla="*/ 0 w 419100"/>
                <a:gd name="connsiteY0" fmla="*/ 623451 h 623451"/>
                <a:gd name="connsiteX1" fmla="*/ 182880 w 419100"/>
                <a:gd name="connsiteY1" fmla="*/ 67191 h 623451"/>
                <a:gd name="connsiteX2" fmla="*/ 419100 w 419100"/>
                <a:gd name="connsiteY2" fmla="*/ 74811 h 623451"/>
                <a:gd name="connsiteX0" fmla="*/ 0 w 236220"/>
                <a:gd name="connsiteY0" fmla="*/ 67191 h 74811"/>
                <a:gd name="connsiteX1" fmla="*/ 236220 w 236220"/>
                <a:gd name="connsiteY1" fmla="*/ 74811 h 7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20" h="74811">
                  <a:moveTo>
                    <a:pt x="0" y="67191"/>
                  </a:moveTo>
                  <a:cubicBezTo>
                    <a:pt x="69850" y="-24249"/>
                    <a:pt x="158750" y="-22979"/>
                    <a:pt x="236220" y="74811"/>
                  </a:cubicBezTo>
                </a:path>
              </a:pathLst>
            </a:custGeom>
            <a:noFill/>
            <a:ln w="34925">
              <a:solidFill>
                <a:srgbClr val="008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7154442" y="1561082"/>
              <a:ext cx="377121" cy="44348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1287780"/>
                <a:gd name="connsiteY0" fmla="*/ 1301631 h 1301631"/>
                <a:gd name="connsiteX1" fmla="*/ 586740 w 1287780"/>
                <a:gd name="connsiteY1" fmla="*/ 1172091 h 1301631"/>
                <a:gd name="connsiteX2" fmla="*/ 868680 w 1287780"/>
                <a:gd name="connsiteY2" fmla="*/ 623451 h 1301631"/>
                <a:gd name="connsiteX3" fmla="*/ 1051560 w 1287780"/>
                <a:gd name="connsiteY3" fmla="*/ 67191 h 1301631"/>
                <a:gd name="connsiteX4" fmla="*/ 1287780 w 1287780"/>
                <a:gd name="connsiteY4" fmla="*/ 74811 h 1301631"/>
                <a:gd name="connsiteX0" fmla="*/ 0 w 701040"/>
                <a:gd name="connsiteY0" fmla="*/ 1172091 h 1172091"/>
                <a:gd name="connsiteX1" fmla="*/ 281940 w 701040"/>
                <a:gd name="connsiteY1" fmla="*/ 623451 h 1172091"/>
                <a:gd name="connsiteX2" fmla="*/ 464820 w 701040"/>
                <a:gd name="connsiteY2" fmla="*/ 67191 h 1172091"/>
                <a:gd name="connsiteX3" fmla="*/ 701040 w 701040"/>
                <a:gd name="connsiteY3" fmla="*/ 74811 h 1172091"/>
                <a:gd name="connsiteX0" fmla="*/ 0 w 419100"/>
                <a:gd name="connsiteY0" fmla="*/ 623451 h 623451"/>
                <a:gd name="connsiteX1" fmla="*/ 182880 w 419100"/>
                <a:gd name="connsiteY1" fmla="*/ 67191 h 623451"/>
                <a:gd name="connsiteX2" fmla="*/ 419100 w 419100"/>
                <a:gd name="connsiteY2" fmla="*/ 74811 h 623451"/>
                <a:gd name="connsiteX0" fmla="*/ 0 w 236220"/>
                <a:gd name="connsiteY0" fmla="*/ 67191 h 74811"/>
                <a:gd name="connsiteX1" fmla="*/ 236220 w 236220"/>
                <a:gd name="connsiteY1" fmla="*/ 74811 h 7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20" h="74811">
                  <a:moveTo>
                    <a:pt x="0" y="67191"/>
                  </a:moveTo>
                  <a:cubicBezTo>
                    <a:pt x="69850" y="-24249"/>
                    <a:pt x="158750" y="-22979"/>
                    <a:pt x="236220" y="74811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31563" y="475890"/>
            <a:ext cx="364956" cy="1472839"/>
            <a:chOff x="7531563" y="475890"/>
            <a:chExt cx="364956" cy="1472839"/>
          </a:xfrm>
        </p:grpSpPr>
        <p:sp>
          <p:nvSpPr>
            <p:cNvPr id="205" name="Freeform 204"/>
            <p:cNvSpPr/>
            <p:nvPr/>
          </p:nvSpPr>
          <p:spPr>
            <a:xfrm>
              <a:off x="7531563" y="475890"/>
              <a:ext cx="364956" cy="879077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929640"/>
                <a:gd name="connsiteY0" fmla="*/ 1172091 h 1172091"/>
                <a:gd name="connsiteX1" fmla="*/ 281940 w 929640"/>
                <a:gd name="connsiteY1" fmla="*/ 623451 h 1172091"/>
                <a:gd name="connsiteX2" fmla="*/ 464820 w 929640"/>
                <a:gd name="connsiteY2" fmla="*/ 67191 h 1172091"/>
                <a:gd name="connsiteX3" fmla="*/ 701040 w 929640"/>
                <a:gd name="connsiteY3" fmla="*/ 74811 h 1172091"/>
                <a:gd name="connsiteX4" fmla="*/ 929640 w 929640"/>
                <a:gd name="connsiteY4" fmla="*/ 653931 h 1172091"/>
                <a:gd name="connsiteX0" fmla="*/ 0 w 647700"/>
                <a:gd name="connsiteY0" fmla="*/ 623451 h 653931"/>
                <a:gd name="connsiteX1" fmla="*/ 182880 w 647700"/>
                <a:gd name="connsiteY1" fmla="*/ 67191 h 653931"/>
                <a:gd name="connsiteX2" fmla="*/ 419100 w 647700"/>
                <a:gd name="connsiteY2" fmla="*/ 74811 h 653931"/>
                <a:gd name="connsiteX3" fmla="*/ 647700 w 647700"/>
                <a:gd name="connsiteY3" fmla="*/ 653931 h 653931"/>
                <a:gd name="connsiteX0" fmla="*/ 0 w 464820"/>
                <a:gd name="connsiteY0" fmla="*/ 67191 h 653931"/>
                <a:gd name="connsiteX1" fmla="*/ 236220 w 464820"/>
                <a:gd name="connsiteY1" fmla="*/ 74811 h 653931"/>
                <a:gd name="connsiteX2" fmla="*/ 464820 w 464820"/>
                <a:gd name="connsiteY2" fmla="*/ 653931 h 653931"/>
                <a:gd name="connsiteX0" fmla="*/ 0 w 228600"/>
                <a:gd name="connsiteY0" fmla="*/ 0 h 579120"/>
                <a:gd name="connsiteX1" fmla="*/ 228600 w 228600"/>
                <a:gd name="connsiteY1" fmla="*/ 57912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579120">
                  <a:moveTo>
                    <a:pt x="0" y="0"/>
                  </a:moveTo>
                  <a:cubicBezTo>
                    <a:pt x="77470" y="97790"/>
                    <a:pt x="151130" y="392430"/>
                    <a:pt x="228600" y="579120"/>
                  </a:cubicBezTo>
                </a:path>
              </a:pathLst>
            </a:custGeom>
            <a:noFill/>
            <a:ln w="34925">
              <a:solidFill>
                <a:srgbClr val="D66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7531563" y="870700"/>
              <a:ext cx="364956" cy="696812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929640"/>
                <a:gd name="connsiteY0" fmla="*/ 1172091 h 1172091"/>
                <a:gd name="connsiteX1" fmla="*/ 281940 w 929640"/>
                <a:gd name="connsiteY1" fmla="*/ 623451 h 1172091"/>
                <a:gd name="connsiteX2" fmla="*/ 464820 w 929640"/>
                <a:gd name="connsiteY2" fmla="*/ 67191 h 1172091"/>
                <a:gd name="connsiteX3" fmla="*/ 701040 w 929640"/>
                <a:gd name="connsiteY3" fmla="*/ 74811 h 1172091"/>
                <a:gd name="connsiteX4" fmla="*/ 929640 w 929640"/>
                <a:gd name="connsiteY4" fmla="*/ 653931 h 1172091"/>
                <a:gd name="connsiteX0" fmla="*/ 0 w 647700"/>
                <a:gd name="connsiteY0" fmla="*/ 623451 h 653931"/>
                <a:gd name="connsiteX1" fmla="*/ 182880 w 647700"/>
                <a:gd name="connsiteY1" fmla="*/ 67191 h 653931"/>
                <a:gd name="connsiteX2" fmla="*/ 419100 w 647700"/>
                <a:gd name="connsiteY2" fmla="*/ 74811 h 653931"/>
                <a:gd name="connsiteX3" fmla="*/ 647700 w 647700"/>
                <a:gd name="connsiteY3" fmla="*/ 653931 h 653931"/>
                <a:gd name="connsiteX0" fmla="*/ 0 w 464820"/>
                <a:gd name="connsiteY0" fmla="*/ 67191 h 653931"/>
                <a:gd name="connsiteX1" fmla="*/ 236220 w 464820"/>
                <a:gd name="connsiteY1" fmla="*/ 74811 h 653931"/>
                <a:gd name="connsiteX2" fmla="*/ 464820 w 464820"/>
                <a:gd name="connsiteY2" fmla="*/ 653931 h 653931"/>
                <a:gd name="connsiteX0" fmla="*/ 0 w 228600"/>
                <a:gd name="connsiteY0" fmla="*/ 0 h 579120"/>
                <a:gd name="connsiteX1" fmla="*/ 228600 w 228600"/>
                <a:gd name="connsiteY1" fmla="*/ 57912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579120">
                  <a:moveTo>
                    <a:pt x="0" y="0"/>
                  </a:moveTo>
                  <a:cubicBezTo>
                    <a:pt x="77470" y="97790"/>
                    <a:pt x="151130" y="392430"/>
                    <a:pt x="228600" y="579120"/>
                  </a:cubicBezTo>
                </a:path>
              </a:pathLst>
            </a:custGeom>
            <a:noFill/>
            <a:ln w="34925">
              <a:solidFill>
                <a:srgbClr val="9C1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7531563" y="1461643"/>
              <a:ext cx="364956" cy="417767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929640"/>
                <a:gd name="connsiteY0" fmla="*/ 1172091 h 1172091"/>
                <a:gd name="connsiteX1" fmla="*/ 281940 w 929640"/>
                <a:gd name="connsiteY1" fmla="*/ 623451 h 1172091"/>
                <a:gd name="connsiteX2" fmla="*/ 464820 w 929640"/>
                <a:gd name="connsiteY2" fmla="*/ 67191 h 1172091"/>
                <a:gd name="connsiteX3" fmla="*/ 701040 w 929640"/>
                <a:gd name="connsiteY3" fmla="*/ 74811 h 1172091"/>
                <a:gd name="connsiteX4" fmla="*/ 929640 w 929640"/>
                <a:gd name="connsiteY4" fmla="*/ 653931 h 1172091"/>
                <a:gd name="connsiteX0" fmla="*/ 0 w 647700"/>
                <a:gd name="connsiteY0" fmla="*/ 623451 h 653931"/>
                <a:gd name="connsiteX1" fmla="*/ 182880 w 647700"/>
                <a:gd name="connsiteY1" fmla="*/ 67191 h 653931"/>
                <a:gd name="connsiteX2" fmla="*/ 419100 w 647700"/>
                <a:gd name="connsiteY2" fmla="*/ 74811 h 653931"/>
                <a:gd name="connsiteX3" fmla="*/ 647700 w 647700"/>
                <a:gd name="connsiteY3" fmla="*/ 653931 h 653931"/>
                <a:gd name="connsiteX0" fmla="*/ 0 w 464820"/>
                <a:gd name="connsiteY0" fmla="*/ 67191 h 653931"/>
                <a:gd name="connsiteX1" fmla="*/ 236220 w 464820"/>
                <a:gd name="connsiteY1" fmla="*/ 74811 h 653931"/>
                <a:gd name="connsiteX2" fmla="*/ 464820 w 464820"/>
                <a:gd name="connsiteY2" fmla="*/ 653931 h 653931"/>
                <a:gd name="connsiteX0" fmla="*/ 0 w 228600"/>
                <a:gd name="connsiteY0" fmla="*/ 0 h 579120"/>
                <a:gd name="connsiteX1" fmla="*/ 228600 w 228600"/>
                <a:gd name="connsiteY1" fmla="*/ 57912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579120">
                  <a:moveTo>
                    <a:pt x="0" y="0"/>
                  </a:moveTo>
                  <a:cubicBezTo>
                    <a:pt x="77470" y="97790"/>
                    <a:pt x="151130" y="392430"/>
                    <a:pt x="228600" y="579120"/>
                  </a:cubicBezTo>
                </a:path>
              </a:pathLst>
            </a:custGeom>
            <a:noFill/>
            <a:ln w="34925">
              <a:solidFill>
                <a:srgbClr val="8C24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7531563" y="1308237"/>
              <a:ext cx="364956" cy="486288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929640"/>
                <a:gd name="connsiteY0" fmla="*/ 1172091 h 1172091"/>
                <a:gd name="connsiteX1" fmla="*/ 281940 w 929640"/>
                <a:gd name="connsiteY1" fmla="*/ 623451 h 1172091"/>
                <a:gd name="connsiteX2" fmla="*/ 464820 w 929640"/>
                <a:gd name="connsiteY2" fmla="*/ 67191 h 1172091"/>
                <a:gd name="connsiteX3" fmla="*/ 701040 w 929640"/>
                <a:gd name="connsiteY3" fmla="*/ 74811 h 1172091"/>
                <a:gd name="connsiteX4" fmla="*/ 929640 w 929640"/>
                <a:gd name="connsiteY4" fmla="*/ 653931 h 1172091"/>
                <a:gd name="connsiteX0" fmla="*/ 0 w 647700"/>
                <a:gd name="connsiteY0" fmla="*/ 623451 h 653931"/>
                <a:gd name="connsiteX1" fmla="*/ 182880 w 647700"/>
                <a:gd name="connsiteY1" fmla="*/ 67191 h 653931"/>
                <a:gd name="connsiteX2" fmla="*/ 419100 w 647700"/>
                <a:gd name="connsiteY2" fmla="*/ 74811 h 653931"/>
                <a:gd name="connsiteX3" fmla="*/ 647700 w 647700"/>
                <a:gd name="connsiteY3" fmla="*/ 653931 h 653931"/>
                <a:gd name="connsiteX0" fmla="*/ 0 w 464820"/>
                <a:gd name="connsiteY0" fmla="*/ 67191 h 653931"/>
                <a:gd name="connsiteX1" fmla="*/ 236220 w 464820"/>
                <a:gd name="connsiteY1" fmla="*/ 74811 h 653931"/>
                <a:gd name="connsiteX2" fmla="*/ 464820 w 464820"/>
                <a:gd name="connsiteY2" fmla="*/ 653931 h 653931"/>
                <a:gd name="connsiteX0" fmla="*/ 0 w 228600"/>
                <a:gd name="connsiteY0" fmla="*/ 0 h 579120"/>
                <a:gd name="connsiteX1" fmla="*/ 228600 w 228600"/>
                <a:gd name="connsiteY1" fmla="*/ 57912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579120">
                  <a:moveTo>
                    <a:pt x="0" y="0"/>
                  </a:moveTo>
                  <a:cubicBezTo>
                    <a:pt x="77470" y="97790"/>
                    <a:pt x="151130" y="392430"/>
                    <a:pt x="228600" y="579120"/>
                  </a:cubicBezTo>
                </a:path>
              </a:pathLst>
            </a:custGeom>
            <a:noFill/>
            <a:ln w="34925">
              <a:solidFill>
                <a:srgbClr val="008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7531563" y="1605430"/>
              <a:ext cx="364956" cy="343299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929640"/>
                <a:gd name="connsiteY0" fmla="*/ 1172091 h 1172091"/>
                <a:gd name="connsiteX1" fmla="*/ 281940 w 929640"/>
                <a:gd name="connsiteY1" fmla="*/ 623451 h 1172091"/>
                <a:gd name="connsiteX2" fmla="*/ 464820 w 929640"/>
                <a:gd name="connsiteY2" fmla="*/ 67191 h 1172091"/>
                <a:gd name="connsiteX3" fmla="*/ 701040 w 929640"/>
                <a:gd name="connsiteY3" fmla="*/ 74811 h 1172091"/>
                <a:gd name="connsiteX4" fmla="*/ 929640 w 929640"/>
                <a:gd name="connsiteY4" fmla="*/ 653931 h 1172091"/>
                <a:gd name="connsiteX0" fmla="*/ 0 w 647700"/>
                <a:gd name="connsiteY0" fmla="*/ 623451 h 653931"/>
                <a:gd name="connsiteX1" fmla="*/ 182880 w 647700"/>
                <a:gd name="connsiteY1" fmla="*/ 67191 h 653931"/>
                <a:gd name="connsiteX2" fmla="*/ 419100 w 647700"/>
                <a:gd name="connsiteY2" fmla="*/ 74811 h 653931"/>
                <a:gd name="connsiteX3" fmla="*/ 647700 w 647700"/>
                <a:gd name="connsiteY3" fmla="*/ 653931 h 653931"/>
                <a:gd name="connsiteX0" fmla="*/ 0 w 464820"/>
                <a:gd name="connsiteY0" fmla="*/ 67191 h 653931"/>
                <a:gd name="connsiteX1" fmla="*/ 236220 w 464820"/>
                <a:gd name="connsiteY1" fmla="*/ 74811 h 653931"/>
                <a:gd name="connsiteX2" fmla="*/ 464820 w 464820"/>
                <a:gd name="connsiteY2" fmla="*/ 653931 h 653931"/>
                <a:gd name="connsiteX0" fmla="*/ 0 w 228600"/>
                <a:gd name="connsiteY0" fmla="*/ 0 h 579120"/>
                <a:gd name="connsiteX1" fmla="*/ 228600 w 228600"/>
                <a:gd name="connsiteY1" fmla="*/ 57912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579120">
                  <a:moveTo>
                    <a:pt x="0" y="0"/>
                  </a:moveTo>
                  <a:cubicBezTo>
                    <a:pt x="77470" y="97790"/>
                    <a:pt x="151130" y="392430"/>
                    <a:pt x="228600" y="57912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896519" y="1354726"/>
            <a:ext cx="377121" cy="914851"/>
            <a:chOff x="7896519" y="1354726"/>
            <a:chExt cx="377121" cy="914851"/>
          </a:xfrm>
        </p:grpSpPr>
        <p:sp>
          <p:nvSpPr>
            <p:cNvPr id="206" name="Freeform 205"/>
            <p:cNvSpPr/>
            <p:nvPr/>
          </p:nvSpPr>
          <p:spPr>
            <a:xfrm>
              <a:off x="7896519" y="1354726"/>
              <a:ext cx="377121" cy="821243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165860"/>
                <a:gd name="connsiteY0" fmla="*/ 1172091 h 1194951"/>
                <a:gd name="connsiteX1" fmla="*/ 281940 w 1165860"/>
                <a:gd name="connsiteY1" fmla="*/ 623451 h 1194951"/>
                <a:gd name="connsiteX2" fmla="*/ 464820 w 1165860"/>
                <a:gd name="connsiteY2" fmla="*/ 67191 h 1194951"/>
                <a:gd name="connsiteX3" fmla="*/ 701040 w 1165860"/>
                <a:gd name="connsiteY3" fmla="*/ 74811 h 1194951"/>
                <a:gd name="connsiteX4" fmla="*/ 929640 w 1165860"/>
                <a:gd name="connsiteY4" fmla="*/ 653931 h 1194951"/>
                <a:gd name="connsiteX5" fmla="*/ 1165860 w 1165860"/>
                <a:gd name="connsiteY5" fmla="*/ 1194951 h 1194951"/>
                <a:gd name="connsiteX0" fmla="*/ 0 w 883920"/>
                <a:gd name="connsiteY0" fmla="*/ 623451 h 1194951"/>
                <a:gd name="connsiteX1" fmla="*/ 182880 w 883920"/>
                <a:gd name="connsiteY1" fmla="*/ 67191 h 1194951"/>
                <a:gd name="connsiteX2" fmla="*/ 419100 w 883920"/>
                <a:gd name="connsiteY2" fmla="*/ 74811 h 1194951"/>
                <a:gd name="connsiteX3" fmla="*/ 647700 w 883920"/>
                <a:gd name="connsiteY3" fmla="*/ 653931 h 1194951"/>
                <a:gd name="connsiteX4" fmla="*/ 883920 w 883920"/>
                <a:gd name="connsiteY4" fmla="*/ 1194951 h 1194951"/>
                <a:gd name="connsiteX0" fmla="*/ 0 w 701040"/>
                <a:gd name="connsiteY0" fmla="*/ 67191 h 1194951"/>
                <a:gd name="connsiteX1" fmla="*/ 236220 w 701040"/>
                <a:gd name="connsiteY1" fmla="*/ 74811 h 1194951"/>
                <a:gd name="connsiteX2" fmla="*/ 464820 w 701040"/>
                <a:gd name="connsiteY2" fmla="*/ 653931 h 1194951"/>
                <a:gd name="connsiteX3" fmla="*/ 701040 w 701040"/>
                <a:gd name="connsiteY3" fmla="*/ 1194951 h 1194951"/>
                <a:gd name="connsiteX0" fmla="*/ 0 w 464820"/>
                <a:gd name="connsiteY0" fmla="*/ 0 h 1120140"/>
                <a:gd name="connsiteX1" fmla="*/ 228600 w 464820"/>
                <a:gd name="connsiteY1" fmla="*/ 579120 h 1120140"/>
                <a:gd name="connsiteX2" fmla="*/ 464820 w 464820"/>
                <a:gd name="connsiteY2" fmla="*/ 1120140 h 1120140"/>
                <a:gd name="connsiteX0" fmla="*/ 0 w 236220"/>
                <a:gd name="connsiteY0" fmla="*/ 0 h 541020"/>
                <a:gd name="connsiteX1" fmla="*/ 236220 w 236220"/>
                <a:gd name="connsiteY1" fmla="*/ 541020 h 54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20" h="541020">
                  <a:moveTo>
                    <a:pt x="0" y="0"/>
                  </a:moveTo>
                  <a:cubicBezTo>
                    <a:pt x="77470" y="186690"/>
                    <a:pt x="107950" y="436880"/>
                    <a:pt x="236220" y="541020"/>
                  </a:cubicBezTo>
                </a:path>
              </a:pathLst>
            </a:custGeom>
            <a:noFill/>
            <a:ln w="34925">
              <a:solidFill>
                <a:srgbClr val="D66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7896519" y="1567321"/>
              <a:ext cx="377121" cy="650970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165860"/>
                <a:gd name="connsiteY0" fmla="*/ 1172091 h 1194951"/>
                <a:gd name="connsiteX1" fmla="*/ 281940 w 1165860"/>
                <a:gd name="connsiteY1" fmla="*/ 623451 h 1194951"/>
                <a:gd name="connsiteX2" fmla="*/ 464820 w 1165860"/>
                <a:gd name="connsiteY2" fmla="*/ 67191 h 1194951"/>
                <a:gd name="connsiteX3" fmla="*/ 701040 w 1165860"/>
                <a:gd name="connsiteY3" fmla="*/ 74811 h 1194951"/>
                <a:gd name="connsiteX4" fmla="*/ 929640 w 1165860"/>
                <a:gd name="connsiteY4" fmla="*/ 653931 h 1194951"/>
                <a:gd name="connsiteX5" fmla="*/ 1165860 w 1165860"/>
                <a:gd name="connsiteY5" fmla="*/ 1194951 h 1194951"/>
                <a:gd name="connsiteX0" fmla="*/ 0 w 883920"/>
                <a:gd name="connsiteY0" fmla="*/ 623451 h 1194951"/>
                <a:gd name="connsiteX1" fmla="*/ 182880 w 883920"/>
                <a:gd name="connsiteY1" fmla="*/ 67191 h 1194951"/>
                <a:gd name="connsiteX2" fmla="*/ 419100 w 883920"/>
                <a:gd name="connsiteY2" fmla="*/ 74811 h 1194951"/>
                <a:gd name="connsiteX3" fmla="*/ 647700 w 883920"/>
                <a:gd name="connsiteY3" fmla="*/ 653931 h 1194951"/>
                <a:gd name="connsiteX4" fmla="*/ 883920 w 883920"/>
                <a:gd name="connsiteY4" fmla="*/ 1194951 h 1194951"/>
                <a:gd name="connsiteX0" fmla="*/ 0 w 701040"/>
                <a:gd name="connsiteY0" fmla="*/ 67191 h 1194951"/>
                <a:gd name="connsiteX1" fmla="*/ 236220 w 701040"/>
                <a:gd name="connsiteY1" fmla="*/ 74811 h 1194951"/>
                <a:gd name="connsiteX2" fmla="*/ 464820 w 701040"/>
                <a:gd name="connsiteY2" fmla="*/ 653931 h 1194951"/>
                <a:gd name="connsiteX3" fmla="*/ 701040 w 701040"/>
                <a:gd name="connsiteY3" fmla="*/ 1194951 h 1194951"/>
                <a:gd name="connsiteX0" fmla="*/ 0 w 464820"/>
                <a:gd name="connsiteY0" fmla="*/ 0 h 1120140"/>
                <a:gd name="connsiteX1" fmla="*/ 228600 w 464820"/>
                <a:gd name="connsiteY1" fmla="*/ 579120 h 1120140"/>
                <a:gd name="connsiteX2" fmla="*/ 464820 w 464820"/>
                <a:gd name="connsiteY2" fmla="*/ 1120140 h 1120140"/>
                <a:gd name="connsiteX0" fmla="*/ 0 w 236220"/>
                <a:gd name="connsiteY0" fmla="*/ 0 h 541020"/>
                <a:gd name="connsiteX1" fmla="*/ 236220 w 236220"/>
                <a:gd name="connsiteY1" fmla="*/ 541020 h 54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20" h="541020">
                  <a:moveTo>
                    <a:pt x="0" y="0"/>
                  </a:moveTo>
                  <a:cubicBezTo>
                    <a:pt x="77470" y="186690"/>
                    <a:pt x="107950" y="436880"/>
                    <a:pt x="236220" y="541020"/>
                  </a:cubicBezTo>
                </a:path>
              </a:pathLst>
            </a:custGeom>
            <a:noFill/>
            <a:ln w="34925">
              <a:solidFill>
                <a:srgbClr val="9C1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7896519" y="1879295"/>
              <a:ext cx="377121" cy="390282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165860"/>
                <a:gd name="connsiteY0" fmla="*/ 1172091 h 1194951"/>
                <a:gd name="connsiteX1" fmla="*/ 281940 w 1165860"/>
                <a:gd name="connsiteY1" fmla="*/ 623451 h 1194951"/>
                <a:gd name="connsiteX2" fmla="*/ 464820 w 1165860"/>
                <a:gd name="connsiteY2" fmla="*/ 67191 h 1194951"/>
                <a:gd name="connsiteX3" fmla="*/ 701040 w 1165860"/>
                <a:gd name="connsiteY3" fmla="*/ 74811 h 1194951"/>
                <a:gd name="connsiteX4" fmla="*/ 929640 w 1165860"/>
                <a:gd name="connsiteY4" fmla="*/ 653931 h 1194951"/>
                <a:gd name="connsiteX5" fmla="*/ 1165860 w 1165860"/>
                <a:gd name="connsiteY5" fmla="*/ 1194951 h 1194951"/>
                <a:gd name="connsiteX0" fmla="*/ 0 w 883920"/>
                <a:gd name="connsiteY0" fmla="*/ 623451 h 1194951"/>
                <a:gd name="connsiteX1" fmla="*/ 182880 w 883920"/>
                <a:gd name="connsiteY1" fmla="*/ 67191 h 1194951"/>
                <a:gd name="connsiteX2" fmla="*/ 419100 w 883920"/>
                <a:gd name="connsiteY2" fmla="*/ 74811 h 1194951"/>
                <a:gd name="connsiteX3" fmla="*/ 647700 w 883920"/>
                <a:gd name="connsiteY3" fmla="*/ 653931 h 1194951"/>
                <a:gd name="connsiteX4" fmla="*/ 883920 w 883920"/>
                <a:gd name="connsiteY4" fmla="*/ 1194951 h 1194951"/>
                <a:gd name="connsiteX0" fmla="*/ 0 w 701040"/>
                <a:gd name="connsiteY0" fmla="*/ 67191 h 1194951"/>
                <a:gd name="connsiteX1" fmla="*/ 236220 w 701040"/>
                <a:gd name="connsiteY1" fmla="*/ 74811 h 1194951"/>
                <a:gd name="connsiteX2" fmla="*/ 464820 w 701040"/>
                <a:gd name="connsiteY2" fmla="*/ 653931 h 1194951"/>
                <a:gd name="connsiteX3" fmla="*/ 701040 w 701040"/>
                <a:gd name="connsiteY3" fmla="*/ 1194951 h 1194951"/>
                <a:gd name="connsiteX0" fmla="*/ 0 w 464820"/>
                <a:gd name="connsiteY0" fmla="*/ 0 h 1120140"/>
                <a:gd name="connsiteX1" fmla="*/ 228600 w 464820"/>
                <a:gd name="connsiteY1" fmla="*/ 579120 h 1120140"/>
                <a:gd name="connsiteX2" fmla="*/ 464820 w 464820"/>
                <a:gd name="connsiteY2" fmla="*/ 1120140 h 1120140"/>
                <a:gd name="connsiteX0" fmla="*/ 0 w 236220"/>
                <a:gd name="connsiteY0" fmla="*/ 0 h 541020"/>
                <a:gd name="connsiteX1" fmla="*/ 236220 w 236220"/>
                <a:gd name="connsiteY1" fmla="*/ 541020 h 54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20" h="541020">
                  <a:moveTo>
                    <a:pt x="0" y="0"/>
                  </a:moveTo>
                  <a:cubicBezTo>
                    <a:pt x="77470" y="186690"/>
                    <a:pt x="107950" y="436880"/>
                    <a:pt x="236220" y="541020"/>
                  </a:cubicBezTo>
                </a:path>
              </a:pathLst>
            </a:custGeom>
            <a:noFill/>
            <a:ln w="34925">
              <a:solidFill>
                <a:srgbClr val="8C24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896519" y="1794391"/>
              <a:ext cx="377121" cy="454295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165860"/>
                <a:gd name="connsiteY0" fmla="*/ 1172091 h 1194951"/>
                <a:gd name="connsiteX1" fmla="*/ 281940 w 1165860"/>
                <a:gd name="connsiteY1" fmla="*/ 623451 h 1194951"/>
                <a:gd name="connsiteX2" fmla="*/ 464820 w 1165860"/>
                <a:gd name="connsiteY2" fmla="*/ 67191 h 1194951"/>
                <a:gd name="connsiteX3" fmla="*/ 701040 w 1165860"/>
                <a:gd name="connsiteY3" fmla="*/ 74811 h 1194951"/>
                <a:gd name="connsiteX4" fmla="*/ 929640 w 1165860"/>
                <a:gd name="connsiteY4" fmla="*/ 653931 h 1194951"/>
                <a:gd name="connsiteX5" fmla="*/ 1165860 w 1165860"/>
                <a:gd name="connsiteY5" fmla="*/ 1194951 h 1194951"/>
                <a:gd name="connsiteX0" fmla="*/ 0 w 883920"/>
                <a:gd name="connsiteY0" fmla="*/ 623451 h 1194951"/>
                <a:gd name="connsiteX1" fmla="*/ 182880 w 883920"/>
                <a:gd name="connsiteY1" fmla="*/ 67191 h 1194951"/>
                <a:gd name="connsiteX2" fmla="*/ 419100 w 883920"/>
                <a:gd name="connsiteY2" fmla="*/ 74811 h 1194951"/>
                <a:gd name="connsiteX3" fmla="*/ 647700 w 883920"/>
                <a:gd name="connsiteY3" fmla="*/ 653931 h 1194951"/>
                <a:gd name="connsiteX4" fmla="*/ 883920 w 883920"/>
                <a:gd name="connsiteY4" fmla="*/ 1194951 h 1194951"/>
                <a:gd name="connsiteX0" fmla="*/ 0 w 701040"/>
                <a:gd name="connsiteY0" fmla="*/ 67191 h 1194951"/>
                <a:gd name="connsiteX1" fmla="*/ 236220 w 701040"/>
                <a:gd name="connsiteY1" fmla="*/ 74811 h 1194951"/>
                <a:gd name="connsiteX2" fmla="*/ 464820 w 701040"/>
                <a:gd name="connsiteY2" fmla="*/ 653931 h 1194951"/>
                <a:gd name="connsiteX3" fmla="*/ 701040 w 701040"/>
                <a:gd name="connsiteY3" fmla="*/ 1194951 h 1194951"/>
                <a:gd name="connsiteX0" fmla="*/ 0 w 464820"/>
                <a:gd name="connsiteY0" fmla="*/ 0 h 1120140"/>
                <a:gd name="connsiteX1" fmla="*/ 228600 w 464820"/>
                <a:gd name="connsiteY1" fmla="*/ 579120 h 1120140"/>
                <a:gd name="connsiteX2" fmla="*/ 464820 w 464820"/>
                <a:gd name="connsiteY2" fmla="*/ 1120140 h 1120140"/>
                <a:gd name="connsiteX0" fmla="*/ 0 w 236220"/>
                <a:gd name="connsiteY0" fmla="*/ 0 h 541020"/>
                <a:gd name="connsiteX1" fmla="*/ 236220 w 236220"/>
                <a:gd name="connsiteY1" fmla="*/ 541020 h 54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20" h="541020">
                  <a:moveTo>
                    <a:pt x="0" y="0"/>
                  </a:moveTo>
                  <a:cubicBezTo>
                    <a:pt x="77470" y="186690"/>
                    <a:pt x="107950" y="436880"/>
                    <a:pt x="236220" y="541020"/>
                  </a:cubicBezTo>
                </a:path>
              </a:pathLst>
            </a:custGeom>
            <a:noFill/>
            <a:ln w="34925">
              <a:solidFill>
                <a:srgbClr val="008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7896519" y="1948635"/>
              <a:ext cx="377121" cy="320714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165860"/>
                <a:gd name="connsiteY0" fmla="*/ 1172091 h 1194951"/>
                <a:gd name="connsiteX1" fmla="*/ 281940 w 1165860"/>
                <a:gd name="connsiteY1" fmla="*/ 623451 h 1194951"/>
                <a:gd name="connsiteX2" fmla="*/ 464820 w 1165860"/>
                <a:gd name="connsiteY2" fmla="*/ 67191 h 1194951"/>
                <a:gd name="connsiteX3" fmla="*/ 701040 w 1165860"/>
                <a:gd name="connsiteY3" fmla="*/ 74811 h 1194951"/>
                <a:gd name="connsiteX4" fmla="*/ 929640 w 1165860"/>
                <a:gd name="connsiteY4" fmla="*/ 653931 h 1194951"/>
                <a:gd name="connsiteX5" fmla="*/ 1165860 w 1165860"/>
                <a:gd name="connsiteY5" fmla="*/ 1194951 h 1194951"/>
                <a:gd name="connsiteX0" fmla="*/ 0 w 883920"/>
                <a:gd name="connsiteY0" fmla="*/ 623451 h 1194951"/>
                <a:gd name="connsiteX1" fmla="*/ 182880 w 883920"/>
                <a:gd name="connsiteY1" fmla="*/ 67191 h 1194951"/>
                <a:gd name="connsiteX2" fmla="*/ 419100 w 883920"/>
                <a:gd name="connsiteY2" fmla="*/ 74811 h 1194951"/>
                <a:gd name="connsiteX3" fmla="*/ 647700 w 883920"/>
                <a:gd name="connsiteY3" fmla="*/ 653931 h 1194951"/>
                <a:gd name="connsiteX4" fmla="*/ 883920 w 883920"/>
                <a:gd name="connsiteY4" fmla="*/ 1194951 h 1194951"/>
                <a:gd name="connsiteX0" fmla="*/ 0 w 701040"/>
                <a:gd name="connsiteY0" fmla="*/ 67191 h 1194951"/>
                <a:gd name="connsiteX1" fmla="*/ 236220 w 701040"/>
                <a:gd name="connsiteY1" fmla="*/ 74811 h 1194951"/>
                <a:gd name="connsiteX2" fmla="*/ 464820 w 701040"/>
                <a:gd name="connsiteY2" fmla="*/ 653931 h 1194951"/>
                <a:gd name="connsiteX3" fmla="*/ 701040 w 701040"/>
                <a:gd name="connsiteY3" fmla="*/ 1194951 h 1194951"/>
                <a:gd name="connsiteX0" fmla="*/ 0 w 464820"/>
                <a:gd name="connsiteY0" fmla="*/ 0 h 1120140"/>
                <a:gd name="connsiteX1" fmla="*/ 228600 w 464820"/>
                <a:gd name="connsiteY1" fmla="*/ 579120 h 1120140"/>
                <a:gd name="connsiteX2" fmla="*/ 464820 w 464820"/>
                <a:gd name="connsiteY2" fmla="*/ 1120140 h 1120140"/>
                <a:gd name="connsiteX0" fmla="*/ 0 w 236220"/>
                <a:gd name="connsiteY0" fmla="*/ 0 h 541020"/>
                <a:gd name="connsiteX1" fmla="*/ 236220 w 236220"/>
                <a:gd name="connsiteY1" fmla="*/ 541020 h 54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20" h="541020">
                  <a:moveTo>
                    <a:pt x="0" y="0"/>
                  </a:moveTo>
                  <a:cubicBezTo>
                    <a:pt x="77470" y="186690"/>
                    <a:pt x="107950" y="436880"/>
                    <a:pt x="236220" y="54102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61353" y="463722"/>
            <a:ext cx="291965" cy="1466704"/>
            <a:chOff x="6861353" y="463722"/>
            <a:chExt cx="291965" cy="1466704"/>
          </a:xfrm>
        </p:grpSpPr>
        <p:sp>
          <p:nvSpPr>
            <p:cNvPr id="207" name="Freeform 206"/>
            <p:cNvSpPr/>
            <p:nvPr/>
          </p:nvSpPr>
          <p:spPr>
            <a:xfrm>
              <a:off x="6861353" y="463722"/>
              <a:ext cx="291965" cy="844377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929640"/>
                <a:gd name="connsiteY0" fmla="*/ 1172091 h 1172091"/>
                <a:gd name="connsiteX1" fmla="*/ 281940 w 929640"/>
                <a:gd name="connsiteY1" fmla="*/ 623451 h 1172091"/>
                <a:gd name="connsiteX2" fmla="*/ 464820 w 929640"/>
                <a:gd name="connsiteY2" fmla="*/ 67191 h 1172091"/>
                <a:gd name="connsiteX3" fmla="*/ 701040 w 929640"/>
                <a:gd name="connsiteY3" fmla="*/ 74811 h 1172091"/>
                <a:gd name="connsiteX4" fmla="*/ 929640 w 929640"/>
                <a:gd name="connsiteY4" fmla="*/ 653931 h 1172091"/>
                <a:gd name="connsiteX0" fmla="*/ 0 w 647700"/>
                <a:gd name="connsiteY0" fmla="*/ 623451 h 653931"/>
                <a:gd name="connsiteX1" fmla="*/ 182880 w 647700"/>
                <a:gd name="connsiteY1" fmla="*/ 67191 h 653931"/>
                <a:gd name="connsiteX2" fmla="*/ 419100 w 647700"/>
                <a:gd name="connsiteY2" fmla="*/ 74811 h 653931"/>
                <a:gd name="connsiteX3" fmla="*/ 647700 w 647700"/>
                <a:gd name="connsiteY3" fmla="*/ 653931 h 653931"/>
                <a:gd name="connsiteX0" fmla="*/ 0 w 419100"/>
                <a:gd name="connsiteY0" fmla="*/ 623451 h 623451"/>
                <a:gd name="connsiteX1" fmla="*/ 182880 w 419100"/>
                <a:gd name="connsiteY1" fmla="*/ 67191 h 623451"/>
                <a:gd name="connsiteX2" fmla="*/ 419100 w 419100"/>
                <a:gd name="connsiteY2" fmla="*/ 74811 h 623451"/>
                <a:gd name="connsiteX0" fmla="*/ 0 w 182880"/>
                <a:gd name="connsiteY0" fmla="*/ 556260 h 556260"/>
                <a:gd name="connsiteX1" fmla="*/ 182880 w 182880"/>
                <a:gd name="connsiteY1" fmla="*/ 0 h 55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80" h="556260">
                  <a:moveTo>
                    <a:pt x="0" y="556260"/>
                  </a:moveTo>
                  <a:cubicBezTo>
                    <a:pt x="77470" y="372110"/>
                    <a:pt x="113030" y="91440"/>
                    <a:pt x="182880" y="0"/>
                  </a:cubicBezTo>
                </a:path>
              </a:pathLst>
            </a:custGeom>
            <a:noFill/>
            <a:ln w="34925">
              <a:solidFill>
                <a:srgbClr val="D66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6861353" y="861055"/>
              <a:ext cx="291965" cy="669307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929640"/>
                <a:gd name="connsiteY0" fmla="*/ 1172091 h 1172091"/>
                <a:gd name="connsiteX1" fmla="*/ 281940 w 929640"/>
                <a:gd name="connsiteY1" fmla="*/ 623451 h 1172091"/>
                <a:gd name="connsiteX2" fmla="*/ 464820 w 929640"/>
                <a:gd name="connsiteY2" fmla="*/ 67191 h 1172091"/>
                <a:gd name="connsiteX3" fmla="*/ 701040 w 929640"/>
                <a:gd name="connsiteY3" fmla="*/ 74811 h 1172091"/>
                <a:gd name="connsiteX4" fmla="*/ 929640 w 929640"/>
                <a:gd name="connsiteY4" fmla="*/ 653931 h 1172091"/>
                <a:gd name="connsiteX0" fmla="*/ 0 w 647700"/>
                <a:gd name="connsiteY0" fmla="*/ 623451 h 653931"/>
                <a:gd name="connsiteX1" fmla="*/ 182880 w 647700"/>
                <a:gd name="connsiteY1" fmla="*/ 67191 h 653931"/>
                <a:gd name="connsiteX2" fmla="*/ 419100 w 647700"/>
                <a:gd name="connsiteY2" fmla="*/ 74811 h 653931"/>
                <a:gd name="connsiteX3" fmla="*/ 647700 w 647700"/>
                <a:gd name="connsiteY3" fmla="*/ 653931 h 653931"/>
                <a:gd name="connsiteX0" fmla="*/ 0 w 419100"/>
                <a:gd name="connsiteY0" fmla="*/ 623451 h 623451"/>
                <a:gd name="connsiteX1" fmla="*/ 182880 w 419100"/>
                <a:gd name="connsiteY1" fmla="*/ 67191 h 623451"/>
                <a:gd name="connsiteX2" fmla="*/ 419100 w 419100"/>
                <a:gd name="connsiteY2" fmla="*/ 74811 h 623451"/>
                <a:gd name="connsiteX0" fmla="*/ 0 w 182880"/>
                <a:gd name="connsiteY0" fmla="*/ 556260 h 556260"/>
                <a:gd name="connsiteX1" fmla="*/ 182880 w 182880"/>
                <a:gd name="connsiteY1" fmla="*/ 0 h 55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80" h="556260">
                  <a:moveTo>
                    <a:pt x="0" y="556260"/>
                  </a:moveTo>
                  <a:cubicBezTo>
                    <a:pt x="77470" y="372110"/>
                    <a:pt x="113030" y="91440"/>
                    <a:pt x="182880" y="0"/>
                  </a:cubicBezTo>
                </a:path>
              </a:pathLst>
            </a:custGeom>
            <a:noFill/>
            <a:ln w="34925">
              <a:solidFill>
                <a:srgbClr val="9C1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6861353" y="1455861"/>
              <a:ext cx="291965" cy="401276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929640"/>
                <a:gd name="connsiteY0" fmla="*/ 1172091 h 1172091"/>
                <a:gd name="connsiteX1" fmla="*/ 281940 w 929640"/>
                <a:gd name="connsiteY1" fmla="*/ 623451 h 1172091"/>
                <a:gd name="connsiteX2" fmla="*/ 464820 w 929640"/>
                <a:gd name="connsiteY2" fmla="*/ 67191 h 1172091"/>
                <a:gd name="connsiteX3" fmla="*/ 701040 w 929640"/>
                <a:gd name="connsiteY3" fmla="*/ 74811 h 1172091"/>
                <a:gd name="connsiteX4" fmla="*/ 929640 w 929640"/>
                <a:gd name="connsiteY4" fmla="*/ 653931 h 1172091"/>
                <a:gd name="connsiteX0" fmla="*/ 0 w 647700"/>
                <a:gd name="connsiteY0" fmla="*/ 623451 h 653931"/>
                <a:gd name="connsiteX1" fmla="*/ 182880 w 647700"/>
                <a:gd name="connsiteY1" fmla="*/ 67191 h 653931"/>
                <a:gd name="connsiteX2" fmla="*/ 419100 w 647700"/>
                <a:gd name="connsiteY2" fmla="*/ 74811 h 653931"/>
                <a:gd name="connsiteX3" fmla="*/ 647700 w 647700"/>
                <a:gd name="connsiteY3" fmla="*/ 653931 h 653931"/>
                <a:gd name="connsiteX0" fmla="*/ 0 w 419100"/>
                <a:gd name="connsiteY0" fmla="*/ 623451 h 623451"/>
                <a:gd name="connsiteX1" fmla="*/ 182880 w 419100"/>
                <a:gd name="connsiteY1" fmla="*/ 67191 h 623451"/>
                <a:gd name="connsiteX2" fmla="*/ 419100 w 419100"/>
                <a:gd name="connsiteY2" fmla="*/ 74811 h 623451"/>
                <a:gd name="connsiteX0" fmla="*/ 0 w 182880"/>
                <a:gd name="connsiteY0" fmla="*/ 556260 h 556260"/>
                <a:gd name="connsiteX1" fmla="*/ 182880 w 182880"/>
                <a:gd name="connsiteY1" fmla="*/ 0 h 55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80" h="556260">
                  <a:moveTo>
                    <a:pt x="0" y="556260"/>
                  </a:moveTo>
                  <a:cubicBezTo>
                    <a:pt x="77470" y="372110"/>
                    <a:pt x="113030" y="91440"/>
                    <a:pt x="182880" y="0"/>
                  </a:cubicBezTo>
                </a:path>
              </a:pathLst>
            </a:custGeom>
            <a:noFill/>
            <a:ln w="34925">
              <a:solidFill>
                <a:srgbClr val="8C24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6861353" y="1301506"/>
              <a:ext cx="291965" cy="467092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929640"/>
                <a:gd name="connsiteY0" fmla="*/ 1172091 h 1172091"/>
                <a:gd name="connsiteX1" fmla="*/ 281940 w 929640"/>
                <a:gd name="connsiteY1" fmla="*/ 623451 h 1172091"/>
                <a:gd name="connsiteX2" fmla="*/ 464820 w 929640"/>
                <a:gd name="connsiteY2" fmla="*/ 67191 h 1172091"/>
                <a:gd name="connsiteX3" fmla="*/ 701040 w 929640"/>
                <a:gd name="connsiteY3" fmla="*/ 74811 h 1172091"/>
                <a:gd name="connsiteX4" fmla="*/ 929640 w 929640"/>
                <a:gd name="connsiteY4" fmla="*/ 653931 h 1172091"/>
                <a:gd name="connsiteX0" fmla="*/ 0 w 647700"/>
                <a:gd name="connsiteY0" fmla="*/ 623451 h 653931"/>
                <a:gd name="connsiteX1" fmla="*/ 182880 w 647700"/>
                <a:gd name="connsiteY1" fmla="*/ 67191 h 653931"/>
                <a:gd name="connsiteX2" fmla="*/ 419100 w 647700"/>
                <a:gd name="connsiteY2" fmla="*/ 74811 h 653931"/>
                <a:gd name="connsiteX3" fmla="*/ 647700 w 647700"/>
                <a:gd name="connsiteY3" fmla="*/ 653931 h 653931"/>
                <a:gd name="connsiteX0" fmla="*/ 0 w 419100"/>
                <a:gd name="connsiteY0" fmla="*/ 623451 h 623451"/>
                <a:gd name="connsiteX1" fmla="*/ 182880 w 419100"/>
                <a:gd name="connsiteY1" fmla="*/ 67191 h 623451"/>
                <a:gd name="connsiteX2" fmla="*/ 419100 w 419100"/>
                <a:gd name="connsiteY2" fmla="*/ 74811 h 623451"/>
                <a:gd name="connsiteX0" fmla="*/ 0 w 182880"/>
                <a:gd name="connsiteY0" fmla="*/ 556260 h 556260"/>
                <a:gd name="connsiteX1" fmla="*/ 182880 w 182880"/>
                <a:gd name="connsiteY1" fmla="*/ 0 h 55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80" h="556260">
                  <a:moveTo>
                    <a:pt x="0" y="556260"/>
                  </a:moveTo>
                  <a:cubicBezTo>
                    <a:pt x="77470" y="372110"/>
                    <a:pt x="113030" y="91440"/>
                    <a:pt x="182880" y="0"/>
                  </a:cubicBezTo>
                </a:path>
              </a:pathLst>
            </a:custGeom>
            <a:noFill/>
            <a:ln w="34925">
              <a:solidFill>
                <a:srgbClr val="008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6861353" y="1600678"/>
              <a:ext cx="291965" cy="329748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752600"/>
                <a:gd name="connsiteY0" fmla="*/ 1301631 h 1301631"/>
                <a:gd name="connsiteX1" fmla="*/ 586740 w 1752600"/>
                <a:gd name="connsiteY1" fmla="*/ 1172091 h 1301631"/>
                <a:gd name="connsiteX2" fmla="*/ 868680 w 1752600"/>
                <a:gd name="connsiteY2" fmla="*/ 623451 h 1301631"/>
                <a:gd name="connsiteX3" fmla="*/ 1051560 w 1752600"/>
                <a:gd name="connsiteY3" fmla="*/ 67191 h 1301631"/>
                <a:gd name="connsiteX4" fmla="*/ 1287780 w 1752600"/>
                <a:gd name="connsiteY4" fmla="*/ 74811 h 1301631"/>
                <a:gd name="connsiteX5" fmla="*/ 1516380 w 1752600"/>
                <a:gd name="connsiteY5" fmla="*/ 653931 h 1301631"/>
                <a:gd name="connsiteX6" fmla="*/ 1752600 w 1752600"/>
                <a:gd name="connsiteY6" fmla="*/ 1194951 h 1301631"/>
                <a:gd name="connsiteX0" fmla="*/ 0 w 1516380"/>
                <a:gd name="connsiteY0" fmla="*/ 1301631 h 1301631"/>
                <a:gd name="connsiteX1" fmla="*/ 586740 w 1516380"/>
                <a:gd name="connsiteY1" fmla="*/ 1172091 h 1301631"/>
                <a:gd name="connsiteX2" fmla="*/ 868680 w 1516380"/>
                <a:gd name="connsiteY2" fmla="*/ 623451 h 1301631"/>
                <a:gd name="connsiteX3" fmla="*/ 1051560 w 1516380"/>
                <a:gd name="connsiteY3" fmla="*/ 67191 h 1301631"/>
                <a:gd name="connsiteX4" fmla="*/ 1287780 w 1516380"/>
                <a:gd name="connsiteY4" fmla="*/ 74811 h 1301631"/>
                <a:gd name="connsiteX5" fmla="*/ 1516380 w 1516380"/>
                <a:gd name="connsiteY5" fmla="*/ 653931 h 1301631"/>
                <a:gd name="connsiteX0" fmla="*/ 0 w 929640"/>
                <a:gd name="connsiteY0" fmla="*/ 1172091 h 1172091"/>
                <a:gd name="connsiteX1" fmla="*/ 281940 w 929640"/>
                <a:gd name="connsiteY1" fmla="*/ 623451 h 1172091"/>
                <a:gd name="connsiteX2" fmla="*/ 464820 w 929640"/>
                <a:gd name="connsiteY2" fmla="*/ 67191 h 1172091"/>
                <a:gd name="connsiteX3" fmla="*/ 701040 w 929640"/>
                <a:gd name="connsiteY3" fmla="*/ 74811 h 1172091"/>
                <a:gd name="connsiteX4" fmla="*/ 929640 w 929640"/>
                <a:gd name="connsiteY4" fmla="*/ 653931 h 1172091"/>
                <a:gd name="connsiteX0" fmla="*/ 0 w 647700"/>
                <a:gd name="connsiteY0" fmla="*/ 623451 h 653931"/>
                <a:gd name="connsiteX1" fmla="*/ 182880 w 647700"/>
                <a:gd name="connsiteY1" fmla="*/ 67191 h 653931"/>
                <a:gd name="connsiteX2" fmla="*/ 419100 w 647700"/>
                <a:gd name="connsiteY2" fmla="*/ 74811 h 653931"/>
                <a:gd name="connsiteX3" fmla="*/ 647700 w 647700"/>
                <a:gd name="connsiteY3" fmla="*/ 653931 h 653931"/>
                <a:gd name="connsiteX0" fmla="*/ 0 w 419100"/>
                <a:gd name="connsiteY0" fmla="*/ 623451 h 623451"/>
                <a:gd name="connsiteX1" fmla="*/ 182880 w 419100"/>
                <a:gd name="connsiteY1" fmla="*/ 67191 h 623451"/>
                <a:gd name="connsiteX2" fmla="*/ 419100 w 419100"/>
                <a:gd name="connsiteY2" fmla="*/ 74811 h 623451"/>
                <a:gd name="connsiteX0" fmla="*/ 0 w 182880"/>
                <a:gd name="connsiteY0" fmla="*/ 556260 h 556260"/>
                <a:gd name="connsiteX1" fmla="*/ 182880 w 182880"/>
                <a:gd name="connsiteY1" fmla="*/ 0 h 55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80" h="556260">
                  <a:moveTo>
                    <a:pt x="0" y="556260"/>
                  </a:moveTo>
                  <a:cubicBezTo>
                    <a:pt x="77470" y="372110"/>
                    <a:pt x="113030" y="91440"/>
                    <a:pt x="182880" y="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273640" y="2175728"/>
            <a:ext cx="851564" cy="154201"/>
            <a:chOff x="8273640" y="2175728"/>
            <a:chExt cx="851564" cy="154201"/>
          </a:xfrm>
        </p:grpSpPr>
        <p:sp>
          <p:nvSpPr>
            <p:cNvPr id="208" name="Freeform 207"/>
            <p:cNvSpPr/>
            <p:nvPr/>
          </p:nvSpPr>
          <p:spPr>
            <a:xfrm>
              <a:off x="8273640" y="2175728"/>
              <a:ext cx="851564" cy="127235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699260"/>
                <a:gd name="connsiteY0" fmla="*/ 1172091 h 1278771"/>
                <a:gd name="connsiteX1" fmla="*/ 281940 w 1699260"/>
                <a:gd name="connsiteY1" fmla="*/ 623451 h 1278771"/>
                <a:gd name="connsiteX2" fmla="*/ 464820 w 1699260"/>
                <a:gd name="connsiteY2" fmla="*/ 67191 h 1278771"/>
                <a:gd name="connsiteX3" fmla="*/ 701040 w 1699260"/>
                <a:gd name="connsiteY3" fmla="*/ 74811 h 1278771"/>
                <a:gd name="connsiteX4" fmla="*/ 929640 w 1699260"/>
                <a:gd name="connsiteY4" fmla="*/ 653931 h 1278771"/>
                <a:gd name="connsiteX5" fmla="*/ 1165860 w 1699260"/>
                <a:gd name="connsiteY5" fmla="*/ 1194951 h 1278771"/>
                <a:gd name="connsiteX6" fmla="*/ 1699260 w 1699260"/>
                <a:gd name="connsiteY6" fmla="*/ 1278771 h 1278771"/>
                <a:gd name="connsiteX0" fmla="*/ 0 w 1417320"/>
                <a:gd name="connsiteY0" fmla="*/ 623451 h 1278771"/>
                <a:gd name="connsiteX1" fmla="*/ 182880 w 1417320"/>
                <a:gd name="connsiteY1" fmla="*/ 67191 h 1278771"/>
                <a:gd name="connsiteX2" fmla="*/ 419100 w 1417320"/>
                <a:gd name="connsiteY2" fmla="*/ 74811 h 1278771"/>
                <a:gd name="connsiteX3" fmla="*/ 647700 w 1417320"/>
                <a:gd name="connsiteY3" fmla="*/ 653931 h 1278771"/>
                <a:gd name="connsiteX4" fmla="*/ 883920 w 1417320"/>
                <a:gd name="connsiteY4" fmla="*/ 1194951 h 1278771"/>
                <a:gd name="connsiteX5" fmla="*/ 1417320 w 1417320"/>
                <a:gd name="connsiteY5" fmla="*/ 1278771 h 1278771"/>
                <a:gd name="connsiteX0" fmla="*/ 0 w 1234440"/>
                <a:gd name="connsiteY0" fmla="*/ 67191 h 1278771"/>
                <a:gd name="connsiteX1" fmla="*/ 236220 w 1234440"/>
                <a:gd name="connsiteY1" fmla="*/ 74811 h 1278771"/>
                <a:gd name="connsiteX2" fmla="*/ 464820 w 1234440"/>
                <a:gd name="connsiteY2" fmla="*/ 653931 h 1278771"/>
                <a:gd name="connsiteX3" fmla="*/ 701040 w 1234440"/>
                <a:gd name="connsiteY3" fmla="*/ 1194951 h 1278771"/>
                <a:gd name="connsiteX4" fmla="*/ 1234440 w 1234440"/>
                <a:gd name="connsiteY4" fmla="*/ 1278771 h 1278771"/>
                <a:gd name="connsiteX0" fmla="*/ 0 w 998220"/>
                <a:gd name="connsiteY0" fmla="*/ 0 h 1203960"/>
                <a:gd name="connsiteX1" fmla="*/ 228600 w 998220"/>
                <a:gd name="connsiteY1" fmla="*/ 579120 h 1203960"/>
                <a:gd name="connsiteX2" fmla="*/ 464820 w 998220"/>
                <a:gd name="connsiteY2" fmla="*/ 1120140 h 1203960"/>
                <a:gd name="connsiteX3" fmla="*/ 998220 w 998220"/>
                <a:gd name="connsiteY3" fmla="*/ 1203960 h 1203960"/>
                <a:gd name="connsiteX0" fmla="*/ 0 w 769620"/>
                <a:gd name="connsiteY0" fmla="*/ 0 h 624840"/>
                <a:gd name="connsiteX1" fmla="*/ 236220 w 769620"/>
                <a:gd name="connsiteY1" fmla="*/ 541020 h 624840"/>
                <a:gd name="connsiteX2" fmla="*/ 769620 w 769620"/>
                <a:gd name="connsiteY2" fmla="*/ 624840 h 624840"/>
                <a:gd name="connsiteX0" fmla="*/ 0 w 533400"/>
                <a:gd name="connsiteY0" fmla="*/ 0 h 83820"/>
                <a:gd name="connsiteX1" fmla="*/ 533400 w 533400"/>
                <a:gd name="connsiteY1" fmla="*/ 8382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 h="83820">
                  <a:moveTo>
                    <a:pt x="0" y="0"/>
                  </a:moveTo>
                  <a:cubicBezTo>
                    <a:pt x="128270" y="104140"/>
                    <a:pt x="449580" y="67310"/>
                    <a:pt x="533400" y="83820"/>
                  </a:cubicBezTo>
                </a:path>
              </a:pathLst>
            </a:custGeom>
            <a:noFill/>
            <a:ln w="34925">
              <a:solidFill>
                <a:srgbClr val="D66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273640" y="2218099"/>
              <a:ext cx="851564" cy="100854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699260"/>
                <a:gd name="connsiteY0" fmla="*/ 1172091 h 1278771"/>
                <a:gd name="connsiteX1" fmla="*/ 281940 w 1699260"/>
                <a:gd name="connsiteY1" fmla="*/ 623451 h 1278771"/>
                <a:gd name="connsiteX2" fmla="*/ 464820 w 1699260"/>
                <a:gd name="connsiteY2" fmla="*/ 67191 h 1278771"/>
                <a:gd name="connsiteX3" fmla="*/ 701040 w 1699260"/>
                <a:gd name="connsiteY3" fmla="*/ 74811 h 1278771"/>
                <a:gd name="connsiteX4" fmla="*/ 929640 w 1699260"/>
                <a:gd name="connsiteY4" fmla="*/ 653931 h 1278771"/>
                <a:gd name="connsiteX5" fmla="*/ 1165860 w 1699260"/>
                <a:gd name="connsiteY5" fmla="*/ 1194951 h 1278771"/>
                <a:gd name="connsiteX6" fmla="*/ 1699260 w 1699260"/>
                <a:gd name="connsiteY6" fmla="*/ 1278771 h 1278771"/>
                <a:gd name="connsiteX0" fmla="*/ 0 w 1417320"/>
                <a:gd name="connsiteY0" fmla="*/ 623451 h 1278771"/>
                <a:gd name="connsiteX1" fmla="*/ 182880 w 1417320"/>
                <a:gd name="connsiteY1" fmla="*/ 67191 h 1278771"/>
                <a:gd name="connsiteX2" fmla="*/ 419100 w 1417320"/>
                <a:gd name="connsiteY2" fmla="*/ 74811 h 1278771"/>
                <a:gd name="connsiteX3" fmla="*/ 647700 w 1417320"/>
                <a:gd name="connsiteY3" fmla="*/ 653931 h 1278771"/>
                <a:gd name="connsiteX4" fmla="*/ 883920 w 1417320"/>
                <a:gd name="connsiteY4" fmla="*/ 1194951 h 1278771"/>
                <a:gd name="connsiteX5" fmla="*/ 1417320 w 1417320"/>
                <a:gd name="connsiteY5" fmla="*/ 1278771 h 1278771"/>
                <a:gd name="connsiteX0" fmla="*/ 0 w 1234440"/>
                <a:gd name="connsiteY0" fmla="*/ 67191 h 1278771"/>
                <a:gd name="connsiteX1" fmla="*/ 236220 w 1234440"/>
                <a:gd name="connsiteY1" fmla="*/ 74811 h 1278771"/>
                <a:gd name="connsiteX2" fmla="*/ 464820 w 1234440"/>
                <a:gd name="connsiteY2" fmla="*/ 653931 h 1278771"/>
                <a:gd name="connsiteX3" fmla="*/ 701040 w 1234440"/>
                <a:gd name="connsiteY3" fmla="*/ 1194951 h 1278771"/>
                <a:gd name="connsiteX4" fmla="*/ 1234440 w 1234440"/>
                <a:gd name="connsiteY4" fmla="*/ 1278771 h 1278771"/>
                <a:gd name="connsiteX0" fmla="*/ 0 w 998220"/>
                <a:gd name="connsiteY0" fmla="*/ 0 h 1203960"/>
                <a:gd name="connsiteX1" fmla="*/ 228600 w 998220"/>
                <a:gd name="connsiteY1" fmla="*/ 579120 h 1203960"/>
                <a:gd name="connsiteX2" fmla="*/ 464820 w 998220"/>
                <a:gd name="connsiteY2" fmla="*/ 1120140 h 1203960"/>
                <a:gd name="connsiteX3" fmla="*/ 998220 w 998220"/>
                <a:gd name="connsiteY3" fmla="*/ 1203960 h 1203960"/>
                <a:gd name="connsiteX0" fmla="*/ 0 w 769620"/>
                <a:gd name="connsiteY0" fmla="*/ 0 h 624840"/>
                <a:gd name="connsiteX1" fmla="*/ 236220 w 769620"/>
                <a:gd name="connsiteY1" fmla="*/ 541020 h 624840"/>
                <a:gd name="connsiteX2" fmla="*/ 769620 w 769620"/>
                <a:gd name="connsiteY2" fmla="*/ 624840 h 624840"/>
                <a:gd name="connsiteX0" fmla="*/ 0 w 533400"/>
                <a:gd name="connsiteY0" fmla="*/ 0 h 83820"/>
                <a:gd name="connsiteX1" fmla="*/ 533400 w 533400"/>
                <a:gd name="connsiteY1" fmla="*/ 8382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 h="83820">
                  <a:moveTo>
                    <a:pt x="0" y="0"/>
                  </a:moveTo>
                  <a:cubicBezTo>
                    <a:pt x="128270" y="104140"/>
                    <a:pt x="449580" y="67310"/>
                    <a:pt x="533400" y="83820"/>
                  </a:cubicBezTo>
                </a:path>
              </a:pathLst>
            </a:custGeom>
            <a:noFill/>
            <a:ln w="34925">
              <a:solidFill>
                <a:srgbClr val="9C1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273640" y="2269463"/>
              <a:ext cx="851564" cy="60466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699260"/>
                <a:gd name="connsiteY0" fmla="*/ 1172091 h 1278771"/>
                <a:gd name="connsiteX1" fmla="*/ 281940 w 1699260"/>
                <a:gd name="connsiteY1" fmla="*/ 623451 h 1278771"/>
                <a:gd name="connsiteX2" fmla="*/ 464820 w 1699260"/>
                <a:gd name="connsiteY2" fmla="*/ 67191 h 1278771"/>
                <a:gd name="connsiteX3" fmla="*/ 701040 w 1699260"/>
                <a:gd name="connsiteY3" fmla="*/ 74811 h 1278771"/>
                <a:gd name="connsiteX4" fmla="*/ 929640 w 1699260"/>
                <a:gd name="connsiteY4" fmla="*/ 653931 h 1278771"/>
                <a:gd name="connsiteX5" fmla="*/ 1165860 w 1699260"/>
                <a:gd name="connsiteY5" fmla="*/ 1194951 h 1278771"/>
                <a:gd name="connsiteX6" fmla="*/ 1699260 w 1699260"/>
                <a:gd name="connsiteY6" fmla="*/ 1278771 h 1278771"/>
                <a:gd name="connsiteX0" fmla="*/ 0 w 1417320"/>
                <a:gd name="connsiteY0" fmla="*/ 623451 h 1278771"/>
                <a:gd name="connsiteX1" fmla="*/ 182880 w 1417320"/>
                <a:gd name="connsiteY1" fmla="*/ 67191 h 1278771"/>
                <a:gd name="connsiteX2" fmla="*/ 419100 w 1417320"/>
                <a:gd name="connsiteY2" fmla="*/ 74811 h 1278771"/>
                <a:gd name="connsiteX3" fmla="*/ 647700 w 1417320"/>
                <a:gd name="connsiteY3" fmla="*/ 653931 h 1278771"/>
                <a:gd name="connsiteX4" fmla="*/ 883920 w 1417320"/>
                <a:gd name="connsiteY4" fmla="*/ 1194951 h 1278771"/>
                <a:gd name="connsiteX5" fmla="*/ 1417320 w 1417320"/>
                <a:gd name="connsiteY5" fmla="*/ 1278771 h 1278771"/>
                <a:gd name="connsiteX0" fmla="*/ 0 w 1234440"/>
                <a:gd name="connsiteY0" fmla="*/ 67191 h 1278771"/>
                <a:gd name="connsiteX1" fmla="*/ 236220 w 1234440"/>
                <a:gd name="connsiteY1" fmla="*/ 74811 h 1278771"/>
                <a:gd name="connsiteX2" fmla="*/ 464820 w 1234440"/>
                <a:gd name="connsiteY2" fmla="*/ 653931 h 1278771"/>
                <a:gd name="connsiteX3" fmla="*/ 701040 w 1234440"/>
                <a:gd name="connsiteY3" fmla="*/ 1194951 h 1278771"/>
                <a:gd name="connsiteX4" fmla="*/ 1234440 w 1234440"/>
                <a:gd name="connsiteY4" fmla="*/ 1278771 h 1278771"/>
                <a:gd name="connsiteX0" fmla="*/ 0 w 998220"/>
                <a:gd name="connsiteY0" fmla="*/ 0 h 1203960"/>
                <a:gd name="connsiteX1" fmla="*/ 228600 w 998220"/>
                <a:gd name="connsiteY1" fmla="*/ 579120 h 1203960"/>
                <a:gd name="connsiteX2" fmla="*/ 464820 w 998220"/>
                <a:gd name="connsiteY2" fmla="*/ 1120140 h 1203960"/>
                <a:gd name="connsiteX3" fmla="*/ 998220 w 998220"/>
                <a:gd name="connsiteY3" fmla="*/ 1203960 h 1203960"/>
                <a:gd name="connsiteX0" fmla="*/ 0 w 769620"/>
                <a:gd name="connsiteY0" fmla="*/ 0 h 624840"/>
                <a:gd name="connsiteX1" fmla="*/ 236220 w 769620"/>
                <a:gd name="connsiteY1" fmla="*/ 541020 h 624840"/>
                <a:gd name="connsiteX2" fmla="*/ 769620 w 769620"/>
                <a:gd name="connsiteY2" fmla="*/ 624840 h 624840"/>
                <a:gd name="connsiteX0" fmla="*/ 0 w 533400"/>
                <a:gd name="connsiteY0" fmla="*/ 0 h 83820"/>
                <a:gd name="connsiteX1" fmla="*/ 533400 w 533400"/>
                <a:gd name="connsiteY1" fmla="*/ 8382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 h="83820">
                  <a:moveTo>
                    <a:pt x="0" y="0"/>
                  </a:moveTo>
                  <a:cubicBezTo>
                    <a:pt x="128270" y="104140"/>
                    <a:pt x="449580" y="67310"/>
                    <a:pt x="533400" y="83820"/>
                  </a:cubicBezTo>
                </a:path>
              </a:pathLst>
            </a:custGeom>
            <a:noFill/>
            <a:ln w="34925">
              <a:solidFill>
                <a:srgbClr val="8C24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273640" y="2248553"/>
              <a:ext cx="851564" cy="70384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699260"/>
                <a:gd name="connsiteY0" fmla="*/ 1172091 h 1278771"/>
                <a:gd name="connsiteX1" fmla="*/ 281940 w 1699260"/>
                <a:gd name="connsiteY1" fmla="*/ 623451 h 1278771"/>
                <a:gd name="connsiteX2" fmla="*/ 464820 w 1699260"/>
                <a:gd name="connsiteY2" fmla="*/ 67191 h 1278771"/>
                <a:gd name="connsiteX3" fmla="*/ 701040 w 1699260"/>
                <a:gd name="connsiteY3" fmla="*/ 74811 h 1278771"/>
                <a:gd name="connsiteX4" fmla="*/ 929640 w 1699260"/>
                <a:gd name="connsiteY4" fmla="*/ 653931 h 1278771"/>
                <a:gd name="connsiteX5" fmla="*/ 1165860 w 1699260"/>
                <a:gd name="connsiteY5" fmla="*/ 1194951 h 1278771"/>
                <a:gd name="connsiteX6" fmla="*/ 1699260 w 1699260"/>
                <a:gd name="connsiteY6" fmla="*/ 1278771 h 1278771"/>
                <a:gd name="connsiteX0" fmla="*/ 0 w 1417320"/>
                <a:gd name="connsiteY0" fmla="*/ 623451 h 1278771"/>
                <a:gd name="connsiteX1" fmla="*/ 182880 w 1417320"/>
                <a:gd name="connsiteY1" fmla="*/ 67191 h 1278771"/>
                <a:gd name="connsiteX2" fmla="*/ 419100 w 1417320"/>
                <a:gd name="connsiteY2" fmla="*/ 74811 h 1278771"/>
                <a:gd name="connsiteX3" fmla="*/ 647700 w 1417320"/>
                <a:gd name="connsiteY3" fmla="*/ 653931 h 1278771"/>
                <a:gd name="connsiteX4" fmla="*/ 883920 w 1417320"/>
                <a:gd name="connsiteY4" fmla="*/ 1194951 h 1278771"/>
                <a:gd name="connsiteX5" fmla="*/ 1417320 w 1417320"/>
                <a:gd name="connsiteY5" fmla="*/ 1278771 h 1278771"/>
                <a:gd name="connsiteX0" fmla="*/ 0 w 1234440"/>
                <a:gd name="connsiteY0" fmla="*/ 67191 h 1278771"/>
                <a:gd name="connsiteX1" fmla="*/ 236220 w 1234440"/>
                <a:gd name="connsiteY1" fmla="*/ 74811 h 1278771"/>
                <a:gd name="connsiteX2" fmla="*/ 464820 w 1234440"/>
                <a:gd name="connsiteY2" fmla="*/ 653931 h 1278771"/>
                <a:gd name="connsiteX3" fmla="*/ 701040 w 1234440"/>
                <a:gd name="connsiteY3" fmla="*/ 1194951 h 1278771"/>
                <a:gd name="connsiteX4" fmla="*/ 1234440 w 1234440"/>
                <a:gd name="connsiteY4" fmla="*/ 1278771 h 1278771"/>
                <a:gd name="connsiteX0" fmla="*/ 0 w 998220"/>
                <a:gd name="connsiteY0" fmla="*/ 0 h 1203960"/>
                <a:gd name="connsiteX1" fmla="*/ 228600 w 998220"/>
                <a:gd name="connsiteY1" fmla="*/ 579120 h 1203960"/>
                <a:gd name="connsiteX2" fmla="*/ 464820 w 998220"/>
                <a:gd name="connsiteY2" fmla="*/ 1120140 h 1203960"/>
                <a:gd name="connsiteX3" fmla="*/ 998220 w 998220"/>
                <a:gd name="connsiteY3" fmla="*/ 1203960 h 1203960"/>
                <a:gd name="connsiteX0" fmla="*/ 0 w 769620"/>
                <a:gd name="connsiteY0" fmla="*/ 0 h 624840"/>
                <a:gd name="connsiteX1" fmla="*/ 236220 w 769620"/>
                <a:gd name="connsiteY1" fmla="*/ 541020 h 624840"/>
                <a:gd name="connsiteX2" fmla="*/ 769620 w 769620"/>
                <a:gd name="connsiteY2" fmla="*/ 624840 h 624840"/>
                <a:gd name="connsiteX0" fmla="*/ 0 w 533400"/>
                <a:gd name="connsiteY0" fmla="*/ 0 h 83820"/>
                <a:gd name="connsiteX1" fmla="*/ 533400 w 533400"/>
                <a:gd name="connsiteY1" fmla="*/ 8382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 h="83820">
                  <a:moveTo>
                    <a:pt x="0" y="0"/>
                  </a:moveTo>
                  <a:cubicBezTo>
                    <a:pt x="128270" y="104140"/>
                    <a:pt x="449580" y="67310"/>
                    <a:pt x="533400" y="83820"/>
                  </a:cubicBezTo>
                </a:path>
              </a:pathLst>
            </a:custGeom>
            <a:noFill/>
            <a:ln w="34925">
              <a:solidFill>
                <a:srgbClr val="008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273640" y="2269254"/>
              <a:ext cx="851564" cy="49688"/>
            </a:xfrm>
            <a:custGeom>
              <a:avLst/>
              <a:gdLst>
                <a:gd name="connsiteX0" fmla="*/ 0 w 2286000"/>
                <a:gd name="connsiteY0" fmla="*/ 1322622 h 1322622"/>
                <a:gd name="connsiteX1" fmla="*/ 586740 w 2286000"/>
                <a:gd name="connsiteY1" fmla="*/ 1193082 h 1322622"/>
                <a:gd name="connsiteX2" fmla="*/ 891540 w 2286000"/>
                <a:gd name="connsiteY2" fmla="*/ 560622 h 1322622"/>
                <a:gd name="connsiteX3" fmla="*/ 1112520 w 2286000"/>
                <a:gd name="connsiteY3" fmla="*/ 72942 h 1322622"/>
                <a:gd name="connsiteX4" fmla="*/ 1348740 w 2286000"/>
                <a:gd name="connsiteY4" fmla="*/ 65322 h 1322622"/>
                <a:gd name="connsiteX5" fmla="*/ 1516380 w 2286000"/>
                <a:gd name="connsiteY5" fmla="*/ 674922 h 1322622"/>
                <a:gd name="connsiteX6" fmla="*/ 1752600 w 2286000"/>
                <a:gd name="connsiteY6" fmla="*/ 1215942 h 1322622"/>
                <a:gd name="connsiteX7" fmla="*/ 2286000 w 2286000"/>
                <a:gd name="connsiteY7" fmla="*/ 1299762 h 1322622"/>
                <a:gd name="connsiteX0" fmla="*/ 0 w 2286000"/>
                <a:gd name="connsiteY0" fmla="*/ 1327481 h 1327481"/>
                <a:gd name="connsiteX1" fmla="*/ 586740 w 2286000"/>
                <a:gd name="connsiteY1" fmla="*/ 1197941 h 1327481"/>
                <a:gd name="connsiteX2" fmla="*/ 868680 w 2286000"/>
                <a:gd name="connsiteY2" fmla="*/ 649301 h 1327481"/>
                <a:gd name="connsiteX3" fmla="*/ 1112520 w 2286000"/>
                <a:gd name="connsiteY3" fmla="*/ 77801 h 1327481"/>
                <a:gd name="connsiteX4" fmla="*/ 1348740 w 2286000"/>
                <a:gd name="connsiteY4" fmla="*/ 70181 h 1327481"/>
                <a:gd name="connsiteX5" fmla="*/ 1516380 w 2286000"/>
                <a:gd name="connsiteY5" fmla="*/ 679781 h 1327481"/>
                <a:gd name="connsiteX6" fmla="*/ 1752600 w 2286000"/>
                <a:gd name="connsiteY6" fmla="*/ 1220801 h 1327481"/>
                <a:gd name="connsiteX7" fmla="*/ 2286000 w 2286000"/>
                <a:gd name="connsiteY7" fmla="*/ 1304621 h 1327481"/>
                <a:gd name="connsiteX0" fmla="*/ 0 w 2286000"/>
                <a:gd name="connsiteY0" fmla="*/ 1319791 h 1319791"/>
                <a:gd name="connsiteX1" fmla="*/ 586740 w 2286000"/>
                <a:gd name="connsiteY1" fmla="*/ 1190251 h 1319791"/>
                <a:gd name="connsiteX2" fmla="*/ 868680 w 2286000"/>
                <a:gd name="connsiteY2" fmla="*/ 641611 h 1319791"/>
                <a:gd name="connsiteX3" fmla="*/ 1051560 w 2286000"/>
                <a:gd name="connsiteY3" fmla="*/ 85351 h 1319791"/>
                <a:gd name="connsiteX4" fmla="*/ 1348740 w 2286000"/>
                <a:gd name="connsiteY4" fmla="*/ 62491 h 1319791"/>
                <a:gd name="connsiteX5" fmla="*/ 1516380 w 2286000"/>
                <a:gd name="connsiteY5" fmla="*/ 672091 h 1319791"/>
                <a:gd name="connsiteX6" fmla="*/ 1752600 w 2286000"/>
                <a:gd name="connsiteY6" fmla="*/ 1213111 h 1319791"/>
                <a:gd name="connsiteX7" fmla="*/ 2286000 w 2286000"/>
                <a:gd name="connsiteY7" fmla="*/ 1296931 h 1319791"/>
                <a:gd name="connsiteX0" fmla="*/ 0 w 2286000"/>
                <a:gd name="connsiteY0" fmla="*/ 1301631 h 1301631"/>
                <a:gd name="connsiteX1" fmla="*/ 586740 w 2286000"/>
                <a:gd name="connsiteY1" fmla="*/ 1172091 h 1301631"/>
                <a:gd name="connsiteX2" fmla="*/ 868680 w 2286000"/>
                <a:gd name="connsiteY2" fmla="*/ 623451 h 1301631"/>
                <a:gd name="connsiteX3" fmla="*/ 1051560 w 2286000"/>
                <a:gd name="connsiteY3" fmla="*/ 67191 h 1301631"/>
                <a:gd name="connsiteX4" fmla="*/ 1287780 w 2286000"/>
                <a:gd name="connsiteY4" fmla="*/ 74811 h 1301631"/>
                <a:gd name="connsiteX5" fmla="*/ 1516380 w 2286000"/>
                <a:gd name="connsiteY5" fmla="*/ 653931 h 1301631"/>
                <a:gd name="connsiteX6" fmla="*/ 1752600 w 2286000"/>
                <a:gd name="connsiteY6" fmla="*/ 1194951 h 1301631"/>
                <a:gd name="connsiteX7" fmla="*/ 2286000 w 2286000"/>
                <a:gd name="connsiteY7" fmla="*/ 1278771 h 1301631"/>
                <a:gd name="connsiteX0" fmla="*/ 0 w 1699260"/>
                <a:gd name="connsiteY0" fmla="*/ 1172091 h 1278771"/>
                <a:gd name="connsiteX1" fmla="*/ 281940 w 1699260"/>
                <a:gd name="connsiteY1" fmla="*/ 623451 h 1278771"/>
                <a:gd name="connsiteX2" fmla="*/ 464820 w 1699260"/>
                <a:gd name="connsiteY2" fmla="*/ 67191 h 1278771"/>
                <a:gd name="connsiteX3" fmla="*/ 701040 w 1699260"/>
                <a:gd name="connsiteY3" fmla="*/ 74811 h 1278771"/>
                <a:gd name="connsiteX4" fmla="*/ 929640 w 1699260"/>
                <a:gd name="connsiteY4" fmla="*/ 653931 h 1278771"/>
                <a:gd name="connsiteX5" fmla="*/ 1165860 w 1699260"/>
                <a:gd name="connsiteY5" fmla="*/ 1194951 h 1278771"/>
                <a:gd name="connsiteX6" fmla="*/ 1699260 w 1699260"/>
                <a:gd name="connsiteY6" fmla="*/ 1278771 h 1278771"/>
                <a:gd name="connsiteX0" fmla="*/ 0 w 1417320"/>
                <a:gd name="connsiteY0" fmla="*/ 623451 h 1278771"/>
                <a:gd name="connsiteX1" fmla="*/ 182880 w 1417320"/>
                <a:gd name="connsiteY1" fmla="*/ 67191 h 1278771"/>
                <a:gd name="connsiteX2" fmla="*/ 419100 w 1417320"/>
                <a:gd name="connsiteY2" fmla="*/ 74811 h 1278771"/>
                <a:gd name="connsiteX3" fmla="*/ 647700 w 1417320"/>
                <a:gd name="connsiteY3" fmla="*/ 653931 h 1278771"/>
                <a:gd name="connsiteX4" fmla="*/ 883920 w 1417320"/>
                <a:gd name="connsiteY4" fmla="*/ 1194951 h 1278771"/>
                <a:gd name="connsiteX5" fmla="*/ 1417320 w 1417320"/>
                <a:gd name="connsiteY5" fmla="*/ 1278771 h 1278771"/>
                <a:gd name="connsiteX0" fmla="*/ 0 w 1234440"/>
                <a:gd name="connsiteY0" fmla="*/ 67191 h 1278771"/>
                <a:gd name="connsiteX1" fmla="*/ 236220 w 1234440"/>
                <a:gd name="connsiteY1" fmla="*/ 74811 h 1278771"/>
                <a:gd name="connsiteX2" fmla="*/ 464820 w 1234440"/>
                <a:gd name="connsiteY2" fmla="*/ 653931 h 1278771"/>
                <a:gd name="connsiteX3" fmla="*/ 701040 w 1234440"/>
                <a:gd name="connsiteY3" fmla="*/ 1194951 h 1278771"/>
                <a:gd name="connsiteX4" fmla="*/ 1234440 w 1234440"/>
                <a:gd name="connsiteY4" fmla="*/ 1278771 h 1278771"/>
                <a:gd name="connsiteX0" fmla="*/ 0 w 998220"/>
                <a:gd name="connsiteY0" fmla="*/ 0 h 1203960"/>
                <a:gd name="connsiteX1" fmla="*/ 228600 w 998220"/>
                <a:gd name="connsiteY1" fmla="*/ 579120 h 1203960"/>
                <a:gd name="connsiteX2" fmla="*/ 464820 w 998220"/>
                <a:gd name="connsiteY2" fmla="*/ 1120140 h 1203960"/>
                <a:gd name="connsiteX3" fmla="*/ 998220 w 998220"/>
                <a:gd name="connsiteY3" fmla="*/ 1203960 h 1203960"/>
                <a:gd name="connsiteX0" fmla="*/ 0 w 769620"/>
                <a:gd name="connsiteY0" fmla="*/ 0 h 624840"/>
                <a:gd name="connsiteX1" fmla="*/ 236220 w 769620"/>
                <a:gd name="connsiteY1" fmla="*/ 541020 h 624840"/>
                <a:gd name="connsiteX2" fmla="*/ 769620 w 769620"/>
                <a:gd name="connsiteY2" fmla="*/ 624840 h 624840"/>
                <a:gd name="connsiteX0" fmla="*/ 0 w 533400"/>
                <a:gd name="connsiteY0" fmla="*/ 0 h 83820"/>
                <a:gd name="connsiteX1" fmla="*/ 533400 w 533400"/>
                <a:gd name="connsiteY1" fmla="*/ 8382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 h="83820">
                  <a:moveTo>
                    <a:pt x="0" y="0"/>
                  </a:moveTo>
                  <a:cubicBezTo>
                    <a:pt x="128270" y="104140"/>
                    <a:pt x="449580" y="67310"/>
                    <a:pt x="533400" y="8382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8686800" y="228600"/>
            <a:ext cx="0" cy="21293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5791200" y="228600"/>
            <a:ext cx="0" cy="21293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8686800" y="4114800"/>
            <a:ext cx="0" cy="21293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5791200" y="4114800"/>
            <a:ext cx="0" cy="21293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32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3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4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40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600"/>
                            </p:stCondLst>
                            <p:childTnLst>
                              <p:par>
                                <p:cTn id="20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7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7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8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2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10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1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2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200"/>
                            </p:stCondLst>
                            <p:childTnLst>
                              <p:par>
                                <p:cTn id="25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30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3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400"/>
                            </p:stCondLst>
                            <p:childTnLst>
                              <p:par>
                                <p:cTn id="2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400"/>
                            </p:stCondLst>
                            <p:childTnLst>
                              <p:par>
                                <p:cTn id="26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500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6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600"/>
                            </p:stCondLst>
                            <p:childTnLst>
                              <p:par>
                                <p:cTn id="28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700"/>
                            </p:stCondLst>
                            <p:childTnLst>
                              <p:par>
                                <p:cTn id="29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8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800"/>
                            </p:stCondLst>
                            <p:childTnLst>
                              <p:par>
                                <p:cTn id="30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900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900"/>
                            </p:stCondLst>
                            <p:childTnLst>
                              <p:par>
                                <p:cTn id="30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000"/>
                            </p:stCondLst>
                            <p:childTnLst>
                              <p:par>
                                <p:cTn id="3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1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1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2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300"/>
                            </p:stCondLst>
                            <p:childTnLst>
                              <p:par>
                                <p:cTn id="34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400"/>
                            </p:stCondLst>
                            <p:childTnLst>
                              <p:par>
                                <p:cTn id="34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500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00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500"/>
                            </p:stCondLst>
                            <p:childTnLst>
                              <p:par>
                                <p:cTn id="3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0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00"/>
                            </p:stCondLst>
                            <p:childTnLst>
                              <p:par>
                                <p:cTn id="4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90" grpId="0" uiExpand="1" build="p"/>
      <p:bldP spid="191" grpId="0" uiExpand="1" build="p"/>
      <p:bldP spid="192" grpId="0" animBg="1"/>
      <p:bldP spid="193" grpId="0" uiExpand="1" build="p"/>
      <p:bldP spid="194" grpId="0" uiExpand="1" build="p"/>
      <p:bldP spid="247" grpId="0" animBg="1"/>
      <p:bldP spid="249" grpId="0" animBg="1"/>
      <p:bldP spid="34" grpId="0"/>
      <p:bldP spid="201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Advantages of DIA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/>
          <p:cNvGrpSpPr/>
          <p:nvPr/>
        </p:nvGrpSpPr>
        <p:grpSpPr>
          <a:xfrm>
            <a:off x="990600" y="694944"/>
            <a:ext cx="2567417" cy="5858256"/>
            <a:chOff x="632983" y="609600"/>
            <a:chExt cx="2567417" cy="5858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ounded Rectangle 3"/>
            <p:cNvSpPr/>
            <p:nvPr/>
          </p:nvSpPr>
          <p:spPr>
            <a:xfrm>
              <a:off x="632983" y="609600"/>
              <a:ext cx="2554717" cy="731520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Data Acquisition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32983" y="2501392"/>
              <a:ext cx="2554717" cy="7315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Peptide Selection</a:t>
              </a:r>
              <a:endParaRPr lang="en-US" sz="24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32983" y="3447288"/>
              <a:ext cx="2554717" cy="7315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Chromatogram Extraction</a:t>
              </a:r>
              <a:endParaRPr lang="en-US" sz="2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983" y="4393184"/>
              <a:ext cx="2554717" cy="4572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Peak Integration</a:t>
              </a:r>
              <a:endParaRPr lang="en-US" sz="2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2983" y="5064760"/>
              <a:ext cx="2554717" cy="7315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Transition Refinement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2983" y="1555496"/>
              <a:ext cx="2554717" cy="7315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Generation</a:t>
              </a:r>
              <a:endParaRPr lang="en-US" sz="2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32983" y="6010656"/>
              <a:ext cx="2554717" cy="4572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Test</a:t>
              </a:r>
              <a:endParaRPr lang="en-US" sz="2400" dirty="0"/>
            </a:p>
          </p:txBody>
        </p:sp>
        <p:cxnSp>
          <p:nvCxnSpPr>
            <p:cNvPr id="192" name="Straight Arrow Connector 191"/>
            <p:cNvCxnSpPr>
              <a:stCxn id="4" idx="2"/>
              <a:endCxn id="9" idx="0"/>
            </p:cNvCxnSpPr>
            <p:nvPr/>
          </p:nvCxnSpPr>
          <p:spPr>
            <a:xfrm>
              <a:off x="1910342" y="1341120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9" idx="2"/>
              <a:endCxn id="5" idx="0"/>
            </p:cNvCxnSpPr>
            <p:nvPr/>
          </p:nvCxnSpPr>
          <p:spPr>
            <a:xfrm>
              <a:off x="1910342" y="2287016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5" idx="2"/>
              <a:endCxn id="6" idx="0"/>
            </p:cNvCxnSpPr>
            <p:nvPr/>
          </p:nvCxnSpPr>
          <p:spPr>
            <a:xfrm>
              <a:off x="1910342" y="3232912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6" idx="2"/>
              <a:endCxn id="7" idx="0"/>
            </p:cNvCxnSpPr>
            <p:nvPr/>
          </p:nvCxnSpPr>
          <p:spPr>
            <a:xfrm>
              <a:off x="1910342" y="4178808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8" idx="2"/>
              <a:endCxn id="10" idx="0"/>
            </p:cNvCxnSpPr>
            <p:nvPr/>
          </p:nvCxnSpPr>
          <p:spPr>
            <a:xfrm>
              <a:off x="1910342" y="5796280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Elbow Connector 218"/>
            <p:cNvCxnSpPr>
              <a:stCxn id="10" idx="3"/>
              <a:endCxn id="9" idx="3"/>
            </p:cNvCxnSpPr>
            <p:nvPr/>
          </p:nvCxnSpPr>
          <p:spPr>
            <a:xfrm flipV="1">
              <a:off x="3187700" y="1921256"/>
              <a:ext cx="12700" cy="4318000"/>
            </a:xfrm>
            <a:prstGeom prst="bentConnector3">
              <a:avLst>
                <a:gd name="adj1" fmla="val 204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stCxn id="7" idx="2"/>
              <a:endCxn id="8" idx="0"/>
            </p:cNvCxnSpPr>
            <p:nvPr/>
          </p:nvCxnSpPr>
          <p:spPr>
            <a:xfrm>
              <a:off x="1910342" y="4850384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Elbow Connector 245"/>
            <p:cNvCxnSpPr>
              <a:stCxn id="8" idx="1"/>
              <a:endCxn id="7" idx="1"/>
            </p:cNvCxnSpPr>
            <p:nvPr/>
          </p:nvCxnSpPr>
          <p:spPr>
            <a:xfrm rot="10800000">
              <a:off x="632983" y="4621784"/>
              <a:ext cx="12700" cy="808736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5373624" y="694944"/>
            <a:ext cx="2779776" cy="5851685"/>
            <a:chOff x="5145024" y="609600"/>
            <a:chExt cx="2779776" cy="58516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5145024" y="4302607"/>
              <a:ext cx="2551176" cy="731520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Data Acquisition</a:t>
              </a:r>
              <a:endParaRPr lang="en-US" sz="2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145024" y="1597500"/>
              <a:ext cx="2551176" cy="4572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Peptide Selection</a:t>
              </a:r>
              <a:endParaRPr lang="en-US" sz="2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145024" y="609600"/>
              <a:ext cx="2551176" cy="7315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Generation</a:t>
              </a:r>
              <a:endParaRPr lang="en-US" sz="24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145024" y="6004085"/>
              <a:ext cx="2551176" cy="4572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Test</a:t>
              </a:r>
              <a:endParaRPr lang="en-US" sz="2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45024" y="3024660"/>
              <a:ext cx="2551176" cy="102156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Transition Selection or Refinement</a:t>
              </a:r>
              <a:endParaRPr lang="en-US" sz="2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145024" y="2311080"/>
              <a:ext cx="2551176" cy="4572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RT Scheduling</a:t>
              </a:r>
              <a:endParaRPr lang="en-US" sz="2400" dirty="0"/>
            </a:p>
          </p:txBody>
        </p:sp>
        <p:cxnSp>
          <p:nvCxnSpPr>
            <p:cNvPr id="168" name="Straight Arrow Connector 167"/>
            <p:cNvCxnSpPr>
              <a:stCxn id="20" idx="2"/>
              <a:endCxn id="16" idx="0"/>
            </p:cNvCxnSpPr>
            <p:nvPr/>
          </p:nvCxnSpPr>
          <p:spPr>
            <a:xfrm>
              <a:off x="6420612" y="1341120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6" idx="2"/>
              <a:endCxn id="24" idx="0"/>
            </p:cNvCxnSpPr>
            <p:nvPr/>
          </p:nvCxnSpPr>
          <p:spPr>
            <a:xfrm>
              <a:off x="6420612" y="2054700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24" idx="2"/>
              <a:endCxn id="23" idx="0"/>
            </p:cNvCxnSpPr>
            <p:nvPr/>
          </p:nvCxnSpPr>
          <p:spPr>
            <a:xfrm>
              <a:off x="6420612" y="2768280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23" idx="2"/>
              <a:endCxn id="15" idx="0"/>
            </p:cNvCxnSpPr>
            <p:nvPr/>
          </p:nvCxnSpPr>
          <p:spPr>
            <a:xfrm>
              <a:off x="6420612" y="4046228"/>
              <a:ext cx="0" cy="2563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5" idx="2"/>
              <a:endCxn id="18" idx="0"/>
            </p:cNvCxnSpPr>
            <p:nvPr/>
          </p:nvCxnSpPr>
          <p:spPr>
            <a:xfrm>
              <a:off x="6420612" y="5034127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6" idx="1"/>
              <a:endCxn id="23" idx="1"/>
            </p:cNvCxnSpPr>
            <p:nvPr/>
          </p:nvCxnSpPr>
          <p:spPr>
            <a:xfrm rot="10800000" flipV="1">
              <a:off x="5145024" y="1826100"/>
              <a:ext cx="12700" cy="1709344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Elbow Connector 181"/>
            <p:cNvCxnSpPr>
              <a:stCxn id="15" idx="3"/>
              <a:endCxn id="16" idx="3"/>
            </p:cNvCxnSpPr>
            <p:nvPr/>
          </p:nvCxnSpPr>
          <p:spPr>
            <a:xfrm flipV="1">
              <a:off x="7696200" y="1826100"/>
              <a:ext cx="12700" cy="2842267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endCxn id="24" idx="3"/>
            </p:cNvCxnSpPr>
            <p:nvPr/>
          </p:nvCxnSpPr>
          <p:spPr>
            <a:xfrm flipH="1">
              <a:off x="7696200" y="2539680"/>
              <a:ext cx="228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endCxn id="23" idx="3"/>
            </p:cNvCxnSpPr>
            <p:nvPr/>
          </p:nvCxnSpPr>
          <p:spPr>
            <a:xfrm flipH="1" flipV="1">
              <a:off x="7696200" y="3535444"/>
              <a:ext cx="2286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Elbow Connector 188"/>
            <p:cNvCxnSpPr>
              <a:stCxn id="21" idx="3"/>
              <a:endCxn id="20" idx="3"/>
            </p:cNvCxnSpPr>
            <p:nvPr/>
          </p:nvCxnSpPr>
          <p:spPr>
            <a:xfrm flipV="1">
              <a:off x="7696200" y="975360"/>
              <a:ext cx="12700" cy="5257325"/>
            </a:xfrm>
            <a:prstGeom prst="bentConnector3">
              <a:avLst>
                <a:gd name="adj1" fmla="val 366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Group 249"/>
            <p:cNvGrpSpPr/>
            <p:nvPr/>
          </p:nvGrpSpPr>
          <p:grpSpPr>
            <a:xfrm>
              <a:off x="5145024" y="5290507"/>
              <a:ext cx="2551176" cy="713578"/>
              <a:chOff x="5145024" y="5290507"/>
              <a:chExt cx="2551176" cy="713578"/>
            </a:xfrm>
            <a:effectLst/>
          </p:grpSpPr>
          <p:cxnSp>
            <p:nvCxnSpPr>
              <p:cNvPr id="178" name="Straight Arrow Connector 177"/>
              <p:cNvCxnSpPr>
                <a:stCxn id="18" idx="2"/>
                <a:endCxn id="21" idx="0"/>
              </p:cNvCxnSpPr>
              <p:nvPr/>
            </p:nvCxnSpPr>
            <p:spPr>
              <a:xfrm>
                <a:off x="6420612" y="5747707"/>
                <a:ext cx="0" cy="25637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ounded Rectangle 17"/>
              <p:cNvSpPr/>
              <p:nvPr/>
            </p:nvSpPr>
            <p:spPr>
              <a:xfrm>
                <a:off x="5145024" y="5290507"/>
                <a:ext cx="2551176" cy="457200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Peak Integration</a:t>
                </a:r>
                <a:endParaRPr lang="en-US" sz="2400" dirty="0"/>
              </a:p>
            </p:txBody>
          </p:sp>
        </p:grpSp>
      </p:grpSp>
      <p:sp>
        <p:nvSpPr>
          <p:cNvPr id="253" name="TextBox 252"/>
          <p:cNvSpPr txBox="1"/>
          <p:nvPr/>
        </p:nvSpPr>
        <p:spPr>
          <a:xfrm>
            <a:off x="1739608" y="6734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DIA</a:t>
            </a:r>
            <a:endParaRPr lang="en-US" sz="3600" dirty="0"/>
          </a:p>
        </p:txBody>
      </p:sp>
      <p:sp>
        <p:nvSpPr>
          <p:cNvPr id="254" name="TextBox 253"/>
          <p:cNvSpPr txBox="1"/>
          <p:nvPr/>
        </p:nvSpPr>
        <p:spPr>
          <a:xfrm>
            <a:off x="6063955" y="67342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SRM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7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/>
          <p:cNvGrpSpPr/>
          <p:nvPr/>
        </p:nvGrpSpPr>
        <p:grpSpPr>
          <a:xfrm>
            <a:off x="990600" y="694944"/>
            <a:ext cx="2567417" cy="5858256"/>
            <a:chOff x="632983" y="609600"/>
            <a:chExt cx="2567417" cy="5858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ounded Rectangle 3"/>
            <p:cNvSpPr/>
            <p:nvPr/>
          </p:nvSpPr>
          <p:spPr>
            <a:xfrm>
              <a:off x="632983" y="609600"/>
              <a:ext cx="2554717" cy="731520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Data Acquisition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32983" y="2501392"/>
              <a:ext cx="2554717" cy="73152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Peptide Selection</a:t>
              </a:r>
              <a:endParaRPr lang="en-US" sz="24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32983" y="3447288"/>
              <a:ext cx="2554717" cy="73152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Chromatogram Extraction</a:t>
              </a:r>
              <a:endParaRPr lang="en-US" sz="2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983" y="4393184"/>
              <a:ext cx="2554717" cy="4572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Peak Integration</a:t>
              </a:r>
              <a:endParaRPr lang="en-US" sz="2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2983" y="5064760"/>
              <a:ext cx="2554717" cy="73152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Transition Refinement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2983" y="1555496"/>
              <a:ext cx="2554717" cy="73152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Generation</a:t>
              </a:r>
              <a:endParaRPr lang="en-US" sz="2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32983" y="6010656"/>
              <a:ext cx="2554717" cy="4572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Test</a:t>
              </a:r>
              <a:endParaRPr lang="en-US" sz="2400" dirty="0"/>
            </a:p>
          </p:txBody>
        </p:sp>
        <p:cxnSp>
          <p:nvCxnSpPr>
            <p:cNvPr id="192" name="Straight Arrow Connector 191"/>
            <p:cNvCxnSpPr>
              <a:stCxn id="4" idx="2"/>
              <a:endCxn id="9" idx="0"/>
            </p:cNvCxnSpPr>
            <p:nvPr/>
          </p:nvCxnSpPr>
          <p:spPr>
            <a:xfrm>
              <a:off x="1910342" y="1341120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9" idx="2"/>
              <a:endCxn id="5" idx="0"/>
            </p:cNvCxnSpPr>
            <p:nvPr/>
          </p:nvCxnSpPr>
          <p:spPr>
            <a:xfrm>
              <a:off x="1910342" y="2287016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5" idx="2"/>
              <a:endCxn id="6" idx="0"/>
            </p:cNvCxnSpPr>
            <p:nvPr/>
          </p:nvCxnSpPr>
          <p:spPr>
            <a:xfrm>
              <a:off x="1910342" y="3232912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6" idx="2"/>
              <a:endCxn id="7" idx="0"/>
            </p:cNvCxnSpPr>
            <p:nvPr/>
          </p:nvCxnSpPr>
          <p:spPr>
            <a:xfrm>
              <a:off x="1910342" y="4178808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8" idx="2"/>
              <a:endCxn id="10" idx="0"/>
            </p:cNvCxnSpPr>
            <p:nvPr/>
          </p:nvCxnSpPr>
          <p:spPr>
            <a:xfrm>
              <a:off x="1910342" y="5796280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Elbow Connector 218"/>
            <p:cNvCxnSpPr>
              <a:stCxn id="10" idx="3"/>
              <a:endCxn id="9" idx="3"/>
            </p:cNvCxnSpPr>
            <p:nvPr/>
          </p:nvCxnSpPr>
          <p:spPr>
            <a:xfrm flipV="1">
              <a:off x="3187700" y="1921256"/>
              <a:ext cx="12700" cy="4318000"/>
            </a:xfrm>
            <a:prstGeom prst="bentConnector3">
              <a:avLst>
                <a:gd name="adj1" fmla="val 204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stCxn id="7" idx="2"/>
              <a:endCxn id="8" idx="0"/>
            </p:cNvCxnSpPr>
            <p:nvPr/>
          </p:nvCxnSpPr>
          <p:spPr>
            <a:xfrm>
              <a:off x="1910342" y="4850384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Elbow Connector 245"/>
            <p:cNvCxnSpPr>
              <a:stCxn id="8" idx="1"/>
              <a:endCxn id="7" idx="1"/>
            </p:cNvCxnSpPr>
            <p:nvPr/>
          </p:nvCxnSpPr>
          <p:spPr>
            <a:xfrm rot="10800000">
              <a:off x="632983" y="4621784"/>
              <a:ext cx="12700" cy="808736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5373624" y="694944"/>
            <a:ext cx="2779776" cy="5851685"/>
            <a:chOff x="5145024" y="609600"/>
            <a:chExt cx="2779776" cy="58516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5145024" y="4302607"/>
              <a:ext cx="2551176" cy="731520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Data Acquisition</a:t>
              </a:r>
              <a:endParaRPr lang="en-US" sz="2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145024" y="1597500"/>
              <a:ext cx="2551176" cy="4572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Peptide Selection</a:t>
              </a:r>
              <a:endParaRPr lang="en-US" sz="2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145024" y="609600"/>
              <a:ext cx="2551176" cy="73152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Generation</a:t>
              </a:r>
              <a:endParaRPr lang="en-US" sz="24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145024" y="6004085"/>
              <a:ext cx="2551176" cy="4572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Test</a:t>
              </a:r>
              <a:endParaRPr lang="en-US" sz="2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45024" y="3024660"/>
              <a:ext cx="2551176" cy="102156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Transition Selection or Refinement</a:t>
              </a:r>
              <a:endParaRPr lang="en-US" sz="2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145024" y="2311080"/>
              <a:ext cx="2551176" cy="4572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RT Scheduling</a:t>
              </a:r>
              <a:endParaRPr lang="en-US" sz="2400" dirty="0"/>
            </a:p>
          </p:txBody>
        </p:sp>
        <p:cxnSp>
          <p:nvCxnSpPr>
            <p:cNvPr id="168" name="Straight Arrow Connector 167"/>
            <p:cNvCxnSpPr>
              <a:stCxn id="20" idx="2"/>
              <a:endCxn id="16" idx="0"/>
            </p:cNvCxnSpPr>
            <p:nvPr/>
          </p:nvCxnSpPr>
          <p:spPr>
            <a:xfrm>
              <a:off x="6420612" y="1341120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6" idx="2"/>
              <a:endCxn id="24" idx="0"/>
            </p:cNvCxnSpPr>
            <p:nvPr/>
          </p:nvCxnSpPr>
          <p:spPr>
            <a:xfrm>
              <a:off x="6420612" y="2054700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24" idx="2"/>
              <a:endCxn id="23" idx="0"/>
            </p:cNvCxnSpPr>
            <p:nvPr/>
          </p:nvCxnSpPr>
          <p:spPr>
            <a:xfrm>
              <a:off x="6420612" y="2768280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23" idx="2"/>
              <a:endCxn id="15" idx="0"/>
            </p:cNvCxnSpPr>
            <p:nvPr/>
          </p:nvCxnSpPr>
          <p:spPr>
            <a:xfrm>
              <a:off x="6420612" y="4046228"/>
              <a:ext cx="0" cy="2563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5" idx="2"/>
              <a:endCxn id="18" idx="0"/>
            </p:cNvCxnSpPr>
            <p:nvPr/>
          </p:nvCxnSpPr>
          <p:spPr>
            <a:xfrm>
              <a:off x="6420612" y="5034127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6" idx="1"/>
              <a:endCxn id="23" idx="1"/>
            </p:cNvCxnSpPr>
            <p:nvPr/>
          </p:nvCxnSpPr>
          <p:spPr>
            <a:xfrm rot="10800000" flipV="1">
              <a:off x="5145024" y="1826100"/>
              <a:ext cx="12700" cy="1709344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Elbow Connector 181"/>
            <p:cNvCxnSpPr>
              <a:stCxn id="15" idx="3"/>
              <a:endCxn id="16" idx="3"/>
            </p:cNvCxnSpPr>
            <p:nvPr/>
          </p:nvCxnSpPr>
          <p:spPr>
            <a:xfrm flipV="1">
              <a:off x="7696200" y="1826100"/>
              <a:ext cx="12700" cy="2842267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endCxn id="24" idx="3"/>
            </p:cNvCxnSpPr>
            <p:nvPr/>
          </p:nvCxnSpPr>
          <p:spPr>
            <a:xfrm flipH="1">
              <a:off x="7696200" y="2539680"/>
              <a:ext cx="228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endCxn id="23" idx="3"/>
            </p:cNvCxnSpPr>
            <p:nvPr/>
          </p:nvCxnSpPr>
          <p:spPr>
            <a:xfrm flipH="1" flipV="1">
              <a:off x="7696200" y="3535444"/>
              <a:ext cx="2286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Elbow Connector 188"/>
            <p:cNvCxnSpPr>
              <a:stCxn id="21" idx="3"/>
              <a:endCxn id="20" idx="3"/>
            </p:cNvCxnSpPr>
            <p:nvPr/>
          </p:nvCxnSpPr>
          <p:spPr>
            <a:xfrm flipV="1">
              <a:off x="7696200" y="975360"/>
              <a:ext cx="12700" cy="5257325"/>
            </a:xfrm>
            <a:prstGeom prst="bentConnector3">
              <a:avLst>
                <a:gd name="adj1" fmla="val 366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Group 249"/>
            <p:cNvGrpSpPr/>
            <p:nvPr/>
          </p:nvGrpSpPr>
          <p:grpSpPr>
            <a:xfrm>
              <a:off x="5145024" y="5290507"/>
              <a:ext cx="2551176" cy="713578"/>
              <a:chOff x="5145024" y="5290507"/>
              <a:chExt cx="2551176" cy="713578"/>
            </a:xfrm>
            <a:effectLst/>
          </p:grpSpPr>
          <p:cxnSp>
            <p:nvCxnSpPr>
              <p:cNvPr id="178" name="Straight Arrow Connector 177"/>
              <p:cNvCxnSpPr>
                <a:stCxn id="18" idx="2"/>
                <a:endCxn id="21" idx="0"/>
              </p:cNvCxnSpPr>
              <p:nvPr/>
            </p:nvCxnSpPr>
            <p:spPr>
              <a:xfrm>
                <a:off x="6420612" y="5747707"/>
                <a:ext cx="0" cy="25637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ounded Rectangle 17"/>
              <p:cNvSpPr/>
              <p:nvPr/>
            </p:nvSpPr>
            <p:spPr>
              <a:xfrm>
                <a:off x="5145024" y="5290507"/>
                <a:ext cx="2551176" cy="457200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Peak Integration</a:t>
                </a:r>
                <a:endParaRPr lang="en-US" sz="2400" dirty="0"/>
              </a:p>
            </p:txBody>
          </p:sp>
        </p:grpSp>
      </p:grpSp>
      <p:sp>
        <p:nvSpPr>
          <p:cNvPr id="253" name="TextBox 252"/>
          <p:cNvSpPr txBox="1"/>
          <p:nvPr/>
        </p:nvSpPr>
        <p:spPr>
          <a:xfrm>
            <a:off x="1739608" y="6734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DIA</a:t>
            </a:r>
            <a:endParaRPr lang="en-US" sz="3600" dirty="0"/>
          </a:p>
        </p:txBody>
      </p:sp>
      <p:sp>
        <p:nvSpPr>
          <p:cNvPr id="254" name="TextBox 253"/>
          <p:cNvSpPr txBox="1"/>
          <p:nvPr/>
        </p:nvSpPr>
        <p:spPr>
          <a:xfrm>
            <a:off x="6063955" y="67342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SRM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24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/>
          <p:cNvGrpSpPr/>
          <p:nvPr/>
        </p:nvGrpSpPr>
        <p:grpSpPr>
          <a:xfrm>
            <a:off x="990600" y="694944"/>
            <a:ext cx="2567417" cy="5858256"/>
            <a:chOff x="632983" y="609600"/>
            <a:chExt cx="2567417" cy="5858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ounded Rectangle 3"/>
            <p:cNvSpPr/>
            <p:nvPr/>
          </p:nvSpPr>
          <p:spPr>
            <a:xfrm>
              <a:off x="632983" y="609600"/>
              <a:ext cx="2554717" cy="731520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Data Acquisition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32983" y="2501392"/>
              <a:ext cx="2554717" cy="73152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Peptide Selection</a:t>
              </a:r>
              <a:endParaRPr lang="en-US" sz="24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32983" y="3447288"/>
              <a:ext cx="2554717" cy="73152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Chromatogram Extraction</a:t>
              </a:r>
              <a:endParaRPr lang="en-US" sz="2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983" y="4393184"/>
              <a:ext cx="2554717" cy="4572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Peak Integration</a:t>
              </a:r>
              <a:endParaRPr lang="en-US" sz="2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2983" y="5064760"/>
              <a:ext cx="2554717" cy="73152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Transition Refinement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2983" y="1555496"/>
              <a:ext cx="2554717" cy="7315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Generation</a:t>
              </a:r>
              <a:endParaRPr lang="en-US" sz="2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32983" y="6010656"/>
              <a:ext cx="2554717" cy="4572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Test</a:t>
              </a:r>
              <a:endParaRPr lang="en-US" sz="2400" dirty="0"/>
            </a:p>
          </p:txBody>
        </p:sp>
        <p:cxnSp>
          <p:nvCxnSpPr>
            <p:cNvPr id="192" name="Straight Arrow Connector 191"/>
            <p:cNvCxnSpPr>
              <a:stCxn id="4" idx="2"/>
              <a:endCxn id="9" idx="0"/>
            </p:cNvCxnSpPr>
            <p:nvPr/>
          </p:nvCxnSpPr>
          <p:spPr>
            <a:xfrm>
              <a:off x="1910342" y="1341120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9" idx="2"/>
              <a:endCxn id="5" idx="0"/>
            </p:cNvCxnSpPr>
            <p:nvPr/>
          </p:nvCxnSpPr>
          <p:spPr>
            <a:xfrm>
              <a:off x="1910342" y="2287016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5" idx="2"/>
              <a:endCxn id="6" idx="0"/>
            </p:cNvCxnSpPr>
            <p:nvPr/>
          </p:nvCxnSpPr>
          <p:spPr>
            <a:xfrm>
              <a:off x="1910342" y="3232912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6" idx="2"/>
              <a:endCxn id="7" idx="0"/>
            </p:cNvCxnSpPr>
            <p:nvPr/>
          </p:nvCxnSpPr>
          <p:spPr>
            <a:xfrm>
              <a:off x="1910342" y="4178808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8" idx="2"/>
              <a:endCxn id="10" idx="0"/>
            </p:cNvCxnSpPr>
            <p:nvPr/>
          </p:nvCxnSpPr>
          <p:spPr>
            <a:xfrm>
              <a:off x="1910342" y="5796280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Elbow Connector 218"/>
            <p:cNvCxnSpPr>
              <a:stCxn id="10" idx="3"/>
              <a:endCxn id="9" idx="3"/>
            </p:cNvCxnSpPr>
            <p:nvPr/>
          </p:nvCxnSpPr>
          <p:spPr>
            <a:xfrm flipV="1">
              <a:off x="3187700" y="1921256"/>
              <a:ext cx="12700" cy="4318000"/>
            </a:xfrm>
            <a:prstGeom prst="bentConnector3">
              <a:avLst>
                <a:gd name="adj1" fmla="val 204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stCxn id="7" idx="2"/>
              <a:endCxn id="8" idx="0"/>
            </p:cNvCxnSpPr>
            <p:nvPr/>
          </p:nvCxnSpPr>
          <p:spPr>
            <a:xfrm>
              <a:off x="1910342" y="4850384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Elbow Connector 245"/>
            <p:cNvCxnSpPr>
              <a:stCxn id="8" idx="1"/>
              <a:endCxn id="7" idx="1"/>
            </p:cNvCxnSpPr>
            <p:nvPr/>
          </p:nvCxnSpPr>
          <p:spPr>
            <a:xfrm rot="10800000">
              <a:off x="632983" y="4621784"/>
              <a:ext cx="12700" cy="808736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5373624" y="694944"/>
            <a:ext cx="2779776" cy="5851685"/>
            <a:chOff x="5145024" y="609600"/>
            <a:chExt cx="2779776" cy="58516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5145024" y="4302607"/>
              <a:ext cx="2551176" cy="731520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Data Acquisition</a:t>
              </a:r>
              <a:endParaRPr lang="en-US" sz="2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145024" y="1597500"/>
              <a:ext cx="2551176" cy="4572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Peptide Selection</a:t>
              </a:r>
              <a:endParaRPr lang="en-US" sz="2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145024" y="609600"/>
              <a:ext cx="2551176" cy="7315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Generation</a:t>
              </a:r>
              <a:endParaRPr lang="en-US" sz="24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145024" y="6004085"/>
              <a:ext cx="2551176" cy="4572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Test</a:t>
              </a:r>
              <a:endParaRPr lang="en-US" sz="2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45024" y="3024660"/>
              <a:ext cx="2551176" cy="102156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Transition Selection or Refinement</a:t>
              </a:r>
              <a:endParaRPr lang="en-US" sz="2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145024" y="2311080"/>
              <a:ext cx="2551176" cy="4572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RT Scheduling</a:t>
              </a:r>
              <a:endParaRPr lang="en-US" sz="2400" dirty="0"/>
            </a:p>
          </p:txBody>
        </p:sp>
        <p:cxnSp>
          <p:nvCxnSpPr>
            <p:cNvPr id="168" name="Straight Arrow Connector 167"/>
            <p:cNvCxnSpPr>
              <a:stCxn id="20" idx="2"/>
              <a:endCxn id="16" idx="0"/>
            </p:cNvCxnSpPr>
            <p:nvPr/>
          </p:nvCxnSpPr>
          <p:spPr>
            <a:xfrm>
              <a:off x="6420612" y="1341120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6" idx="2"/>
              <a:endCxn id="24" idx="0"/>
            </p:cNvCxnSpPr>
            <p:nvPr/>
          </p:nvCxnSpPr>
          <p:spPr>
            <a:xfrm>
              <a:off x="6420612" y="2054700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24" idx="2"/>
              <a:endCxn id="23" idx="0"/>
            </p:cNvCxnSpPr>
            <p:nvPr/>
          </p:nvCxnSpPr>
          <p:spPr>
            <a:xfrm>
              <a:off x="6420612" y="2768280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23" idx="2"/>
              <a:endCxn id="15" idx="0"/>
            </p:cNvCxnSpPr>
            <p:nvPr/>
          </p:nvCxnSpPr>
          <p:spPr>
            <a:xfrm>
              <a:off x="6420612" y="4046228"/>
              <a:ext cx="0" cy="2563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5" idx="2"/>
              <a:endCxn id="18" idx="0"/>
            </p:cNvCxnSpPr>
            <p:nvPr/>
          </p:nvCxnSpPr>
          <p:spPr>
            <a:xfrm>
              <a:off x="6420612" y="5034127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6" idx="1"/>
              <a:endCxn id="23" idx="1"/>
            </p:cNvCxnSpPr>
            <p:nvPr/>
          </p:nvCxnSpPr>
          <p:spPr>
            <a:xfrm rot="10800000" flipV="1">
              <a:off x="5145024" y="1826100"/>
              <a:ext cx="12700" cy="1709344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Elbow Connector 181"/>
            <p:cNvCxnSpPr>
              <a:stCxn id="15" idx="3"/>
              <a:endCxn id="16" idx="3"/>
            </p:cNvCxnSpPr>
            <p:nvPr/>
          </p:nvCxnSpPr>
          <p:spPr>
            <a:xfrm flipV="1">
              <a:off x="7696200" y="1826100"/>
              <a:ext cx="12700" cy="2842267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endCxn id="24" idx="3"/>
            </p:cNvCxnSpPr>
            <p:nvPr/>
          </p:nvCxnSpPr>
          <p:spPr>
            <a:xfrm flipH="1">
              <a:off x="7696200" y="2539680"/>
              <a:ext cx="228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endCxn id="23" idx="3"/>
            </p:cNvCxnSpPr>
            <p:nvPr/>
          </p:nvCxnSpPr>
          <p:spPr>
            <a:xfrm flipH="1" flipV="1">
              <a:off x="7696200" y="3535444"/>
              <a:ext cx="2286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Elbow Connector 188"/>
            <p:cNvCxnSpPr>
              <a:stCxn id="21" idx="3"/>
              <a:endCxn id="20" idx="3"/>
            </p:cNvCxnSpPr>
            <p:nvPr/>
          </p:nvCxnSpPr>
          <p:spPr>
            <a:xfrm flipV="1">
              <a:off x="7696200" y="975360"/>
              <a:ext cx="12700" cy="5257325"/>
            </a:xfrm>
            <a:prstGeom prst="bentConnector3">
              <a:avLst>
                <a:gd name="adj1" fmla="val 366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Group 249"/>
            <p:cNvGrpSpPr/>
            <p:nvPr/>
          </p:nvGrpSpPr>
          <p:grpSpPr>
            <a:xfrm>
              <a:off x="5145024" y="5290507"/>
              <a:ext cx="2551176" cy="713578"/>
              <a:chOff x="5145024" y="5290507"/>
              <a:chExt cx="2551176" cy="713578"/>
            </a:xfrm>
            <a:effectLst/>
          </p:grpSpPr>
          <p:cxnSp>
            <p:nvCxnSpPr>
              <p:cNvPr id="178" name="Straight Arrow Connector 177"/>
              <p:cNvCxnSpPr>
                <a:stCxn id="18" idx="2"/>
                <a:endCxn id="21" idx="0"/>
              </p:cNvCxnSpPr>
              <p:nvPr/>
            </p:nvCxnSpPr>
            <p:spPr>
              <a:xfrm>
                <a:off x="6420612" y="5747707"/>
                <a:ext cx="0" cy="25637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ounded Rectangle 17"/>
              <p:cNvSpPr/>
              <p:nvPr/>
            </p:nvSpPr>
            <p:spPr>
              <a:xfrm>
                <a:off x="5145024" y="5290507"/>
                <a:ext cx="2551176" cy="457200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Peak Integration</a:t>
                </a:r>
                <a:endParaRPr lang="en-US" sz="2400" dirty="0"/>
              </a:p>
            </p:txBody>
          </p:sp>
        </p:grpSp>
      </p:grpSp>
      <p:sp>
        <p:nvSpPr>
          <p:cNvPr id="253" name="TextBox 252"/>
          <p:cNvSpPr txBox="1"/>
          <p:nvPr/>
        </p:nvSpPr>
        <p:spPr>
          <a:xfrm>
            <a:off x="1739608" y="6734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DIA</a:t>
            </a:r>
            <a:endParaRPr lang="en-US" sz="3600" dirty="0"/>
          </a:p>
        </p:txBody>
      </p:sp>
      <p:sp>
        <p:nvSpPr>
          <p:cNvPr id="254" name="TextBox 253"/>
          <p:cNvSpPr txBox="1"/>
          <p:nvPr/>
        </p:nvSpPr>
        <p:spPr>
          <a:xfrm>
            <a:off x="6063955" y="67342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SRM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57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/>
          <p:cNvGrpSpPr/>
          <p:nvPr/>
        </p:nvGrpSpPr>
        <p:grpSpPr>
          <a:xfrm>
            <a:off x="990600" y="694944"/>
            <a:ext cx="2567417" cy="5858256"/>
            <a:chOff x="632983" y="609600"/>
            <a:chExt cx="2567417" cy="5858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ounded Rectangle 3"/>
            <p:cNvSpPr/>
            <p:nvPr/>
          </p:nvSpPr>
          <p:spPr>
            <a:xfrm>
              <a:off x="632983" y="609600"/>
              <a:ext cx="2554717" cy="731520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Data Acquisition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32983" y="2501392"/>
              <a:ext cx="2554717" cy="7315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Peptide Selection</a:t>
              </a:r>
              <a:endParaRPr lang="en-US" sz="24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32983" y="3447288"/>
              <a:ext cx="2554717" cy="73152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Chromatogram Extraction</a:t>
              </a:r>
              <a:endParaRPr lang="en-US" sz="2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983" y="4393184"/>
              <a:ext cx="2554717" cy="4572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Peak Integration</a:t>
              </a:r>
              <a:endParaRPr lang="en-US" sz="2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2983" y="5064760"/>
              <a:ext cx="2554717" cy="7315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Transition Refinement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2983" y="1555496"/>
              <a:ext cx="2554717" cy="73152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Generation</a:t>
              </a:r>
              <a:endParaRPr lang="en-US" sz="2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32983" y="6010656"/>
              <a:ext cx="2554717" cy="4572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Test</a:t>
              </a:r>
              <a:endParaRPr lang="en-US" sz="2400" dirty="0"/>
            </a:p>
          </p:txBody>
        </p:sp>
        <p:cxnSp>
          <p:nvCxnSpPr>
            <p:cNvPr id="192" name="Straight Arrow Connector 191"/>
            <p:cNvCxnSpPr>
              <a:stCxn id="4" idx="2"/>
              <a:endCxn id="9" idx="0"/>
            </p:cNvCxnSpPr>
            <p:nvPr/>
          </p:nvCxnSpPr>
          <p:spPr>
            <a:xfrm>
              <a:off x="1910342" y="1341120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9" idx="2"/>
              <a:endCxn id="5" idx="0"/>
            </p:cNvCxnSpPr>
            <p:nvPr/>
          </p:nvCxnSpPr>
          <p:spPr>
            <a:xfrm>
              <a:off x="1910342" y="2287016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5" idx="2"/>
              <a:endCxn id="6" idx="0"/>
            </p:cNvCxnSpPr>
            <p:nvPr/>
          </p:nvCxnSpPr>
          <p:spPr>
            <a:xfrm>
              <a:off x="1910342" y="3232912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6" idx="2"/>
              <a:endCxn id="7" idx="0"/>
            </p:cNvCxnSpPr>
            <p:nvPr/>
          </p:nvCxnSpPr>
          <p:spPr>
            <a:xfrm>
              <a:off x="1910342" y="4178808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8" idx="2"/>
              <a:endCxn id="10" idx="0"/>
            </p:cNvCxnSpPr>
            <p:nvPr/>
          </p:nvCxnSpPr>
          <p:spPr>
            <a:xfrm>
              <a:off x="1910342" y="5796280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Elbow Connector 218"/>
            <p:cNvCxnSpPr>
              <a:stCxn id="10" idx="3"/>
              <a:endCxn id="9" idx="3"/>
            </p:cNvCxnSpPr>
            <p:nvPr/>
          </p:nvCxnSpPr>
          <p:spPr>
            <a:xfrm flipV="1">
              <a:off x="3187700" y="1921256"/>
              <a:ext cx="12700" cy="4318000"/>
            </a:xfrm>
            <a:prstGeom prst="bentConnector3">
              <a:avLst>
                <a:gd name="adj1" fmla="val 204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stCxn id="7" idx="2"/>
              <a:endCxn id="8" idx="0"/>
            </p:cNvCxnSpPr>
            <p:nvPr/>
          </p:nvCxnSpPr>
          <p:spPr>
            <a:xfrm>
              <a:off x="1910342" y="4850384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Elbow Connector 245"/>
            <p:cNvCxnSpPr>
              <a:stCxn id="8" idx="1"/>
              <a:endCxn id="7" idx="1"/>
            </p:cNvCxnSpPr>
            <p:nvPr/>
          </p:nvCxnSpPr>
          <p:spPr>
            <a:xfrm rot="10800000">
              <a:off x="632983" y="4621784"/>
              <a:ext cx="12700" cy="808736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5373624" y="694944"/>
            <a:ext cx="2779776" cy="5851685"/>
            <a:chOff x="5145024" y="609600"/>
            <a:chExt cx="2779776" cy="58516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5145024" y="4302607"/>
              <a:ext cx="2551176" cy="731520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Data Acquisition</a:t>
              </a:r>
              <a:endParaRPr lang="en-US" sz="2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145024" y="1597500"/>
              <a:ext cx="2551176" cy="4572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Peptide Selection</a:t>
              </a:r>
              <a:endParaRPr lang="en-US" sz="2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145024" y="609600"/>
              <a:ext cx="2551176" cy="73152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Generation</a:t>
              </a:r>
              <a:endParaRPr lang="en-US" sz="24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145024" y="6004085"/>
              <a:ext cx="2551176" cy="4572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Hypothesis Test</a:t>
              </a:r>
              <a:endParaRPr lang="en-US" sz="2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45024" y="3024660"/>
              <a:ext cx="2551176" cy="102156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Transition Selection or Refinement</a:t>
              </a:r>
              <a:endParaRPr lang="en-US" sz="2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145024" y="2311080"/>
              <a:ext cx="2551176" cy="4572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RT Scheduling</a:t>
              </a:r>
              <a:endParaRPr lang="en-US" sz="2400" dirty="0"/>
            </a:p>
          </p:txBody>
        </p:sp>
        <p:cxnSp>
          <p:nvCxnSpPr>
            <p:cNvPr id="168" name="Straight Arrow Connector 167"/>
            <p:cNvCxnSpPr>
              <a:stCxn id="20" idx="2"/>
              <a:endCxn id="16" idx="0"/>
            </p:cNvCxnSpPr>
            <p:nvPr/>
          </p:nvCxnSpPr>
          <p:spPr>
            <a:xfrm>
              <a:off x="6420612" y="1341120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6" idx="2"/>
              <a:endCxn id="24" idx="0"/>
            </p:cNvCxnSpPr>
            <p:nvPr/>
          </p:nvCxnSpPr>
          <p:spPr>
            <a:xfrm>
              <a:off x="6420612" y="2054700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24" idx="2"/>
              <a:endCxn id="23" idx="0"/>
            </p:cNvCxnSpPr>
            <p:nvPr/>
          </p:nvCxnSpPr>
          <p:spPr>
            <a:xfrm>
              <a:off x="6420612" y="2768280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23" idx="2"/>
              <a:endCxn id="15" idx="0"/>
            </p:cNvCxnSpPr>
            <p:nvPr/>
          </p:nvCxnSpPr>
          <p:spPr>
            <a:xfrm>
              <a:off x="6420612" y="4046228"/>
              <a:ext cx="0" cy="2563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5" idx="2"/>
              <a:endCxn id="18" idx="0"/>
            </p:cNvCxnSpPr>
            <p:nvPr/>
          </p:nvCxnSpPr>
          <p:spPr>
            <a:xfrm>
              <a:off x="6420612" y="5034127"/>
              <a:ext cx="0" cy="256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6" idx="1"/>
              <a:endCxn id="23" idx="1"/>
            </p:cNvCxnSpPr>
            <p:nvPr/>
          </p:nvCxnSpPr>
          <p:spPr>
            <a:xfrm rot="10800000" flipV="1">
              <a:off x="5145024" y="1826100"/>
              <a:ext cx="12700" cy="1709344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Elbow Connector 181"/>
            <p:cNvCxnSpPr>
              <a:stCxn id="15" idx="3"/>
              <a:endCxn id="16" idx="3"/>
            </p:cNvCxnSpPr>
            <p:nvPr/>
          </p:nvCxnSpPr>
          <p:spPr>
            <a:xfrm flipV="1">
              <a:off x="7696200" y="1826100"/>
              <a:ext cx="12700" cy="2842267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endCxn id="24" idx="3"/>
            </p:cNvCxnSpPr>
            <p:nvPr/>
          </p:nvCxnSpPr>
          <p:spPr>
            <a:xfrm flipH="1">
              <a:off x="7696200" y="2539680"/>
              <a:ext cx="228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endCxn id="23" idx="3"/>
            </p:cNvCxnSpPr>
            <p:nvPr/>
          </p:nvCxnSpPr>
          <p:spPr>
            <a:xfrm flipH="1" flipV="1">
              <a:off x="7696200" y="3535444"/>
              <a:ext cx="2286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Elbow Connector 188"/>
            <p:cNvCxnSpPr>
              <a:stCxn id="21" idx="3"/>
              <a:endCxn id="20" idx="3"/>
            </p:cNvCxnSpPr>
            <p:nvPr/>
          </p:nvCxnSpPr>
          <p:spPr>
            <a:xfrm flipV="1">
              <a:off x="7696200" y="975360"/>
              <a:ext cx="12700" cy="5257325"/>
            </a:xfrm>
            <a:prstGeom prst="bentConnector3">
              <a:avLst>
                <a:gd name="adj1" fmla="val 366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Group 249"/>
            <p:cNvGrpSpPr/>
            <p:nvPr/>
          </p:nvGrpSpPr>
          <p:grpSpPr>
            <a:xfrm>
              <a:off x="5145024" y="5290507"/>
              <a:ext cx="2551176" cy="713578"/>
              <a:chOff x="5145024" y="5290507"/>
              <a:chExt cx="2551176" cy="713578"/>
            </a:xfrm>
            <a:effectLst/>
          </p:grpSpPr>
          <p:cxnSp>
            <p:nvCxnSpPr>
              <p:cNvPr id="178" name="Straight Arrow Connector 177"/>
              <p:cNvCxnSpPr>
                <a:stCxn id="18" idx="2"/>
                <a:endCxn id="21" idx="0"/>
              </p:cNvCxnSpPr>
              <p:nvPr/>
            </p:nvCxnSpPr>
            <p:spPr>
              <a:xfrm>
                <a:off x="6420612" y="5747707"/>
                <a:ext cx="0" cy="25637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ounded Rectangle 17"/>
              <p:cNvSpPr/>
              <p:nvPr/>
            </p:nvSpPr>
            <p:spPr>
              <a:xfrm>
                <a:off x="5145024" y="5290507"/>
                <a:ext cx="2551176" cy="457200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Peak Integration</a:t>
                </a:r>
                <a:endParaRPr lang="en-US" sz="2400" dirty="0"/>
              </a:p>
            </p:txBody>
          </p:sp>
        </p:grpSp>
      </p:grpSp>
      <p:sp>
        <p:nvSpPr>
          <p:cNvPr id="253" name="TextBox 252"/>
          <p:cNvSpPr txBox="1"/>
          <p:nvPr/>
        </p:nvSpPr>
        <p:spPr>
          <a:xfrm>
            <a:off x="1739608" y="6734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DIA</a:t>
            </a:r>
            <a:endParaRPr lang="en-US" sz="3600" dirty="0"/>
          </a:p>
        </p:txBody>
      </p:sp>
      <p:sp>
        <p:nvSpPr>
          <p:cNvPr id="254" name="TextBox 253"/>
          <p:cNvSpPr txBox="1"/>
          <p:nvPr/>
        </p:nvSpPr>
        <p:spPr>
          <a:xfrm>
            <a:off x="6063955" y="67342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SRM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7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1: How Does DIA Work?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DIA </a:t>
            </a:r>
            <a:r>
              <a:rPr lang="en-US" sz="4800" i="1" dirty="0" smtClean="0"/>
              <a:t>vs.</a:t>
            </a:r>
            <a:r>
              <a:rPr lang="en-US" sz="4800" dirty="0" smtClean="0"/>
              <a:t> SRM and PRM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780519"/>
              </p:ext>
            </p:extLst>
          </p:nvPr>
        </p:nvGraphicFramePr>
        <p:xfrm>
          <a:off x="228600" y="1600200"/>
          <a:ext cx="8648700" cy="43053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905000"/>
                <a:gridCol w="1828800"/>
                <a:gridCol w="1828800"/>
                <a:gridCol w="3086100"/>
              </a:tblGrid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SRM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PRM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DIA</a:t>
                      </a:r>
                      <a:endParaRPr lang="en-US" sz="3200" b="1" dirty="0"/>
                    </a:p>
                  </a:txBody>
                  <a:tcPr/>
                </a:tc>
              </a:tr>
              <a:tr h="647700">
                <a:tc rowSpan="2"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Isolation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Targeted</a:t>
                      </a:r>
                      <a:endParaRPr lang="en-US" sz="3200" dirty="0"/>
                    </a:p>
                  </a:txBody>
                  <a:tcPr anchor="ctr">
                    <a:solidFill>
                      <a:srgbClr val="CEC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Targeted</a:t>
                      </a:r>
                      <a:endParaRPr lang="en-US" sz="3200" dirty="0"/>
                    </a:p>
                  </a:txBody>
                  <a:tcPr anchor="ctr">
                    <a:solidFill>
                      <a:srgbClr val="CEC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Comprehensive</a:t>
                      </a:r>
                      <a:endParaRPr lang="en-US" sz="3200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Narrow</a:t>
                      </a:r>
                      <a:endParaRPr lang="en-US" sz="3200" dirty="0"/>
                    </a:p>
                  </a:txBody>
                  <a:tcPr anchor="ctr">
                    <a:solidFill>
                      <a:srgbClr val="CEC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Narrow</a:t>
                      </a:r>
                      <a:endParaRPr lang="en-US" sz="3200" dirty="0"/>
                    </a:p>
                  </a:txBody>
                  <a:tcPr anchor="ctr">
                    <a:solidFill>
                      <a:srgbClr val="CEC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Wide</a:t>
                      </a:r>
                      <a:endParaRPr lang="en-US" sz="3200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47700">
                <a:tc rowSpan="2"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Mass Analysis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Targeted</a:t>
                      </a:r>
                      <a:endParaRPr lang="en-US" sz="3200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Full</a:t>
                      </a:r>
                      <a:r>
                        <a:rPr lang="en-US" sz="3200" baseline="0" dirty="0" smtClean="0"/>
                        <a:t> Scan</a:t>
                      </a:r>
                      <a:endParaRPr lang="en-US" sz="3200" dirty="0"/>
                    </a:p>
                  </a:txBody>
                  <a:tcPr anchor="ctr">
                    <a:solidFill>
                      <a:srgbClr val="CEC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Full Scan</a:t>
                      </a:r>
                      <a:endParaRPr lang="en-US" sz="3200" dirty="0"/>
                    </a:p>
                  </a:txBody>
                  <a:tcPr anchor="ctr">
                    <a:solidFill>
                      <a:srgbClr val="CECBCE"/>
                    </a:solidFill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Mass Filter</a:t>
                      </a:r>
                      <a:endParaRPr lang="en-US" sz="3200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HR/AM</a:t>
                      </a:r>
                      <a:endParaRPr lang="en-US" sz="3200" dirty="0"/>
                    </a:p>
                  </a:txBody>
                  <a:tcPr anchor="ctr">
                    <a:solidFill>
                      <a:srgbClr val="CEC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HR/AM</a:t>
                      </a:r>
                      <a:endParaRPr lang="en-US" sz="3200" dirty="0"/>
                    </a:p>
                  </a:txBody>
                  <a:tcPr anchor="ctr">
                    <a:solidFill>
                      <a:srgbClr val="CECBCE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52400" y="1447800"/>
            <a:ext cx="8991600" cy="4876800"/>
            <a:chOff x="152400" y="1447800"/>
            <a:chExt cx="8991600" cy="4876800"/>
          </a:xfrm>
        </p:grpSpPr>
        <p:sp>
          <p:nvSpPr>
            <p:cNvPr id="5" name="Rectangle 4"/>
            <p:cNvSpPr/>
            <p:nvPr/>
          </p:nvSpPr>
          <p:spPr>
            <a:xfrm>
              <a:off x="152400" y="1447800"/>
              <a:ext cx="8991600" cy="487680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00200" y="2590799"/>
              <a:ext cx="6705600" cy="255454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DIA Acquires Comprehensive AND Selective Data on a Peptide Mixture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61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DIA: Comprehensive and Selective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11246"/>
              </p:ext>
            </p:extLst>
          </p:nvPr>
        </p:nvGraphicFramePr>
        <p:xfrm>
          <a:off x="152400" y="1371600"/>
          <a:ext cx="8914310" cy="23164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218180"/>
                <a:gridCol w="1111734"/>
                <a:gridCol w="1111734"/>
                <a:gridCol w="1111734"/>
                <a:gridCol w="1141730"/>
                <a:gridCol w="1219198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DDA</a:t>
                      </a:r>
                      <a:endParaRPr lang="en-US" sz="3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DIA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SRM</a:t>
                      </a:r>
                      <a:endParaRPr lang="en-US" sz="3200" b="1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MS1</a:t>
                      </a:r>
                      <a:endParaRPr lang="en-US" sz="3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MS2</a:t>
                      </a:r>
                      <a:endParaRPr lang="en-US" sz="3200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MS1</a:t>
                      </a:r>
                      <a:endParaRPr lang="en-US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MS2</a:t>
                      </a:r>
                      <a:endParaRPr lang="en-US" sz="3200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MS2</a:t>
                      </a:r>
                      <a:endParaRPr lang="en-US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Comprehensive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Yes</a:t>
                      </a:r>
                      <a:endParaRPr lang="en-US" sz="32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</a:t>
                      </a:r>
                      <a:endParaRPr lang="en-US" sz="32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Yes</a:t>
                      </a:r>
                      <a:endParaRPr lang="en-US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Yes</a:t>
                      </a:r>
                      <a:endParaRPr lang="en-US" sz="32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</a:t>
                      </a:r>
                      <a:endParaRPr lang="en-US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/>
                        <a:t>Selective</a:t>
                      </a:r>
                      <a:endParaRPr lang="en-US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</a:t>
                      </a:r>
                      <a:endParaRPr 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Yes</a:t>
                      </a:r>
                      <a:endParaRPr lang="en-US" sz="32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</a:t>
                      </a:r>
                      <a:endParaRPr lang="en-US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Yes</a:t>
                      </a:r>
                      <a:endParaRPr lang="en-US" sz="32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Yes</a:t>
                      </a:r>
                      <a:endParaRPr lang="en-US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50756"/>
              </p:ext>
            </p:extLst>
          </p:nvPr>
        </p:nvGraphicFramePr>
        <p:xfrm>
          <a:off x="152399" y="3924094"/>
          <a:ext cx="8915401" cy="280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3657600"/>
                <a:gridCol w="1676400"/>
                <a:gridCol w="1219201"/>
              </a:tblGrid>
              <a:tr h="37084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Matches to observed MS1 precursor 1312.6003 +/- 10 ppm 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Sequence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XCorr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R.HGESAWNLENR.F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1312.6029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3.5356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K.EVAVADYTSSDR.V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1312.6016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0.2337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K.KPYECTLCNK.T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1312.6024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0.1140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K.NSSSEQLFSSAR.L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1312.6128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0.1054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R.NDTHPTTGSASPK.H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1312.6128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0.0628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457700" y="1949904"/>
            <a:ext cx="6991350" cy="4755696"/>
            <a:chOff x="4457700" y="1949904"/>
            <a:chExt cx="6991350" cy="4755696"/>
          </a:xfrm>
        </p:grpSpPr>
        <p:sp>
          <p:nvSpPr>
            <p:cNvPr id="4" name="Rectangle 3"/>
            <p:cNvSpPr/>
            <p:nvPr/>
          </p:nvSpPr>
          <p:spPr>
            <a:xfrm>
              <a:off x="4457700" y="1949904"/>
              <a:ext cx="4610100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848600" y="3854904"/>
              <a:ext cx="3600450" cy="2850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562600" y="1295400"/>
            <a:ext cx="3581400" cy="2416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 hidden="1"/>
          <p:cNvSpPr txBox="1"/>
          <p:nvPr/>
        </p:nvSpPr>
        <p:spPr>
          <a:xfrm>
            <a:off x="0" y="396240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2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DIA?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DDA can identify and quantify peptides</a:t>
            </a:r>
          </a:p>
          <a:p>
            <a:pPr lvl="1"/>
            <a:r>
              <a:rPr lang="en-US" dirty="0" smtClean="0"/>
              <a:t>Database search for ID</a:t>
            </a:r>
          </a:p>
          <a:p>
            <a:pPr lvl="1"/>
            <a:r>
              <a:rPr lang="en-US" dirty="0" smtClean="0"/>
              <a:t>Spectral count or MS1 quantification</a:t>
            </a:r>
          </a:p>
          <a:p>
            <a:r>
              <a:rPr lang="en-US" dirty="0" smtClean="0"/>
              <a:t>Why do we need DIA?</a:t>
            </a:r>
          </a:p>
          <a:p>
            <a:pPr lvl="1"/>
            <a:r>
              <a:rPr lang="en-US" dirty="0" smtClean="0"/>
              <a:t>Can query the data for any peptide (peptide </a:t>
            </a:r>
            <a:r>
              <a:rPr lang="en-US" b="1" dirty="0" smtClean="0"/>
              <a:t>detection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More selective and sensitive quantification</a:t>
            </a:r>
          </a:p>
        </p:txBody>
      </p:sp>
    </p:spTree>
    <p:extLst>
      <p:ext uri="{BB962C8B-B14F-4D97-AF65-F5344CB8AC3E}">
        <p14:creationId xmlns:p14="http://schemas.microsoft.com/office/powerpoint/2010/main" val="20591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219"/>
          <a:stretch/>
        </p:blipFill>
        <p:spPr>
          <a:xfrm>
            <a:off x="144961" y="1265238"/>
            <a:ext cx="4808039" cy="5135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age?</a:t>
            </a:r>
            <a:endParaRPr lang="en-US" dirty="0"/>
          </a:p>
        </p:txBody>
      </p: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5105400" y="1410943"/>
            <a:ext cx="1573162" cy="1001821"/>
            <a:chOff x="4876800" y="1402926"/>
            <a:chExt cx="1905000" cy="1213142"/>
          </a:xfrm>
        </p:grpSpPr>
        <p:grpSp>
          <p:nvGrpSpPr>
            <p:cNvPr id="39" name="Group 38"/>
            <p:cNvGrpSpPr>
              <a:grpSpLocks noChangeAspect="1"/>
            </p:cNvGrpSpPr>
            <p:nvPr/>
          </p:nvGrpSpPr>
          <p:grpSpPr>
            <a:xfrm>
              <a:off x="5020733" y="1625468"/>
              <a:ext cx="1761067" cy="990600"/>
              <a:chOff x="4583159" y="1905000"/>
              <a:chExt cx="1219200" cy="685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583159" y="1981200"/>
                <a:ext cx="1219200" cy="609600"/>
              </a:xfrm>
              <a:prstGeom prst="ellipse">
                <a:avLst/>
              </a:prstGeom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583159" y="1905000"/>
                <a:ext cx="1219200" cy="609600"/>
              </a:xfrm>
              <a:prstGeom prst="ellipse">
                <a:avLst/>
              </a:prstGeom>
              <a:solidFill>
                <a:schemeClr val="accent1">
                  <a:alpha val="64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WT</a:t>
                </a:r>
                <a:endParaRPr lang="en-US" sz="3200" b="1" dirty="0"/>
              </a:p>
            </p:txBody>
          </p:sp>
          <p:cxnSp>
            <p:nvCxnSpPr>
              <p:cNvPr id="42" name="Straight Connector 41"/>
              <p:cNvCxnSpPr>
                <a:stCxn id="40" idx="2"/>
                <a:endCxn id="40" idx="2"/>
              </p:cNvCxnSpPr>
              <p:nvPr/>
            </p:nvCxnSpPr>
            <p:spPr>
              <a:xfrm>
                <a:off x="4583159" y="2286000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1" idx="2"/>
              </p:cNvCxnSpPr>
              <p:nvPr/>
            </p:nvCxnSpPr>
            <p:spPr>
              <a:xfrm>
                <a:off x="4583159" y="2209800"/>
                <a:ext cx="1" cy="88106"/>
              </a:xfrm>
              <a:prstGeom prst="line">
                <a:avLst/>
              </a:prstGeom>
              <a:ln w="25400">
                <a:solidFill>
                  <a:srgbClr val="395D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802359" y="2209800"/>
                <a:ext cx="0" cy="76200"/>
              </a:xfrm>
              <a:prstGeom prst="line">
                <a:avLst/>
              </a:prstGeom>
              <a:ln w="25400">
                <a:solidFill>
                  <a:srgbClr val="395D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4876800" y="1515401"/>
              <a:ext cx="1761067" cy="990600"/>
              <a:chOff x="4583159" y="1905000"/>
              <a:chExt cx="1219200" cy="6858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583159" y="1981200"/>
                <a:ext cx="1219200" cy="609600"/>
              </a:xfrm>
              <a:prstGeom prst="ellipse">
                <a:avLst/>
              </a:prstGeom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583159" y="1905000"/>
                <a:ext cx="1219200" cy="609600"/>
              </a:xfrm>
              <a:prstGeom prst="ellipse">
                <a:avLst/>
              </a:prstGeom>
              <a:solidFill>
                <a:schemeClr val="accent1">
                  <a:alpha val="64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WT</a:t>
                </a:r>
                <a:endParaRPr lang="en-US" sz="3200" b="1" dirty="0"/>
              </a:p>
            </p:txBody>
          </p:sp>
          <p:cxnSp>
            <p:nvCxnSpPr>
              <p:cNvPr id="36" name="Straight Connector 35"/>
              <p:cNvCxnSpPr>
                <a:stCxn id="34" idx="2"/>
                <a:endCxn id="34" idx="2"/>
              </p:cNvCxnSpPr>
              <p:nvPr/>
            </p:nvCxnSpPr>
            <p:spPr>
              <a:xfrm>
                <a:off x="4583159" y="2286000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5" idx="2"/>
              </p:cNvCxnSpPr>
              <p:nvPr/>
            </p:nvCxnSpPr>
            <p:spPr>
              <a:xfrm>
                <a:off x="4583159" y="2209800"/>
                <a:ext cx="1" cy="88106"/>
              </a:xfrm>
              <a:prstGeom prst="line">
                <a:avLst/>
              </a:prstGeom>
              <a:ln w="25400">
                <a:solidFill>
                  <a:srgbClr val="395D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802359" y="2209800"/>
                <a:ext cx="0" cy="76200"/>
              </a:xfrm>
              <a:prstGeom prst="line">
                <a:avLst/>
              </a:prstGeom>
              <a:ln w="25400">
                <a:solidFill>
                  <a:srgbClr val="395D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4978551" y="1402926"/>
              <a:ext cx="1761067" cy="990600"/>
              <a:chOff x="4583159" y="1905000"/>
              <a:chExt cx="1219200" cy="685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583159" y="1981200"/>
                <a:ext cx="1219200" cy="609600"/>
              </a:xfrm>
              <a:prstGeom prst="ellipse">
                <a:avLst/>
              </a:prstGeom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83159" y="1905000"/>
                <a:ext cx="1219200" cy="609600"/>
              </a:xfrm>
              <a:prstGeom prst="ellipse">
                <a:avLst/>
              </a:prstGeom>
              <a:solidFill>
                <a:schemeClr val="accent1">
                  <a:alpha val="64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WT</a:t>
                </a:r>
                <a:endParaRPr lang="en-US" sz="3200" b="1" dirty="0"/>
              </a:p>
            </p:txBody>
          </p:sp>
          <p:cxnSp>
            <p:nvCxnSpPr>
              <p:cNvPr id="11" name="Straight Connector 10"/>
              <p:cNvCxnSpPr>
                <a:stCxn id="8" idx="2"/>
                <a:endCxn id="8" idx="2"/>
              </p:cNvCxnSpPr>
              <p:nvPr/>
            </p:nvCxnSpPr>
            <p:spPr>
              <a:xfrm>
                <a:off x="4583159" y="2286000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9" idx="2"/>
              </p:cNvCxnSpPr>
              <p:nvPr/>
            </p:nvCxnSpPr>
            <p:spPr>
              <a:xfrm>
                <a:off x="4583159" y="2209800"/>
                <a:ext cx="1" cy="88106"/>
              </a:xfrm>
              <a:prstGeom prst="line">
                <a:avLst/>
              </a:prstGeom>
              <a:ln w="25400">
                <a:solidFill>
                  <a:srgbClr val="395D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802359" y="2209800"/>
                <a:ext cx="0" cy="76200"/>
              </a:xfrm>
              <a:prstGeom prst="line">
                <a:avLst/>
              </a:prstGeom>
              <a:ln w="25400">
                <a:solidFill>
                  <a:srgbClr val="395D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7382934" y="1371600"/>
            <a:ext cx="1580154" cy="1066800"/>
            <a:chOff x="7154333" y="1371600"/>
            <a:chExt cx="1913467" cy="1291828"/>
          </a:xfrm>
        </p:grpSpPr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7162800" y="1672828"/>
              <a:ext cx="1761067" cy="990600"/>
              <a:chOff x="4583159" y="1905000"/>
              <a:chExt cx="1219201" cy="6858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4583159" y="1981200"/>
                <a:ext cx="1219200" cy="609600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583160" y="1905000"/>
                <a:ext cx="1219200" cy="609600"/>
              </a:xfrm>
              <a:prstGeom prst="ellipse">
                <a:avLst/>
              </a:prstGeom>
              <a:solidFill>
                <a:schemeClr val="accent2">
                  <a:alpha val="64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 smtClean="0"/>
                  <a:t>tor1</a:t>
                </a:r>
                <a:endParaRPr lang="en-US" sz="3200" i="1" dirty="0"/>
              </a:p>
            </p:txBody>
          </p:sp>
          <p:cxnSp>
            <p:nvCxnSpPr>
              <p:cNvPr id="54" name="Straight Connector 53"/>
              <p:cNvCxnSpPr>
                <a:stCxn id="52" idx="2"/>
                <a:endCxn id="52" idx="2"/>
              </p:cNvCxnSpPr>
              <p:nvPr/>
            </p:nvCxnSpPr>
            <p:spPr>
              <a:xfrm>
                <a:off x="4583159" y="2286000"/>
                <a:ext cx="0" cy="0"/>
              </a:xfrm>
              <a:prstGeom prst="lin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583159" y="2209800"/>
                <a:ext cx="0" cy="76200"/>
              </a:xfrm>
              <a:prstGeom prst="lin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802359" y="2209800"/>
                <a:ext cx="0" cy="76200"/>
              </a:xfrm>
              <a:prstGeom prst="lin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7306733" y="1524000"/>
              <a:ext cx="1761067" cy="990600"/>
              <a:chOff x="4583159" y="1905000"/>
              <a:chExt cx="1219201" cy="6858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583159" y="1981200"/>
                <a:ext cx="1219200" cy="609600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583160" y="1905000"/>
                <a:ext cx="1219200" cy="609600"/>
              </a:xfrm>
              <a:prstGeom prst="ellipse">
                <a:avLst/>
              </a:prstGeom>
              <a:solidFill>
                <a:schemeClr val="accent2">
                  <a:alpha val="64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 smtClean="0"/>
                  <a:t>tor1</a:t>
                </a:r>
                <a:endParaRPr lang="en-US" sz="3200" i="1" dirty="0"/>
              </a:p>
            </p:txBody>
          </p:sp>
          <p:cxnSp>
            <p:nvCxnSpPr>
              <p:cNvPr id="48" name="Straight Connector 47"/>
              <p:cNvCxnSpPr>
                <a:stCxn id="46" idx="2"/>
                <a:endCxn id="46" idx="2"/>
              </p:cNvCxnSpPr>
              <p:nvPr/>
            </p:nvCxnSpPr>
            <p:spPr>
              <a:xfrm>
                <a:off x="4583159" y="2286000"/>
                <a:ext cx="0" cy="0"/>
              </a:xfrm>
              <a:prstGeom prst="lin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583159" y="2209800"/>
                <a:ext cx="0" cy="76200"/>
              </a:xfrm>
              <a:prstGeom prst="lin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802359" y="2209800"/>
                <a:ext cx="0" cy="76200"/>
              </a:xfrm>
              <a:prstGeom prst="lin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7154333" y="1371600"/>
              <a:ext cx="1761067" cy="990600"/>
              <a:chOff x="4583159" y="1905000"/>
              <a:chExt cx="1219201" cy="6858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4583159" y="1981200"/>
                <a:ext cx="1219200" cy="609600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583160" y="1905000"/>
                <a:ext cx="1219200" cy="609600"/>
              </a:xfrm>
              <a:prstGeom prst="ellipse">
                <a:avLst/>
              </a:prstGeom>
              <a:solidFill>
                <a:schemeClr val="accent2">
                  <a:alpha val="64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 smtClean="0"/>
                  <a:t>tor1</a:t>
                </a:r>
                <a:endParaRPr lang="en-US" sz="3200" i="1" dirty="0"/>
              </a:p>
            </p:txBody>
          </p:sp>
          <p:cxnSp>
            <p:nvCxnSpPr>
              <p:cNvPr id="29" name="Straight Connector 28"/>
              <p:cNvCxnSpPr>
                <a:stCxn id="27" idx="2"/>
                <a:endCxn id="27" idx="2"/>
              </p:cNvCxnSpPr>
              <p:nvPr/>
            </p:nvCxnSpPr>
            <p:spPr>
              <a:xfrm>
                <a:off x="4583159" y="2286000"/>
                <a:ext cx="0" cy="0"/>
              </a:xfrm>
              <a:prstGeom prst="lin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583159" y="2209800"/>
                <a:ext cx="0" cy="76200"/>
              </a:xfrm>
              <a:prstGeom prst="lin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802359" y="2209800"/>
                <a:ext cx="0" cy="76200"/>
              </a:xfrm>
              <a:prstGeom prst="lin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276" name="Group 275"/>
          <p:cNvGrpSpPr/>
          <p:nvPr/>
        </p:nvGrpSpPr>
        <p:grpSpPr>
          <a:xfrm>
            <a:off x="7825940" y="5039747"/>
            <a:ext cx="493821" cy="1353165"/>
            <a:chOff x="6107398" y="5044740"/>
            <a:chExt cx="493821" cy="1353165"/>
          </a:xfrm>
        </p:grpSpPr>
        <p:cxnSp>
          <p:nvCxnSpPr>
            <p:cNvPr id="277" name="Straight Connector 276"/>
            <p:cNvCxnSpPr/>
            <p:nvPr/>
          </p:nvCxnSpPr>
          <p:spPr>
            <a:xfrm flipV="1">
              <a:off x="6107398" y="5181600"/>
              <a:ext cx="0" cy="1216305"/>
            </a:xfrm>
            <a:prstGeom prst="line">
              <a:avLst/>
            </a:prstGeom>
            <a:ln w="25400">
              <a:solidFill>
                <a:srgbClr val="395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Flowchart: Document 277"/>
            <p:cNvSpPr/>
            <p:nvPr/>
          </p:nvSpPr>
          <p:spPr>
            <a:xfrm>
              <a:off x="6107398" y="5044740"/>
              <a:ext cx="493821" cy="341849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PSM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5529109" y="2514600"/>
            <a:ext cx="3005291" cy="2450705"/>
            <a:chOff x="5529109" y="2514600"/>
            <a:chExt cx="3005291" cy="2450705"/>
          </a:xfrm>
        </p:grpSpPr>
        <p:sp>
          <p:nvSpPr>
            <p:cNvPr id="57" name="Down Arrow 56"/>
            <p:cNvSpPr/>
            <p:nvPr/>
          </p:nvSpPr>
          <p:spPr>
            <a:xfrm>
              <a:off x="5529109" y="2514600"/>
              <a:ext cx="778783" cy="950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DDA</a:t>
              </a:r>
              <a:endParaRPr lang="en-US" b="1" dirty="0"/>
            </a:p>
          </p:txBody>
        </p:sp>
        <p:sp>
          <p:nvSpPr>
            <p:cNvPr id="58" name="Down Arrow 57"/>
            <p:cNvSpPr/>
            <p:nvPr/>
          </p:nvSpPr>
          <p:spPr>
            <a:xfrm>
              <a:off x="7755617" y="2514600"/>
              <a:ext cx="778783" cy="950912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DDA</a:t>
              </a:r>
              <a:endParaRPr lang="en-US" b="1" dirty="0"/>
            </a:p>
          </p:txBody>
        </p:sp>
        <p:grpSp>
          <p:nvGrpSpPr>
            <p:cNvPr id="267" name="Group 266"/>
            <p:cNvGrpSpPr/>
            <p:nvPr/>
          </p:nvGrpSpPr>
          <p:grpSpPr>
            <a:xfrm>
              <a:off x="5791200" y="3029162"/>
              <a:ext cx="2086364" cy="1936143"/>
              <a:chOff x="5791200" y="3236665"/>
              <a:chExt cx="2291926" cy="2060823"/>
            </a:xfrm>
          </p:grpSpPr>
          <p:grpSp>
            <p:nvGrpSpPr>
              <p:cNvPr id="265" name="Group 264"/>
              <p:cNvGrpSpPr/>
              <p:nvPr/>
            </p:nvGrpSpPr>
            <p:grpSpPr>
              <a:xfrm>
                <a:off x="5791200" y="3657600"/>
                <a:ext cx="2291926" cy="1639888"/>
                <a:chOff x="5797537" y="3541712"/>
                <a:chExt cx="2432063" cy="1740157"/>
              </a:xfrm>
            </p:grpSpPr>
            <p:sp>
              <p:nvSpPr>
                <p:cNvPr id="258" name="Flowchart: Document 257"/>
                <p:cNvSpPr/>
                <p:nvPr/>
              </p:nvSpPr>
              <p:spPr>
                <a:xfrm>
                  <a:off x="6248400" y="3541712"/>
                  <a:ext cx="1981200" cy="1328881"/>
                </a:xfrm>
                <a:prstGeom prst="flowChartDocumen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lowchart: Document 258"/>
                <p:cNvSpPr/>
                <p:nvPr/>
              </p:nvSpPr>
              <p:spPr>
                <a:xfrm>
                  <a:off x="6172200" y="3598551"/>
                  <a:ext cx="1981200" cy="1328881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Flowchart: Document 259"/>
                <p:cNvSpPr/>
                <p:nvPr/>
              </p:nvSpPr>
              <p:spPr>
                <a:xfrm>
                  <a:off x="6096000" y="3655390"/>
                  <a:ext cx="1981200" cy="1328881"/>
                </a:xfrm>
                <a:prstGeom prst="flowChartDocumen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Flowchart: Document 260"/>
                <p:cNvSpPr/>
                <p:nvPr/>
              </p:nvSpPr>
              <p:spPr>
                <a:xfrm>
                  <a:off x="6026137" y="3723499"/>
                  <a:ext cx="1981200" cy="1328881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lowchart: Document 262"/>
                <p:cNvSpPr/>
                <p:nvPr/>
              </p:nvSpPr>
              <p:spPr>
                <a:xfrm>
                  <a:off x="5949937" y="3798408"/>
                  <a:ext cx="1981200" cy="1328881"/>
                </a:xfrm>
                <a:prstGeom prst="flowChartDocumen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Flowchart: Document 263"/>
                <p:cNvSpPr/>
                <p:nvPr/>
              </p:nvSpPr>
              <p:spPr>
                <a:xfrm>
                  <a:off x="5873737" y="3873317"/>
                  <a:ext cx="1981200" cy="1328881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2" name="Group 261"/>
                <p:cNvGrpSpPr/>
                <p:nvPr/>
              </p:nvGrpSpPr>
              <p:grpSpPr>
                <a:xfrm>
                  <a:off x="5797537" y="3952988"/>
                  <a:ext cx="1981200" cy="1328881"/>
                  <a:chOff x="5257800" y="4953000"/>
                  <a:chExt cx="1981200" cy="1328881"/>
                </a:xfrm>
              </p:grpSpPr>
              <p:sp>
                <p:nvSpPr>
                  <p:cNvPr id="257" name="Flowchart: Document 256"/>
                  <p:cNvSpPr/>
                  <p:nvPr/>
                </p:nvSpPr>
                <p:spPr>
                  <a:xfrm>
                    <a:off x="5257800" y="4953000"/>
                    <a:ext cx="1981200" cy="1328881"/>
                  </a:xfrm>
                  <a:prstGeom prst="flowChartDocumen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253" name="Picture 252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-5581"/>
                  <a:stretch/>
                </p:blipFill>
                <p:spPr>
                  <a:xfrm>
                    <a:off x="5388052" y="4953000"/>
                    <a:ext cx="1698548" cy="111471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66" name="TextBox 265"/>
              <p:cNvSpPr txBox="1"/>
              <p:nvPr/>
            </p:nvSpPr>
            <p:spPr>
              <a:xfrm>
                <a:off x="6674208" y="3236665"/>
                <a:ext cx="95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PSMs</a:t>
                </a:r>
                <a:endParaRPr lang="en-US" sz="2400" dirty="0"/>
              </a:p>
            </p:txBody>
          </p:sp>
        </p:grpSp>
      </p:grpSp>
      <p:sp>
        <p:nvSpPr>
          <p:cNvPr id="270" name="Freeform 269"/>
          <p:cNvSpPr/>
          <p:nvPr/>
        </p:nvSpPr>
        <p:spPr>
          <a:xfrm>
            <a:off x="5044419" y="5456627"/>
            <a:ext cx="1813983" cy="944715"/>
          </a:xfrm>
          <a:custGeom>
            <a:avLst/>
            <a:gdLst>
              <a:gd name="connsiteX0" fmla="*/ 0 w 2095500"/>
              <a:gd name="connsiteY0" fmla="*/ 881097 h 944715"/>
              <a:gd name="connsiteX1" fmla="*/ 335280 w 2095500"/>
              <a:gd name="connsiteY1" fmla="*/ 835377 h 944715"/>
              <a:gd name="connsiteX2" fmla="*/ 525780 w 2095500"/>
              <a:gd name="connsiteY2" fmla="*/ 644877 h 944715"/>
              <a:gd name="connsiteX3" fmla="*/ 701040 w 2095500"/>
              <a:gd name="connsiteY3" fmla="*/ 309597 h 944715"/>
              <a:gd name="connsiteX4" fmla="*/ 944880 w 2095500"/>
              <a:gd name="connsiteY4" fmla="*/ 20037 h 944715"/>
              <a:gd name="connsiteX5" fmla="*/ 1234440 w 2095500"/>
              <a:gd name="connsiteY5" fmla="*/ 58137 h 944715"/>
              <a:gd name="connsiteX6" fmla="*/ 1424940 w 2095500"/>
              <a:gd name="connsiteY6" fmla="*/ 324837 h 944715"/>
              <a:gd name="connsiteX7" fmla="*/ 1584960 w 2095500"/>
              <a:gd name="connsiteY7" fmla="*/ 713457 h 944715"/>
              <a:gd name="connsiteX8" fmla="*/ 1775460 w 2095500"/>
              <a:gd name="connsiteY8" fmla="*/ 919197 h 944715"/>
              <a:gd name="connsiteX9" fmla="*/ 2095500 w 2095500"/>
              <a:gd name="connsiteY9" fmla="*/ 934437 h 944715"/>
              <a:gd name="connsiteX0" fmla="*/ 0 w 2095500"/>
              <a:gd name="connsiteY0" fmla="*/ 926817 h 944715"/>
              <a:gd name="connsiteX1" fmla="*/ 335280 w 2095500"/>
              <a:gd name="connsiteY1" fmla="*/ 835377 h 944715"/>
              <a:gd name="connsiteX2" fmla="*/ 525780 w 2095500"/>
              <a:gd name="connsiteY2" fmla="*/ 644877 h 944715"/>
              <a:gd name="connsiteX3" fmla="*/ 701040 w 2095500"/>
              <a:gd name="connsiteY3" fmla="*/ 309597 h 944715"/>
              <a:gd name="connsiteX4" fmla="*/ 944880 w 2095500"/>
              <a:gd name="connsiteY4" fmla="*/ 20037 h 944715"/>
              <a:gd name="connsiteX5" fmla="*/ 1234440 w 2095500"/>
              <a:gd name="connsiteY5" fmla="*/ 58137 h 944715"/>
              <a:gd name="connsiteX6" fmla="*/ 1424940 w 2095500"/>
              <a:gd name="connsiteY6" fmla="*/ 324837 h 944715"/>
              <a:gd name="connsiteX7" fmla="*/ 1584960 w 2095500"/>
              <a:gd name="connsiteY7" fmla="*/ 713457 h 944715"/>
              <a:gd name="connsiteX8" fmla="*/ 1775460 w 2095500"/>
              <a:gd name="connsiteY8" fmla="*/ 919197 h 944715"/>
              <a:gd name="connsiteX9" fmla="*/ 2095500 w 2095500"/>
              <a:gd name="connsiteY9" fmla="*/ 934437 h 944715"/>
              <a:gd name="connsiteX0" fmla="*/ 0 w 2095500"/>
              <a:gd name="connsiteY0" fmla="*/ 926817 h 944715"/>
              <a:gd name="connsiteX1" fmla="*/ 335280 w 2095500"/>
              <a:gd name="connsiteY1" fmla="*/ 865857 h 944715"/>
              <a:gd name="connsiteX2" fmla="*/ 525780 w 2095500"/>
              <a:gd name="connsiteY2" fmla="*/ 644877 h 944715"/>
              <a:gd name="connsiteX3" fmla="*/ 701040 w 2095500"/>
              <a:gd name="connsiteY3" fmla="*/ 309597 h 944715"/>
              <a:gd name="connsiteX4" fmla="*/ 944880 w 2095500"/>
              <a:gd name="connsiteY4" fmla="*/ 20037 h 944715"/>
              <a:gd name="connsiteX5" fmla="*/ 1234440 w 2095500"/>
              <a:gd name="connsiteY5" fmla="*/ 58137 h 944715"/>
              <a:gd name="connsiteX6" fmla="*/ 1424940 w 2095500"/>
              <a:gd name="connsiteY6" fmla="*/ 324837 h 944715"/>
              <a:gd name="connsiteX7" fmla="*/ 1584960 w 2095500"/>
              <a:gd name="connsiteY7" fmla="*/ 713457 h 944715"/>
              <a:gd name="connsiteX8" fmla="*/ 1775460 w 2095500"/>
              <a:gd name="connsiteY8" fmla="*/ 919197 h 944715"/>
              <a:gd name="connsiteX9" fmla="*/ 2095500 w 2095500"/>
              <a:gd name="connsiteY9" fmla="*/ 934437 h 94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0" h="944715">
                <a:moveTo>
                  <a:pt x="0" y="926817"/>
                </a:moveTo>
                <a:cubicBezTo>
                  <a:pt x="123825" y="923642"/>
                  <a:pt x="247650" y="912847"/>
                  <a:pt x="335280" y="865857"/>
                </a:cubicBezTo>
                <a:cubicBezTo>
                  <a:pt x="422910" y="818867"/>
                  <a:pt x="464820" y="737587"/>
                  <a:pt x="525780" y="644877"/>
                </a:cubicBezTo>
                <a:cubicBezTo>
                  <a:pt x="586740" y="552167"/>
                  <a:pt x="631190" y="413737"/>
                  <a:pt x="701040" y="309597"/>
                </a:cubicBezTo>
                <a:cubicBezTo>
                  <a:pt x="770890" y="205457"/>
                  <a:pt x="855980" y="61947"/>
                  <a:pt x="944880" y="20037"/>
                </a:cubicBezTo>
                <a:cubicBezTo>
                  <a:pt x="1033780" y="-21873"/>
                  <a:pt x="1154430" y="7337"/>
                  <a:pt x="1234440" y="58137"/>
                </a:cubicBezTo>
                <a:cubicBezTo>
                  <a:pt x="1314450" y="108937"/>
                  <a:pt x="1366520" y="215617"/>
                  <a:pt x="1424940" y="324837"/>
                </a:cubicBezTo>
                <a:cubicBezTo>
                  <a:pt x="1483360" y="434057"/>
                  <a:pt x="1526540" y="614397"/>
                  <a:pt x="1584960" y="713457"/>
                </a:cubicBezTo>
                <a:cubicBezTo>
                  <a:pt x="1643380" y="812517"/>
                  <a:pt x="1690370" y="882367"/>
                  <a:pt x="1775460" y="919197"/>
                </a:cubicBezTo>
                <a:cubicBezTo>
                  <a:pt x="1860550" y="956027"/>
                  <a:pt x="1978025" y="945232"/>
                  <a:pt x="2095500" y="93443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 270"/>
          <p:cNvSpPr/>
          <p:nvPr/>
        </p:nvSpPr>
        <p:spPr>
          <a:xfrm>
            <a:off x="7096443" y="5943600"/>
            <a:ext cx="1813983" cy="454305"/>
          </a:xfrm>
          <a:custGeom>
            <a:avLst/>
            <a:gdLst>
              <a:gd name="connsiteX0" fmla="*/ 0 w 2095500"/>
              <a:gd name="connsiteY0" fmla="*/ 881097 h 944715"/>
              <a:gd name="connsiteX1" fmla="*/ 335280 w 2095500"/>
              <a:gd name="connsiteY1" fmla="*/ 835377 h 944715"/>
              <a:gd name="connsiteX2" fmla="*/ 525780 w 2095500"/>
              <a:gd name="connsiteY2" fmla="*/ 644877 h 944715"/>
              <a:gd name="connsiteX3" fmla="*/ 701040 w 2095500"/>
              <a:gd name="connsiteY3" fmla="*/ 309597 h 944715"/>
              <a:gd name="connsiteX4" fmla="*/ 944880 w 2095500"/>
              <a:gd name="connsiteY4" fmla="*/ 20037 h 944715"/>
              <a:gd name="connsiteX5" fmla="*/ 1234440 w 2095500"/>
              <a:gd name="connsiteY5" fmla="*/ 58137 h 944715"/>
              <a:gd name="connsiteX6" fmla="*/ 1424940 w 2095500"/>
              <a:gd name="connsiteY6" fmla="*/ 324837 h 944715"/>
              <a:gd name="connsiteX7" fmla="*/ 1584960 w 2095500"/>
              <a:gd name="connsiteY7" fmla="*/ 713457 h 944715"/>
              <a:gd name="connsiteX8" fmla="*/ 1775460 w 2095500"/>
              <a:gd name="connsiteY8" fmla="*/ 919197 h 944715"/>
              <a:gd name="connsiteX9" fmla="*/ 2095500 w 2095500"/>
              <a:gd name="connsiteY9" fmla="*/ 934437 h 944715"/>
              <a:gd name="connsiteX0" fmla="*/ 0 w 2095500"/>
              <a:gd name="connsiteY0" fmla="*/ 926817 h 944715"/>
              <a:gd name="connsiteX1" fmla="*/ 335280 w 2095500"/>
              <a:gd name="connsiteY1" fmla="*/ 835377 h 944715"/>
              <a:gd name="connsiteX2" fmla="*/ 525780 w 2095500"/>
              <a:gd name="connsiteY2" fmla="*/ 644877 h 944715"/>
              <a:gd name="connsiteX3" fmla="*/ 701040 w 2095500"/>
              <a:gd name="connsiteY3" fmla="*/ 309597 h 944715"/>
              <a:gd name="connsiteX4" fmla="*/ 944880 w 2095500"/>
              <a:gd name="connsiteY4" fmla="*/ 20037 h 944715"/>
              <a:gd name="connsiteX5" fmla="*/ 1234440 w 2095500"/>
              <a:gd name="connsiteY5" fmla="*/ 58137 h 944715"/>
              <a:gd name="connsiteX6" fmla="*/ 1424940 w 2095500"/>
              <a:gd name="connsiteY6" fmla="*/ 324837 h 944715"/>
              <a:gd name="connsiteX7" fmla="*/ 1584960 w 2095500"/>
              <a:gd name="connsiteY7" fmla="*/ 713457 h 944715"/>
              <a:gd name="connsiteX8" fmla="*/ 1775460 w 2095500"/>
              <a:gd name="connsiteY8" fmla="*/ 919197 h 944715"/>
              <a:gd name="connsiteX9" fmla="*/ 2095500 w 2095500"/>
              <a:gd name="connsiteY9" fmla="*/ 934437 h 944715"/>
              <a:gd name="connsiteX0" fmla="*/ 0 w 2095500"/>
              <a:gd name="connsiteY0" fmla="*/ 926817 h 944715"/>
              <a:gd name="connsiteX1" fmla="*/ 335280 w 2095500"/>
              <a:gd name="connsiteY1" fmla="*/ 865857 h 944715"/>
              <a:gd name="connsiteX2" fmla="*/ 525780 w 2095500"/>
              <a:gd name="connsiteY2" fmla="*/ 644877 h 944715"/>
              <a:gd name="connsiteX3" fmla="*/ 701040 w 2095500"/>
              <a:gd name="connsiteY3" fmla="*/ 309597 h 944715"/>
              <a:gd name="connsiteX4" fmla="*/ 944880 w 2095500"/>
              <a:gd name="connsiteY4" fmla="*/ 20037 h 944715"/>
              <a:gd name="connsiteX5" fmla="*/ 1234440 w 2095500"/>
              <a:gd name="connsiteY5" fmla="*/ 58137 h 944715"/>
              <a:gd name="connsiteX6" fmla="*/ 1424940 w 2095500"/>
              <a:gd name="connsiteY6" fmla="*/ 324837 h 944715"/>
              <a:gd name="connsiteX7" fmla="*/ 1584960 w 2095500"/>
              <a:gd name="connsiteY7" fmla="*/ 713457 h 944715"/>
              <a:gd name="connsiteX8" fmla="*/ 1775460 w 2095500"/>
              <a:gd name="connsiteY8" fmla="*/ 919197 h 944715"/>
              <a:gd name="connsiteX9" fmla="*/ 2095500 w 2095500"/>
              <a:gd name="connsiteY9" fmla="*/ 934437 h 94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0" h="944715">
                <a:moveTo>
                  <a:pt x="0" y="926817"/>
                </a:moveTo>
                <a:cubicBezTo>
                  <a:pt x="123825" y="923642"/>
                  <a:pt x="247650" y="912847"/>
                  <a:pt x="335280" y="865857"/>
                </a:cubicBezTo>
                <a:cubicBezTo>
                  <a:pt x="422910" y="818867"/>
                  <a:pt x="464820" y="737587"/>
                  <a:pt x="525780" y="644877"/>
                </a:cubicBezTo>
                <a:cubicBezTo>
                  <a:pt x="586740" y="552167"/>
                  <a:pt x="631190" y="413737"/>
                  <a:pt x="701040" y="309597"/>
                </a:cubicBezTo>
                <a:cubicBezTo>
                  <a:pt x="770890" y="205457"/>
                  <a:pt x="855980" y="61947"/>
                  <a:pt x="944880" y="20037"/>
                </a:cubicBezTo>
                <a:cubicBezTo>
                  <a:pt x="1033780" y="-21873"/>
                  <a:pt x="1154430" y="7337"/>
                  <a:pt x="1234440" y="58137"/>
                </a:cubicBezTo>
                <a:cubicBezTo>
                  <a:pt x="1314450" y="108937"/>
                  <a:pt x="1366520" y="215617"/>
                  <a:pt x="1424940" y="324837"/>
                </a:cubicBezTo>
                <a:cubicBezTo>
                  <a:pt x="1483360" y="434057"/>
                  <a:pt x="1526540" y="614397"/>
                  <a:pt x="1584960" y="713457"/>
                </a:cubicBezTo>
                <a:cubicBezTo>
                  <a:pt x="1643380" y="812517"/>
                  <a:pt x="1690370" y="882367"/>
                  <a:pt x="1775460" y="919197"/>
                </a:cubicBezTo>
                <a:cubicBezTo>
                  <a:pt x="1860550" y="956027"/>
                  <a:pt x="1978025" y="945232"/>
                  <a:pt x="2095500" y="934437"/>
                </a:cubicBezTo>
              </a:path>
            </a:pathLst>
          </a:custGeom>
          <a:noFill/>
          <a:ln w="57150">
            <a:solidFill>
              <a:srgbClr val="8C3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5" name="Group 274"/>
          <p:cNvGrpSpPr/>
          <p:nvPr/>
        </p:nvGrpSpPr>
        <p:grpSpPr>
          <a:xfrm>
            <a:off x="6107398" y="5044740"/>
            <a:ext cx="493821" cy="1353165"/>
            <a:chOff x="6107398" y="5044740"/>
            <a:chExt cx="493821" cy="1353165"/>
          </a:xfrm>
        </p:grpSpPr>
        <p:cxnSp>
          <p:nvCxnSpPr>
            <p:cNvPr id="273" name="Straight Connector 272"/>
            <p:cNvCxnSpPr/>
            <p:nvPr/>
          </p:nvCxnSpPr>
          <p:spPr>
            <a:xfrm flipV="1">
              <a:off x="6107398" y="5181600"/>
              <a:ext cx="0" cy="1216305"/>
            </a:xfrm>
            <a:prstGeom prst="line">
              <a:avLst/>
            </a:prstGeom>
            <a:ln w="25400">
              <a:solidFill>
                <a:srgbClr val="395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Flowchart: Document 273"/>
            <p:cNvSpPr/>
            <p:nvPr/>
          </p:nvSpPr>
          <p:spPr>
            <a:xfrm>
              <a:off x="6107398" y="5044740"/>
              <a:ext cx="493821" cy="341849"/>
            </a:xfrm>
            <a:prstGeom prst="flowChartDocumen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PSM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sp>
        <p:nvSpPr>
          <p:cNvPr id="279" name="TextBox 278"/>
          <p:cNvSpPr txBox="1"/>
          <p:nvPr/>
        </p:nvSpPr>
        <p:spPr>
          <a:xfrm>
            <a:off x="6616249" y="5381596"/>
            <a:ext cx="784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MS1 AUC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05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271" grpId="0" animBg="1"/>
      <p:bldP spid="2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928" t="58365" b="7219"/>
          <a:stretch/>
        </p:blipFill>
        <p:spPr>
          <a:xfrm>
            <a:off x="838200" y="1437525"/>
            <a:ext cx="6878554" cy="3582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age?</a:t>
            </a:r>
            <a:endParaRPr lang="en-US" dirty="0"/>
          </a:p>
        </p:txBody>
      </p:sp>
      <p:grpSp>
        <p:nvGrpSpPr>
          <p:cNvPr id="275" name="Group 274"/>
          <p:cNvGrpSpPr/>
          <p:nvPr/>
        </p:nvGrpSpPr>
        <p:grpSpPr>
          <a:xfrm>
            <a:off x="5562601" y="1499524"/>
            <a:ext cx="304800" cy="329154"/>
            <a:chOff x="6107398" y="5044740"/>
            <a:chExt cx="493821" cy="533278"/>
          </a:xfrm>
        </p:grpSpPr>
        <p:cxnSp>
          <p:nvCxnSpPr>
            <p:cNvPr id="273" name="Straight Connector 272"/>
            <p:cNvCxnSpPr/>
            <p:nvPr/>
          </p:nvCxnSpPr>
          <p:spPr>
            <a:xfrm flipV="1">
              <a:off x="6107398" y="5181601"/>
              <a:ext cx="0" cy="396417"/>
            </a:xfrm>
            <a:prstGeom prst="line">
              <a:avLst/>
            </a:prstGeom>
            <a:ln w="25400">
              <a:solidFill>
                <a:srgbClr val="395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Flowchart: Document 273"/>
            <p:cNvSpPr/>
            <p:nvPr/>
          </p:nvSpPr>
          <p:spPr>
            <a:xfrm>
              <a:off x="6107398" y="5044740"/>
              <a:ext cx="493821" cy="341849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395D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91200" y="2057400"/>
            <a:ext cx="304800" cy="329154"/>
            <a:chOff x="6107398" y="5044740"/>
            <a:chExt cx="493821" cy="533278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6107398" y="5181601"/>
              <a:ext cx="0" cy="396417"/>
            </a:xfrm>
            <a:prstGeom prst="line">
              <a:avLst/>
            </a:prstGeom>
            <a:ln w="25400">
              <a:solidFill>
                <a:srgbClr val="395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lowchart: Document 71"/>
            <p:cNvSpPr/>
            <p:nvPr/>
          </p:nvSpPr>
          <p:spPr>
            <a:xfrm>
              <a:off x="6107398" y="5044740"/>
              <a:ext cx="493821" cy="341849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395D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805854" y="2473314"/>
            <a:ext cx="304800" cy="329154"/>
            <a:chOff x="6107398" y="5044740"/>
            <a:chExt cx="493821" cy="533278"/>
          </a:xfrm>
        </p:grpSpPr>
        <p:cxnSp>
          <p:nvCxnSpPr>
            <p:cNvPr id="74" name="Straight Connector 73"/>
            <p:cNvCxnSpPr/>
            <p:nvPr/>
          </p:nvCxnSpPr>
          <p:spPr>
            <a:xfrm flipV="1">
              <a:off x="6107398" y="5181601"/>
              <a:ext cx="0" cy="396417"/>
            </a:xfrm>
            <a:prstGeom prst="line">
              <a:avLst/>
            </a:prstGeom>
            <a:ln w="25400">
              <a:solidFill>
                <a:srgbClr val="395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lowchart: Document 74"/>
            <p:cNvSpPr/>
            <p:nvPr/>
          </p:nvSpPr>
          <p:spPr>
            <a:xfrm>
              <a:off x="6107398" y="5044740"/>
              <a:ext cx="493821" cy="341849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395D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805854" y="2822355"/>
            <a:ext cx="304800" cy="329154"/>
            <a:chOff x="6107398" y="5044740"/>
            <a:chExt cx="493821" cy="533278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6107398" y="5181601"/>
              <a:ext cx="0" cy="396417"/>
            </a:xfrm>
            <a:prstGeom prst="line">
              <a:avLst/>
            </a:prstGeom>
            <a:ln w="25400">
              <a:solidFill>
                <a:srgbClr val="395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lowchart: Document 77"/>
            <p:cNvSpPr/>
            <p:nvPr/>
          </p:nvSpPr>
          <p:spPr>
            <a:xfrm>
              <a:off x="6107398" y="5044740"/>
              <a:ext cx="493821" cy="341849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395D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805854" y="3235983"/>
            <a:ext cx="304800" cy="329154"/>
            <a:chOff x="6107398" y="5044740"/>
            <a:chExt cx="493821" cy="533278"/>
          </a:xfrm>
        </p:grpSpPr>
        <p:cxnSp>
          <p:nvCxnSpPr>
            <p:cNvPr id="80" name="Straight Connector 79"/>
            <p:cNvCxnSpPr/>
            <p:nvPr/>
          </p:nvCxnSpPr>
          <p:spPr>
            <a:xfrm flipV="1">
              <a:off x="6107398" y="5181601"/>
              <a:ext cx="0" cy="396417"/>
            </a:xfrm>
            <a:prstGeom prst="line">
              <a:avLst/>
            </a:prstGeom>
            <a:ln w="25400">
              <a:solidFill>
                <a:srgbClr val="395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lowchart: Document 80"/>
            <p:cNvSpPr/>
            <p:nvPr/>
          </p:nvSpPr>
          <p:spPr>
            <a:xfrm>
              <a:off x="6107398" y="5044740"/>
              <a:ext cx="493821" cy="341849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395D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805854" y="3608916"/>
            <a:ext cx="304800" cy="329154"/>
            <a:chOff x="6107398" y="5044740"/>
            <a:chExt cx="493821" cy="533278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6107398" y="5181601"/>
              <a:ext cx="0" cy="396417"/>
            </a:xfrm>
            <a:prstGeom prst="line">
              <a:avLst/>
            </a:prstGeom>
            <a:ln w="25400">
              <a:solidFill>
                <a:srgbClr val="395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lowchart: Document 83"/>
            <p:cNvSpPr/>
            <p:nvPr/>
          </p:nvSpPr>
          <p:spPr>
            <a:xfrm>
              <a:off x="6107398" y="5044740"/>
              <a:ext cx="493821" cy="341849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395D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634763" y="1810284"/>
            <a:ext cx="304800" cy="329154"/>
            <a:chOff x="6107398" y="5044740"/>
            <a:chExt cx="493821" cy="533278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6107398" y="5181601"/>
              <a:ext cx="0" cy="39641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lowchart: Document 86"/>
            <p:cNvSpPr/>
            <p:nvPr/>
          </p:nvSpPr>
          <p:spPr>
            <a:xfrm>
              <a:off x="6107398" y="5044740"/>
              <a:ext cx="493821" cy="341849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676400" y="2680119"/>
            <a:ext cx="304800" cy="329154"/>
            <a:chOff x="6107398" y="5044740"/>
            <a:chExt cx="493821" cy="533278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6107398" y="5181601"/>
              <a:ext cx="0" cy="39641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lowchart: Document 89"/>
            <p:cNvSpPr/>
            <p:nvPr/>
          </p:nvSpPr>
          <p:spPr>
            <a:xfrm>
              <a:off x="6107398" y="5044740"/>
              <a:ext cx="493821" cy="341849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362201" y="2976693"/>
            <a:ext cx="304800" cy="329154"/>
            <a:chOff x="6107398" y="5044740"/>
            <a:chExt cx="493821" cy="533278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6107398" y="5181601"/>
              <a:ext cx="0" cy="39641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lowchart: Document 92"/>
            <p:cNvSpPr/>
            <p:nvPr/>
          </p:nvSpPr>
          <p:spPr>
            <a:xfrm>
              <a:off x="6107398" y="5044740"/>
              <a:ext cx="493821" cy="341849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264269" y="1179793"/>
            <a:ext cx="304800" cy="329154"/>
            <a:chOff x="6107398" y="5044740"/>
            <a:chExt cx="493821" cy="533278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6107398" y="5181601"/>
              <a:ext cx="0" cy="396417"/>
            </a:xfrm>
            <a:prstGeom prst="line">
              <a:avLst/>
            </a:prstGeom>
            <a:ln w="25400">
              <a:solidFill>
                <a:srgbClr val="395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lowchart: Document 95"/>
            <p:cNvSpPr/>
            <p:nvPr/>
          </p:nvSpPr>
          <p:spPr>
            <a:xfrm>
              <a:off x="6107398" y="5044740"/>
              <a:ext cx="493821" cy="341849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395D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655528" y="1481130"/>
            <a:ext cx="304800" cy="329154"/>
            <a:chOff x="6107398" y="5044740"/>
            <a:chExt cx="493821" cy="533278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6107398" y="5181601"/>
              <a:ext cx="0" cy="396417"/>
            </a:xfrm>
            <a:prstGeom prst="line">
              <a:avLst/>
            </a:prstGeom>
            <a:ln w="25400">
              <a:solidFill>
                <a:srgbClr val="395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lowchart: Document 98"/>
            <p:cNvSpPr/>
            <p:nvPr/>
          </p:nvSpPr>
          <p:spPr>
            <a:xfrm>
              <a:off x="6107398" y="5044740"/>
              <a:ext cx="493821" cy="341849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395D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91112" y="5436906"/>
            <a:ext cx="68403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Is </a:t>
            </a:r>
            <a:r>
              <a:rPr lang="en-US" sz="3200" dirty="0" err="1" smtClean="0"/>
              <a:t>Lipin</a:t>
            </a:r>
            <a:r>
              <a:rPr lang="en-US" sz="3200" dirty="0" smtClean="0"/>
              <a:t> 1 Detected in the Sample?</a:t>
            </a:r>
          </a:p>
          <a:p>
            <a:pPr algn="ctr"/>
            <a:r>
              <a:rPr lang="en-US" sz="3200" dirty="0"/>
              <a:t>Does </a:t>
            </a:r>
            <a:r>
              <a:rPr lang="en-US" sz="3200" dirty="0" err="1"/>
              <a:t>Lipin</a:t>
            </a:r>
            <a:r>
              <a:rPr lang="en-US" sz="3200" dirty="0"/>
              <a:t> 1 Change in Abundance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" name="10-Point Star 6"/>
          <p:cNvSpPr/>
          <p:nvPr/>
        </p:nvSpPr>
        <p:spPr>
          <a:xfrm>
            <a:off x="3464169" y="4161031"/>
            <a:ext cx="1600200" cy="990600"/>
          </a:xfrm>
          <a:prstGeom prst="star10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54480" y="416103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??</a:t>
            </a:r>
            <a:endParaRPr lang="en-US" sz="3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939563" y="4647937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??</a:t>
            </a:r>
            <a:endParaRPr lang="en-US" sz="36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766851" y="4839577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703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/>
      <p:bldP spid="104" grpId="0"/>
      <p:bldP spid="1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DDA Miss?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152400" y="1524000"/>
            <a:ext cx="5029200" cy="5029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002792" y="2438400"/>
            <a:ext cx="3328416" cy="332841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917192" y="3288792"/>
            <a:ext cx="1499616" cy="14996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394" y="1864994"/>
            <a:ext cx="4347211" cy="434721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5430538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785" y="2767393"/>
            <a:ext cx="2670429" cy="267042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5448228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Sampled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5572" y="3561546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6146" t="86374" r="30889" b="7219"/>
          <a:stretch/>
        </p:blipFill>
        <p:spPr>
          <a:xfrm>
            <a:off x="6711624" y="2202815"/>
            <a:ext cx="1172308" cy="666935"/>
          </a:xfrm>
          <a:prstGeom prst="rect">
            <a:avLst/>
          </a:prstGeom>
        </p:spPr>
      </p:pic>
      <p:sp>
        <p:nvSpPr>
          <p:cNvPr id="14" name="10-Point Star 13"/>
          <p:cNvSpPr/>
          <p:nvPr/>
        </p:nvSpPr>
        <p:spPr>
          <a:xfrm>
            <a:off x="6424408" y="2010677"/>
            <a:ext cx="1600200" cy="990600"/>
          </a:xfrm>
          <a:prstGeom prst="star10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21013724">
            <a:off x="5184469" y="2010677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??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 rot="20794249">
            <a:off x="5390544" y="2689223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??</a:t>
            </a:r>
            <a:endParaRPr lang="en-US" sz="3600" dirty="0"/>
          </a:p>
        </p:txBody>
      </p:sp>
      <p:cxnSp>
        <p:nvCxnSpPr>
          <p:cNvPr id="19" name="Straight Arrow Connector 18"/>
          <p:cNvCxnSpPr/>
          <p:nvPr/>
        </p:nvCxnSpPr>
        <p:spPr>
          <a:xfrm rot="21540780" flipH="1">
            <a:off x="4018222" y="3071510"/>
            <a:ext cx="2855786" cy="7214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331208" y="2438400"/>
            <a:ext cx="1993392" cy="3289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1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2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35" y="4107169"/>
            <a:ext cx="1952576" cy="229153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033642" y="2104395"/>
            <a:ext cx="6055690" cy="4432499"/>
            <a:chOff x="3296314" y="2443622"/>
            <a:chExt cx="5599372" cy="40984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495800"/>
              <a:ext cx="2799686" cy="20463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446553"/>
              <a:ext cx="2799686" cy="20463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314" y="2443622"/>
              <a:ext cx="2799686" cy="20463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314" y="4495800"/>
              <a:ext cx="2799686" cy="2046316"/>
            </a:xfrm>
            <a:prstGeom prst="rect">
              <a:avLst/>
            </a:prstGeom>
          </p:spPr>
        </p:pic>
      </p:grp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1426" y="2140608"/>
            <a:ext cx="72254" cy="61998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3679" y="2177900"/>
            <a:ext cx="130522" cy="58268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5143" y="2334060"/>
            <a:ext cx="115081" cy="42652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000" y1="0" x2="57692" y2="9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202" y="2253649"/>
            <a:ext cx="104883" cy="50693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085" y="2057400"/>
            <a:ext cx="60599" cy="70318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362" y="2236169"/>
            <a:ext cx="228414" cy="52441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8776" y="2169159"/>
            <a:ext cx="302998" cy="59142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9831" y1="73611" x2="89831" y2="97222"/>
                        <a14:foregroundMark x1="93220" y1="83333" x2="84746" y2="97222"/>
                        <a14:foregroundMark x1="84746" y1="88889" x2="84746" y2="97222"/>
                        <a14:foregroundMark x1="83051" y1="98611" x2="83051" y2="92361"/>
                        <a14:foregroundMark x1="88136" y1="22222" x2="91525" y2="5556"/>
                        <a14:foregroundMark x1="86441" y1="20833" x2="84746" y2="2778"/>
                        <a14:foregroundMark x1="96610" y1="4167" x2="96610" y2="16667"/>
                        <a14:foregroundMark x1="84746" y1="19444" x2="84746" y2="6250"/>
                        <a14:foregroundMark x1="83051" y1="14583" x2="83051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1773" y="2162361"/>
            <a:ext cx="246672" cy="59822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057" y="2289955"/>
            <a:ext cx="325410" cy="47063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02" b="99099" l="0" r="98077">
                        <a14:foregroundMark x1="69231" y1="86486" x2="73077" y2="94595"/>
                        <a14:foregroundMark x1="65385" y1="97297" x2="78846" y2="97297"/>
                        <a14:foregroundMark x1="36538" y1="94595" x2="36538" y2="7207"/>
                        <a14:foregroundMark x1="92308" y1="92793" x2="80769" y2="9009"/>
                        <a14:foregroundMark x1="82692" y1="92793" x2="92308" y2="9910"/>
                        <a14:foregroundMark x1="94231" y1="69369" x2="96154" y2="17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3853" y="2296768"/>
            <a:ext cx="217537" cy="46381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62" b="100000" l="0" r="100000">
                        <a14:foregroundMark x1="43396" y1="93103" x2="58491" y2="93103"/>
                        <a14:foregroundMark x1="66038" y1="97414" x2="79245" y2="96552"/>
                        <a14:foregroundMark x1="33962" y1="4310" x2="39623" y2="4310"/>
                        <a14:foregroundMark x1="77358" y1="12069" x2="79245" y2="4310"/>
                        <a14:foregroundMark x1="69811" y1="10345" x2="69811" y2="3448"/>
                        <a14:foregroundMark x1="83019" y1="11207" x2="81132" y2="4310"/>
                        <a14:foregroundMark x1="64151" y1="4310" x2="77358" y2="3448"/>
                        <a14:foregroundMark x1="98113" y1="27586" x2="98113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823" y="2275501"/>
            <a:ext cx="222878" cy="48508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52" b="100000" l="0" r="100000">
                        <a14:foregroundMark x1="14706" y1="93233" x2="11765" y2="11278"/>
                        <a14:foregroundMark x1="2941" y1="93233" x2="14706" y2="93233"/>
                        <a14:foregroundMark x1="5882" y1="89474" x2="17647" y2="93985"/>
                        <a14:foregroundMark x1="17647" y1="12030" x2="2941" y2="11278"/>
                        <a14:foregroundMark x1="35294" y1="89474" x2="32353" y2="14286"/>
                        <a14:foregroundMark x1="58824" y1="97744" x2="58824" y2="6015"/>
                        <a14:foregroundMark x1="52941" y1="92481" x2="47059" y2="5263"/>
                        <a14:foregroundMark x1="52941" y1="98496" x2="50000" y2="90226"/>
                        <a14:foregroundMark x1="64706" y1="73684" x2="64706" y2="94737"/>
                        <a14:foregroundMark x1="67647" y1="75188" x2="70588" y2="89474"/>
                        <a14:foregroundMark x1="91176" y1="90977" x2="88235" y2="13534"/>
                        <a14:foregroundMark x1="67647" y1="25564" x2="64706" y2="4511"/>
                        <a14:foregroundMark x1="67647" y1="12782" x2="67647" y2="4511"/>
                        <a14:foregroundMark x1="70588" y1="89474" x2="70588" y2="96241"/>
                        <a14:foregroundMark x1="67647" y1="96992" x2="58824" y2="98496"/>
                        <a14:foregroundMark x1="47059" y1="89474" x2="47059" y2="96992"/>
                        <a14:foregroundMark x1="64706" y1="98496" x2="47059" y2="98496"/>
                        <a14:foregroundMark x1="44118" y1="13534" x2="47059" y2="4511"/>
                        <a14:foregroundMark x1="64706" y1="3759" x2="50000" y2="3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5361" y="2208491"/>
            <a:ext cx="144832" cy="55209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9643" y1="5983" x2="37500" y2="5983"/>
                        <a14:foregroundMark x1="37500" y1="5983" x2="37500" y2="5983"/>
                        <a14:foregroundMark x1="21429" y1="96581" x2="32143" y2="94872"/>
                        <a14:foregroundMark x1="25000" y1="97436" x2="19643" y2="98291"/>
                        <a14:foregroundMark x1="26786" y1="10256" x2="17857" y2="3419"/>
                        <a14:foregroundMark x1="76786" y1="44444" x2="75000" y2="11966"/>
                        <a14:foregroundMark x1="83929" y1="12821" x2="96429" y2="11111"/>
                        <a14:foregroundMark x1="94643" y1="11966" x2="94643" y2="88889"/>
                        <a14:foregroundMark x1="98214" y1="76923" x2="9821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192" y="2271130"/>
            <a:ext cx="233075" cy="48945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3267" y="2247822"/>
            <a:ext cx="191876" cy="51276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7081" y="2760588"/>
            <a:ext cx="302998" cy="59142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62" b="100000" l="0" r="100000">
                        <a14:foregroundMark x1="43396" y1="93103" x2="58491" y2="93103"/>
                        <a14:foregroundMark x1="66038" y1="97414" x2="79245" y2="96552"/>
                        <a14:foregroundMark x1="33962" y1="4310" x2="39623" y2="4310"/>
                        <a14:foregroundMark x1="77358" y1="12069" x2="79245" y2="4310"/>
                        <a14:foregroundMark x1="69811" y1="10345" x2="69811" y2="3448"/>
                        <a14:foregroundMark x1="83019" y1="11207" x2="81132" y2="4310"/>
                        <a14:foregroundMark x1="64151" y1="4310" x2="77358" y2="3448"/>
                        <a14:foregroundMark x1="98113" y1="27586" x2="98113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8245" y="2842711"/>
            <a:ext cx="222878" cy="48508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9831" y1="73611" x2="89831" y2="97222"/>
                        <a14:foregroundMark x1="93220" y1="83333" x2="84746" y2="97222"/>
                        <a14:foregroundMark x1="84746" y1="88889" x2="84746" y2="97222"/>
                        <a14:foregroundMark x1="83051" y1="98611" x2="83051" y2="92361"/>
                        <a14:foregroundMark x1="88136" y1="22222" x2="91525" y2="5556"/>
                        <a14:foregroundMark x1="86441" y1="20833" x2="84746" y2="2778"/>
                        <a14:foregroundMark x1="96610" y1="4167" x2="96610" y2="16667"/>
                        <a14:foregroundMark x1="84746" y1="19444" x2="84746" y2="6250"/>
                        <a14:foregroundMark x1="83051" y1="14583" x2="83051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900" y="2760588"/>
            <a:ext cx="246672" cy="59822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572" y="2849218"/>
            <a:ext cx="191876" cy="51276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02" b="99099" l="0" r="98077">
                        <a14:foregroundMark x1="69231" y1="86486" x2="73077" y2="94595"/>
                        <a14:foregroundMark x1="65385" y1="97297" x2="78846" y2="97297"/>
                        <a14:foregroundMark x1="36538" y1="94595" x2="36538" y2="7207"/>
                        <a14:foregroundMark x1="92308" y1="92793" x2="80769" y2="9009"/>
                        <a14:foregroundMark x1="82692" y1="92793" x2="92308" y2="9910"/>
                        <a14:foregroundMark x1="94231" y1="69369" x2="96154" y2="17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0573" y="2873690"/>
            <a:ext cx="217537" cy="46381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5237" y="2742004"/>
            <a:ext cx="72254" cy="61998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4707" y="2888181"/>
            <a:ext cx="115081" cy="42652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749" y="2859782"/>
            <a:ext cx="325410" cy="47063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52" b="100000" l="0" r="100000">
                        <a14:foregroundMark x1="14706" y1="93233" x2="11765" y2="11278"/>
                        <a14:foregroundMark x1="2941" y1="93233" x2="14706" y2="93233"/>
                        <a14:foregroundMark x1="5882" y1="89474" x2="17647" y2="93985"/>
                        <a14:foregroundMark x1="17647" y1="12030" x2="2941" y2="11278"/>
                        <a14:foregroundMark x1="35294" y1="89474" x2="32353" y2="14286"/>
                        <a14:foregroundMark x1="58824" y1="97744" x2="58824" y2="6015"/>
                        <a14:foregroundMark x1="52941" y1="92481" x2="47059" y2="5263"/>
                        <a14:foregroundMark x1="52941" y1="98496" x2="50000" y2="90226"/>
                        <a14:foregroundMark x1="64706" y1="73684" x2="64706" y2="94737"/>
                        <a14:foregroundMark x1="67647" y1="75188" x2="70588" y2="89474"/>
                        <a14:foregroundMark x1="91176" y1="90977" x2="88235" y2="13534"/>
                        <a14:foregroundMark x1="67647" y1="25564" x2="64706" y2="4511"/>
                        <a14:foregroundMark x1="67647" y1="12782" x2="67647" y2="4511"/>
                        <a14:foregroundMark x1="70588" y1="89474" x2="70588" y2="96241"/>
                        <a14:foregroundMark x1="67647" y1="96992" x2="58824" y2="98496"/>
                        <a14:foregroundMark x1="47059" y1="89474" x2="47059" y2="96992"/>
                        <a14:foregroundMark x1="64706" y1="98496" x2="47059" y2="98496"/>
                        <a14:foregroundMark x1="44118" y1="13534" x2="47059" y2="4511"/>
                        <a14:foregroundMark x1="64706" y1="3759" x2="50000" y2="3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8666" y="2760588"/>
            <a:ext cx="144832" cy="55209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915" y="2797492"/>
            <a:ext cx="228414" cy="524419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038" y="2871990"/>
            <a:ext cx="115081" cy="42652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978" y="2756280"/>
            <a:ext cx="302998" cy="59142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000" y1="0" x2="57692" y2="9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0990" y="2814972"/>
            <a:ext cx="104883" cy="50693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992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7444" y="3337510"/>
            <a:ext cx="49445" cy="57375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02" b="99099" l="0" r="98077">
                        <a14:foregroundMark x1="69231" y1="86486" x2="73077" y2="94595"/>
                        <a14:foregroundMark x1="65385" y1="97297" x2="78846" y2="97297"/>
                        <a14:foregroundMark x1="36538" y1="94595" x2="36538" y2="7207"/>
                        <a14:foregroundMark x1="92308" y1="92793" x2="80769" y2="9009"/>
                        <a14:foregroundMark x1="82692" y1="92793" x2="92308" y2="9910"/>
                        <a14:foregroundMark x1="94231" y1="69369" x2="96154" y2="17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961" y="3374169"/>
            <a:ext cx="217537" cy="46381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370" y="3366296"/>
            <a:ext cx="228414" cy="524419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7749" y="3367356"/>
            <a:ext cx="325410" cy="47063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9643" y1="5983" x2="37500" y2="5983"/>
                        <a14:foregroundMark x1="37500" y1="5983" x2="37500" y2="5983"/>
                        <a14:foregroundMark x1="21429" y1="96581" x2="32143" y2="94872"/>
                        <a14:foregroundMark x1="25000" y1="97436" x2="19643" y2="98291"/>
                        <a14:foregroundMark x1="26786" y1="10256" x2="17857" y2="3419"/>
                        <a14:foregroundMark x1="76786" y1="44444" x2="75000" y2="11966"/>
                        <a14:foregroundMark x1="83929" y1="12821" x2="96429" y2="11111"/>
                        <a14:foregroundMark x1="94643" y1="11966" x2="94643" y2="88889"/>
                        <a14:foregroundMark x1="98214" y1="76923" x2="9821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7421" y="3366296"/>
            <a:ext cx="233075" cy="48945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2694" y="3348815"/>
            <a:ext cx="228414" cy="52441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8234" y="3328672"/>
            <a:ext cx="302998" cy="59142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000" y1="0" x2="57692" y2="9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0570" y="3372255"/>
            <a:ext cx="104883" cy="50693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609" y="3411879"/>
            <a:ext cx="115081" cy="42652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62" b="100000" l="0" r="100000">
                        <a14:foregroundMark x1="43396" y1="93103" x2="58491" y2="93103"/>
                        <a14:foregroundMark x1="66038" y1="97414" x2="79245" y2="96552"/>
                        <a14:foregroundMark x1="33962" y1="4310" x2="39623" y2="4310"/>
                        <a14:foregroundMark x1="77358" y1="12069" x2="79245" y2="4310"/>
                        <a14:foregroundMark x1="69811" y1="10345" x2="69811" y2="3448"/>
                        <a14:foregroundMark x1="83019" y1="11207" x2="81132" y2="4310"/>
                        <a14:foregroundMark x1="64151" y1="4310" x2="77358" y2="3448"/>
                        <a14:foregroundMark x1="98113" y1="27586" x2="98113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0058" y="3368481"/>
            <a:ext cx="222878" cy="48508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9831" y1="73611" x2="89831" y2="97222"/>
                        <a14:foregroundMark x1="93220" y1="83333" x2="84746" y2="97222"/>
                        <a14:foregroundMark x1="84746" y1="88889" x2="84746" y2="97222"/>
                        <a14:foregroundMark x1="83051" y1="98611" x2="83051" y2="92361"/>
                        <a14:foregroundMark x1="88136" y1="22222" x2="91525" y2="5556"/>
                        <a14:foregroundMark x1="86441" y1="20833" x2="84746" y2="2778"/>
                        <a14:foregroundMark x1="96610" y1="4167" x2="96610" y2="16667"/>
                        <a14:foregroundMark x1="84746" y1="19444" x2="84746" y2="6250"/>
                        <a14:foregroundMark x1="83051" y1="14583" x2="83051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5180" y="3321910"/>
            <a:ext cx="246672" cy="598227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9903" y="3315310"/>
            <a:ext cx="302998" cy="59142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992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475" y="5574448"/>
            <a:ext cx="49445" cy="57375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02" b="99099" l="0" r="98077">
                        <a14:foregroundMark x1="69231" y1="86486" x2="73077" y2="94595"/>
                        <a14:foregroundMark x1="65385" y1="97297" x2="78846" y2="97297"/>
                        <a14:foregroundMark x1="36538" y1="94595" x2="36538" y2="7207"/>
                        <a14:foregroundMark x1="92308" y1="92793" x2="80769" y2="9009"/>
                        <a14:foregroundMark x1="82692" y1="92793" x2="92308" y2="9910"/>
                        <a14:foregroundMark x1="94231" y1="69369" x2="96154" y2="17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7992" y="5611108"/>
            <a:ext cx="217537" cy="463819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0241" y="5603234"/>
            <a:ext cx="228414" cy="524419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780" y="5604294"/>
            <a:ext cx="325410" cy="470633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9643" y1="5983" x2="37500" y2="5983"/>
                        <a14:foregroundMark x1="37500" y1="5983" x2="37500" y2="5983"/>
                        <a14:foregroundMark x1="21429" y1="96581" x2="32143" y2="94872"/>
                        <a14:foregroundMark x1="25000" y1="97436" x2="19643" y2="98291"/>
                        <a14:foregroundMark x1="26786" y1="10256" x2="17857" y2="3419"/>
                        <a14:foregroundMark x1="76786" y1="44444" x2="75000" y2="11966"/>
                        <a14:foregroundMark x1="83929" y1="12821" x2="96429" y2="11111"/>
                        <a14:foregroundMark x1="94643" y1="11966" x2="94643" y2="88889"/>
                        <a14:foregroundMark x1="98214" y1="76923" x2="9821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9904" y="5603234"/>
            <a:ext cx="233075" cy="489457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725" y="5585753"/>
            <a:ext cx="228414" cy="52441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6265" y="5565610"/>
            <a:ext cx="302998" cy="59142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000" y1="0" x2="57692" y2="9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8601" y="5609193"/>
            <a:ext cx="104883" cy="506939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5641" y="5648817"/>
            <a:ext cx="115081" cy="426527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62" b="100000" l="0" r="100000">
                        <a14:foregroundMark x1="43396" y1="93103" x2="58491" y2="93103"/>
                        <a14:foregroundMark x1="66038" y1="97414" x2="79245" y2="96552"/>
                        <a14:foregroundMark x1="33962" y1="4310" x2="39623" y2="4310"/>
                        <a14:foregroundMark x1="77358" y1="12069" x2="79245" y2="4310"/>
                        <a14:foregroundMark x1="69811" y1="10345" x2="69811" y2="3448"/>
                        <a14:foregroundMark x1="83019" y1="11207" x2="81132" y2="4310"/>
                        <a14:foregroundMark x1="64151" y1="4310" x2="77358" y2="3448"/>
                        <a14:foregroundMark x1="98113" y1="27586" x2="98113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8089" y="5605419"/>
            <a:ext cx="222878" cy="485087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9831" y1="73611" x2="89831" y2="97222"/>
                        <a14:foregroundMark x1="93220" y1="83333" x2="84746" y2="97222"/>
                        <a14:foregroundMark x1="84746" y1="88889" x2="84746" y2="97222"/>
                        <a14:foregroundMark x1="83051" y1="98611" x2="83051" y2="92361"/>
                        <a14:foregroundMark x1="88136" y1="22222" x2="91525" y2="5556"/>
                        <a14:foregroundMark x1="86441" y1="20833" x2="84746" y2="2778"/>
                        <a14:foregroundMark x1="96610" y1="4167" x2="96610" y2="16667"/>
                        <a14:foregroundMark x1="84746" y1="19444" x2="84746" y2="6250"/>
                        <a14:foregroundMark x1="83051" y1="14583" x2="83051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211" y="5558849"/>
            <a:ext cx="246672" cy="598227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7935" y="5552248"/>
            <a:ext cx="302998" cy="591428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992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6588" y="2797401"/>
            <a:ext cx="49445" cy="57375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02" b="99099" l="0" r="98077">
                        <a14:foregroundMark x1="69231" y1="86486" x2="73077" y2="94595"/>
                        <a14:foregroundMark x1="65385" y1="97297" x2="78846" y2="97297"/>
                        <a14:foregroundMark x1="36538" y1="94595" x2="36538" y2="7207"/>
                        <a14:foregroundMark x1="92308" y1="92793" x2="80769" y2="9009"/>
                        <a14:foregroundMark x1="82692" y1="92793" x2="92308" y2="9910"/>
                        <a14:foregroundMark x1="94231" y1="69369" x2="96154" y2="17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9104" y="2834060"/>
            <a:ext cx="217537" cy="463819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353" y="2826187"/>
            <a:ext cx="228414" cy="524419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8054" y="2827247"/>
            <a:ext cx="325410" cy="47063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9643" y1="5983" x2="37500" y2="5983"/>
                        <a14:foregroundMark x1="37500" y1="5983" x2="37500" y2="5983"/>
                        <a14:foregroundMark x1="21429" y1="96581" x2="32143" y2="94872"/>
                        <a14:foregroundMark x1="25000" y1="97436" x2="19643" y2="98291"/>
                        <a14:foregroundMark x1="26786" y1="10256" x2="17857" y2="3419"/>
                        <a14:foregroundMark x1="76786" y1="44444" x2="75000" y2="11966"/>
                        <a14:foregroundMark x1="83929" y1="12821" x2="96429" y2="11111"/>
                        <a14:foregroundMark x1="94643" y1="11966" x2="94643" y2="88889"/>
                        <a14:foregroundMark x1="98214" y1="76923" x2="9821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017" y="2826187"/>
            <a:ext cx="233075" cy="48945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838" y="2808706"/>
            <a:ext cx="228414" cy="524419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7378" y="2788563"/>
            <a:ext cx="302998" cy="59142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000" y1="0" x2="57692" y2="9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9713" y="2832146"/>
            <a:ext cx="104883" cy="506939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6753" y="2871770"/>
            <a:ext cx="115081" cy="426527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62" b="100000" l="0" r="100000">
                        <a14:foregroundMark x1="43396" y1="93103" x2="58491" y2="93103"/>
                        <a14:foregroundMark x1="66038" y1="97414" x2="79245" y2="96552"/>
                        <a14:foregroundMark x1="33962" y1="4310" x2="39623" y2="4310"/>
                        <a14:foregroundMark x1="77358" y1="12069" x2="79245" y2="4310"/>
                        <a14:foregroundMark x1="69811" y1="10345" x2="69811" y2="3448"/>
                        <a14:foregroundMark x1="83019" y1="11207" x2="81132" y2="4310"/>
                        <a14:foregroundMark x1="64151" y1="4310" x2="77358" y2="3448"/>
                        <a14:foregroundMark x1="98113" y1="27586" x2="98113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4814" y="2828371"/>
            <a:ext cx="222878" cy="485087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9831" y1="73611" x2="89831" y2="97222"/>
                        <a14:foregroundMark x1="93220" y1="83333" x2="84746" y2="97222"/>
                        <a14:foregroundMark x1="84746" y1="88889" x2="84746" y2="97222"/>
                        <a14:foregroundMark x1="83051" y1="98611" x2="83051" y2="92361"/>
                        <a14:foregroundMark x1="88136" y1="22222" x2="91525" y2="5556"/>
                        <a14:foregroundMark x1="86441" y1="20833" x2="84746" y2="2778"/>
                        <a14:foregroundMark x1="96610" y1="4167" x2="96610" y2="16667"/>
                        <a14:foregroundMark x1="84746" y1="19444" x2="84746" y2="6250"/>
                        <a14:foregroundMark x1="83051" y1="14583" x2="83051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4324" y="2781801"/>
            <a:ext cx="246672" cy="598227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4595" y="2775201"/>
            <a:ext cx="302998" cy="59142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6479" y="4976887"/>
            <a:ext cx="302998" cy="591428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62" b="100000" l="0" r="100000">
                        <a14:foregroundMark x1="43396" y1="93103" x2="58491" y2="93103"/>
                        <a14:foregroundMark x1="66038" y1="97414" x2="79245" y2="96552"/>
                        <a14:foregroundMark x1="33962" y1="4310" x2="39623" y2="4310"/>
                        <a14:foregroundMark x1="77358" y1="12069" x2="79245" y2="4310"/>
                        <a14:foregroundMark x1="69811" y1="10345" x2="69811" y2="3448"/>
                        <a14:foregroundMark x1="83019" y1="11207" x2="81132" y2="4310"/>
                        <a14:foregroundMark x1="64151" y1="4310" x2="77358" y2="3448"/>
                        <a14:foregroundMark x1="98113" y1="27586" x2="98113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7643" y="5059010"/>
            <a:ext cx="222878" cy="48508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9831" y1="73611" x2="89831" y2="97222"/>
                        <a14:foregroundMark x1="93220" y1="83333" x2="84746" y2="97222"/>
                        <a14:foregroundMark x1="84746" y1="88889" x2="84746" y2="97222"/>
                        <a14:foregroundMark x1="83051" y1="98611" x2="83051" y2="92361"/>
                        <a14:foregroundMark x1="88136" y1="22222" x2="91525" y2="5556"/>
                        <a14:foregroundMark x1="86441" y1="20833" x2="84746" y2="2778"/>
                        <a14:foregroundMark x1="96610" y1="4167" x2="96610" y2="16667"/>
                        <a14:foregroundMark x1="84746" y1="19444" x2="84746" y2="6250"/>
                        <a14:foregroundMark x1="83051" y1="14583" x2="83051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4298" y="4976887"/>
            <a:ext cx="246672" cy="598227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70" y="5065517"/>
            <a:ext cx="191876" cy="512766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02" b="99099" l="0" r="98077">
                        <a14:foregroundMark x1="69231" y1="86486" x2="73077" y2="94595"/>
                        <a14:foregroundMark x1="65385" y1="97297" x2="78846" y2="97297"/>
                        <a14:foregroundMark x1="36538" y1="94595" x2="36538" y2="7207"/>
                        <a14:foregroundMark x1="92308" y1="92793" x2="80769" y2="9009"/>
                        <a14:foregroundMark x1="82692" y1="92793" x2="92308" y2="9910"/>
                        <a14:foregroundMark x1="94231" y1="69369" x2="96154" y2="17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9971" y="5089990"/>
            <a:ext cx="217537" cy="463819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4634" y="4958304"/>
            <a:ext cx="72254" cy="61998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9653" y="5104480"/>
            <a:ext cx="115081" cy="426527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147" y="5076082"/>
            <a:ext cx="325410" cy="470633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52" b="100000" l="0" r="100000">
                        <a14:foregroundMark x1="14706" y1="93233" x2="11765" y2="11278"/>
                        <a14:foregroundMark x1="2941" y1="93233" x2="14706" y2="93233"/>
                        <a14:foregroundMark x1="5882" y1="89474" x2="17647" y2="93985"/>
                        <a14:foregroundMark x1="17647" y1="12030" x2="2941" y2="11278"/>
                        <a14:foregroundMark x1="35294" y1="89474" x2="32353" y2="14286"/>
                        <a14:foregroundMark x1="58824" y1="97744" x2="58824" y2="6015"/>
                        <a14:foregroundMark x1="52941" y1="92481" x2="47059" y2="5263"/>
                        <a14:foregroundMark x1="52941" y1="98496" x2="50000" y2="90226"/>
                        <a14:foregroundMark x1="64706" y1="73684" x2="64706" y2="94737"/>
                        <a14:foregroundMark x1="67647" y1="75188" x2="70588" y2="89474"/>
                        <a14:foregroundMark x1="91176" y1="90977" x2="88235" y2="13534"/>
                        <a14:foregroundMark x1="67647" y1="25564" x2="64706" y2="4511"/>
                        <a14:foregroundMark x1="67647" y1="12782" x2="67647" y2="4511"/>
                        <a14:foregroundMark x1="70588" y1="89474" x2="70588" y2="96241"/>
                        <a14:foregroundMark x1="67647" y1="96992" x2="58824" y2="98496"/>
                        <a14:foregroundMark x1="47059" y1="89474" x2="47059" y2="96992"/>
                        <a14:foregroundMark x1="64706" y1="98496" x2="47059" y2="98496"/>
                        <a14:foregroundMark x1="44118" y1="13534" x2="47059" y2="4511"/>
                        <a14:foregroundMark x1="64706" y1="3759" x2="50000" y2="3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8064" y="4976887"/>
            <a:ext cx="144832" cy="552096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8313" y="5013791"/>
            <a:ext cx="228414" cy="52441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436" y="5088289"/>
            <a:ext cx="115081" cy="426527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376" y="4972579"/>
            <a:ext cx="302998" cy="59142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000" y1="0" x2="57692" y2="9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0388" y="5031271"/>
            <a:ext cx="104883" cy="506939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8482" y="4359981"/>
            <a:ext cx="302998" cy="591428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62" b="100000" l="0" r="100000">
                        <a14:foregroundMark x1="43396" y1="93103" x2="58491" y2="93103"/>
                        <a14:foregroundMark x1="66038" y1="97414" x2="79245" y2="96552"/>
                        <a14:foregroundMark x1="33962" y1="4310" x2="39623" y2="4310"/>
                        <a14:foregroundMark x1="77358" y1="12069" x2="79245" y2="4310"/>
                        <a14:foregroundMark x1="69811" y1="10345" x2="69811" y2="3448"/>
                        <a14:foregroundMark x1="83019" y1="11207" x2="81132" y2="4310"/>
                        <a14:foregroundMark x1="64151" y1="4310" x2="77358" y2="3448"/>
                        <a14:foregroundMark x1="98113" y1="27586" x2="98113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259" y="4442104"/>
            <a:ext cx="222878" cy="485087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9831" y1="73611" x2="89831" y2="97222"/>
                        <a14:foregroundMark x1="93220" y1="83333" x2="84746" y2="97222"/>
                        <a14:foregroundMark x1="84746" y1="88889" x2="84746" y2="97222"/>
                        <a14:foregroundMark x1="83051" y1="98611" x2="83051" y2="92361"/>
                        <a14:foregroundMark x1="88136" y1="22222" x2="91525" y2="5556"/>
                        <a14:foregroundMark x1="86441" y1="20833" x2="84746" y2="2778"/>
                        <a14:foregroundMark x1="96610" y1="4167" x2="96610" y2="16667"/>
                        <a14:foregroundMark x1="84746" y1="19444" x2="84746" y2="6250"/>
                        <a14:foregroundMark x1="83051" y1="14583" x2="83051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6301" y="4359981"/>
            <a:ext cx="246672" cy="598227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2973" y="4448611"/>
            <a:ext cx="191876" cy="512766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02" b="99099" l="0" r="98077">
                        <a14:foregroundMark x1="69231" y1="86486" x2="73077" y2="94595"/>
                        <a14:foregroundMark x1="65385" y1="97297" x2="78846" y2="97297"/>
                        <a14:foregroundMark x1="36538" y1="94595" x2="36538" y2="7207"/>
                        <a14:foregroundMark x1="92308" y1="92793" x2="80769" y2="9009"/>
                        <a14:foregroundMark x1="82692" y1="92793" x2="92308" y2="9910"/>
                        <a14:foregroundMark x1="94231" y1="69369" x2="96154" y2="17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1974" y="4473083"/>
            <a:ext cx="217537" cy="463819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6637" y="4341397"/>
            <a:ext cx="72254" cy="619980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108" y="4487574"/>
            <a:ext cx="115081" cy="426527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150" y="4459175"/>
            <a:ext cx="325410" cy="470633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52" b="100000" l="0" r="100000">
                        <a14:foregroundMark x1="14706" y1="93233" x2="11765" y2="11278"/>
                        <a14:foregroundMark x1="2941" y1="93233" x2="14706" y2="93233"/>
                        <a14:foregroundMark x1="5882" y1="89474" x2="17647" y2="93985"/>
                        <a14:foregroundMark x1="17647" y1="12030" x2="2941" y2="11278"/>
                        <a14:foregroundMark x1="35294" y1="89474" x2="32353" y2="14286"/>
                        <a14:foregroundMark x1="58824" y1="97744" x2="58824" y2="6015"/>
                        <a14:foregroundMark x1="52941" y1="92481" x2="47059" y2="5263"/>
                        <a14:foregroundMark x1="52941" y1="98496" x2="50000" y2="90226"/>
                        <a14:foregroundMark x1="64706" y1="73684" x2="64706" y2="94737"/>
                        <a14:foregroundMark x1="67647" y1="75188" x2="70588" y2="89474"/>
                        <a14:foregroundMark x1="91176" y1="90977" x2="88235" y2="13534"/>
                        <a14:foregroundMark x1="67647" y1="25564" x2="64706" y2="4511"/>
                        <a14:foregroundMark x1="67647" y1="12782" x2="67647" y2="4511"/>
                        <a14:foregroundMark x1="70588" y1="89474" x2="70588" y2="96241"/>
                        <a14:foregroundMark x1="67647" y1="96992" x2="58824" y2="98496"/>
                        <a14:foregroundMark x1="47059" y1="89474" x2="47059" y2="96992"/>
                        <a14:foregroundMark x1="64706" y1="98496" x2="47059" y2="98496"/>
                        <a14:foregroundMark x1="44118" y1="13534" x2="47059" y2="4511"/>
                        <a14:foregroundMark x1="64706" y1="3759" x2="50000" y2="3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5615" y="4359981"/>
            <a:ext cx="144832" cy="552096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0316" y="4396885"/>
            <a:ext cx="228414" cy="524419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439" y="4471383"/>
            <a:ext cx="115081" cy="426527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6379" y="4355673"/>
            <a:ext cx="302998" cy="591428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000" y1="0" x2="57692" y2="9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2391" y="4414365"/>
            <a:ext cx="104883" cy="506939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281" y="3273715"/>
            <a:ext cx="72254" cy="619980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534" y="3311007"/>
            <a:ext cx="130522" cy="582688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2997" y="3467167"/>
            <a:ext cx="115081" cy="426527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000" y1="0" x2="57692" y2="9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2056" y="3386756"/>
            <a:ext cx="104883" cy="506939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6940" y="3190507"/>
            <a:ext cx="60599" cy="703188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8217" y="3369276"/>
            <a:ext cx="228414" cy="524419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630" y="3302266"/>
            <a:ext cx="302998" cy="59142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9831" y1="73611" x2="89831" y2="97222"/>
                        <a14:foregroundMark x1="93220" y1="83333" x2="84746" y2="97222"/>
                        <a14:foregroundMark x1="84746" y1="88889" x2="84746" y2="97222"/>
                        <a14:foregroundMark x1="83051" y1="98611" x2="83051" y2="92361"/>
                        <a14:foregroundMark x1="88136" y1="22222" x2="91525" y2="5556"/>
                        <a14:foregroundMark x1="86441" y1="20833" x2="84746" y2="2778"/>
                        <a14:foregroundMark x1="96610" y1="4167" x2="96610" y2="16667"/>
                        <a14:foregroundMark x1="84746" y1="19444" x2="84746" y2="6250"/>
                        <a14:foregroundMark x1="83051" y1="14583" x2="83051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9627" y="3295468"/>
            <a:ext cx="246672" cy="598227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6299" y="3423062"/>
            <a:ext cx="325410" cy="470633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02" b="99099" l="0" r="98077">
                        <a14:foregroundMark x1="69231" y1="86486" x2="73077" y2="94595"/>
                        <a14:foregroundMark x1="65385" y1="97297" x2="78846" y2="97297"/>
                        <a14:foregroundMark x1="36538" y1="94595" x2="36538" y2="7207"/>
                        <a14:foregroundMark x1="92308" y1="92793" x2="80769" y2="9009"/>
                        <a14:foregroundMark x1="82692" y1="92793" x2="92308" y2="9910"/>
                        <a14:foregroundMark x1="94231" y1="69369" x2="96154" y2="17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1708" y="3429875"/>
            <a:ext cx="217537" cy="463819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62" b="100000" l="0" r="100000">
                        <a14:foregroundMark x1="43396" y1="93103" x2="58491" y2="93103"/>
                        <a14:foregroundMark x1="66038" y1="97414" x2="79245" y2="96552"/>
                        <a14:foregroundMark x1="33962" y1="4310" x2="39623" y2="4310"/>
                        <a14:foregroundMark x1="77358" y1="12069" x2="79245" y2="4310"/>
                        <a14:foregroundMark x1="69811" y1="10345" x2="69811" y2="3448"/>
                        <a14:foregroundMark x1="83019" y1="11207" x2="81132" y2="4310"/>
                        <a14:foregroundMark x1="64151" y1="4310" x2="77358" y2="3448"/>
                        <a14:foregroundMark x1="98113" y1="27586" x2="98113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5678" y="3408607"/>
            <a:ext cx="222878" cy="485087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52" b="100000" l="0" r="100000">
                        <a14:foregroundMark x1="14706" y1="93233" x2="11765" y2="11278"/>
                        <a14:foregroundMark x1="2941" y1="93233" x2="14706" y2="93233"/>
                        <a14:foregroundMark x1="5882" y1="89474" x2="17647" y2="93985"/>
                        <a14:foregroundMark x1="17647" y1="12030" x2="2941" y2="11278"/>
                        <a14:foregroundMark x1="35294" y1="89474" x2="32353" y2="14286"/>
                        <a14:foregroundMark x1="58824" y1="97744" x2="58824" y2="6015"/>
                        <a14:foregroundMark x1="52941" y1="92481" x2="47059" y2="5263"/>
                        <a14:foregroundMark x1="52941" y1="98496" x2="50000" y2="90226"/>
                        <a14:foregroundMark x1="64706" y1="73684" x2="64706" y2="94737"/>
                        <a14:foregroundMark x1="67647" y1="75188" x2="70588" y2="89474"/>
                        <a14:foregroundMark x1="91176" y1="90977" x2="88235" y2="13534"/>
                        <a14:foregroundMark x1="67647" y1="25564" x2="64706" y2="4511"/>
                        <a14:foregroundMark x1="67647" y1="12782" x2="67647" y2="4511"/>
                        <a14:foregroundMark x1="70588" y1="89474" x2="70588" y2="96241"/>
                        <a14:foregroundMark x1="67647" y1="96992" x2="58824" y2="98496"/>
                        <a14:foregroundMark x1="47059" y1="89474" x2="47059" y2="96992"/>
                        <a14:foregroundMark x1="64706" y1="98496" x2="47059" y2="98496"/>
                        <a14:foregroundMark x1="44118" y1="13534" x2="47059" y2="4511"/>
                        <a14:foregroundMark x1="64706" y1="3759" x2="50000" y2="3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3215" y="3341598"/>
            <a:ext cx="144832" cy="552096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9643" y1="5983" x2="37500" y2="5983"/>
                        <a14:foregroundMark x1="37500" y1="5983" x2="37500" y2="5983"/>
                        <a14:foregroundMark x1="21429" y1="96581" x2="32143" y2="94872"/>
                        <a14:foregroundMark x1="25000" y1="97436" x2="19643" y2="98291"/>
                        <a14:foregroundMark x1="26786" y1="10256" x2="17857" y2="3419"/>
                        <a14:foregroundMark x1="76786" y1="44444" x2="75000" y2="11966"/>
                        <a14:foregroundMark x1="83929" y1="12821" x2="96429" y2="11111"/>
                        <a14:foregroundMark x1="94643" y1="11966" x2="94643" y2="88889"/>
                        <a14:foregroundMark x1="98214" y1="76923" x2="9821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8047" y="3404237"/>
            <a:ext cx="233075" cy="489457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1122" y="3380929"/>
            <a:ext cx="191876" cy="512766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7127" y="4337824"/>
            <a:ext cx="72254" cy="619980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9381" y="4375116"/>
            <a:ext cx="130522" cy="582688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844" y="4531277"/>
            <a:ext cx="115081" cy="426527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000" y1="0" x2="57692" y2="9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9903" y="4450865"/>
            <a:ext cx="104883" cy="506939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6063" y="4433385"/>
            <a:ext cx="228414" cy="524419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4477" y="4366376"/>
            <a:ext cx="302998" cy="591428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9831" y1="73611" x2="89831" y2="97222"/>
                        <a14:foregroundMark x1="93220" y1="83333" x2="84746" y2="97222"/>
                        <a14:foregroundMark x1="84746" y1="88889" x2="84746" y2="97222"/>
                        <a14:foregroundMark x1="83051" y1="98611" x2="83051" y2="92361"/>
                        <a14:foregroundMark x1="88136" y1="22222" x2="91525" y2="5556"/>
                        <a14:foregroundMark x1="86441" y1="20833" x2="84746" y2="2778"/>
                        <a14:foregroundMark x1="96610" y1="4167" x2="96610" y2="16667"/>
                        <a14:foregroundMark x1="84746" y1="19444" x2="84746" y2="6250"/>
                        <a14:foregroundMark x1="83051" y1="14583" x2="83051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7474" y="4359577"/>
            <a:ext cx="246672" cy="598227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9694" y="4487171"/>
            <a:ext cx="325410" cy="470633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02" b="99099" l="0" r="98077">
                        <a14:foregroundMark x1="69231" y1="86486" x2="73077" y2="94595"/>
                        <a14:foregroundMark x1="65385" y1="97297" x2="78846" y2="97297"/>
                        <a14:foregroundMark x1="36538" y1="94595" x2="36538" y2="7207"/>
                        <a14:foregroundMark x1="92308" y1="92793" x2="80769" y2="9009"/>
                        <a14:foregroundMark x1="82692" y1="92793" x2="92308" y2="9910"/>
                        <a14:foregroundMark x1="94231" y1="69369" x2="96154" y2="17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554" y="4493984"/>
            <a:ext cx="217537" cy="463819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62" b="100000" l="0" r="100000">
                        <a14:foregroundMark x1="43396" y1="93103" x2="58491" y2="93103"/>
                        <a14:foregroundMark x1="66038" y1="97414" x2="79245" y2="96552"/>
                        <a14:foregroundMark x1="33962" y1="4310" x2="39623" y2="4310"/>
                        <a14:foregroundMark x1="77358" y1="12069" x2="79245" y2="4310"/>
                        <a14:foregroundMark x1="69811" y1="10345" x2="69811" y2="3448"/>
                        <a14:foregroundMark x1="83019" y1="11207" x2="81132" y2="4310"/>
                        <a14:foregroundMark x1="64151" y1="4310" x2="77358" y2="3448"/>
                        <a14:foregroundMark x1="98113" y1="27586" x2="98113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525" y="4472717"/>
            <a:ext cx="222878" cy="485087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52" b="100000" l="0" r="100000">
                        <a14:foregroundMark x1="14706" y1="93233" x2="11765" y2="11278"/>
                        <a14:foregroundMark x1="2941" y1="93233" x2="14706" y2="93233"/>
                        <a14:foregroundMark x1="5882" y1="89474" x2="17647" y2="93985"/>
                        <a14:foregroundMark x1="17647" y1="12030" x2="2941" y2="11278"/>
                        <a14:foregroundMark x1="35294" y1="89474" x2="32353" y2="14286"/>
                        <a14:foregroundMark x1="58824" y1="97744" x2="58824" y2="6015"/>
                        <a14:foregroundMark x1="52941" y1="92481" x2="47059" y2="5263"/>
                        <a14:foregroundMark x1="52941" y1="98496" x2="50000" y2="90226"/>
                        <a14:foregroundMark x1="64706" y1="73684" x2="64706" y2="94737"/>
                        <a14:foregroundMark x1="67647" y1="75188" x2="70588" y2="89474"/>
                        <a14:foregroundMark x1="91176" y1="90977" x2="88235" y2="13534"/>
                        <a14:foregroundMark x1="67647" y1="25564" x2="64706" y2="4511"/>
                        <a14:foregroundMark x1="67647" y1="12782" x2="67647" y2="4511"/>
                        <a14:foregroundMark x1="70588" y1="89474" x2="70588" y2="96241"/>
                        <a14:foregroundMark x1="67647" y1="96992" x2="58824" y2="98496"/>
                        <a14:foregroundMark x1="47059" y1="89474" x2="47059" y2="96992"/>
                        <a14:foregroundMark x1="64706" y1="98496" x2="47059" y2="98496"/>
                        <a14:foregroundMark x1="44118" y1="13534" x2="47059" y2="4511"/>
                        <a14:foregroundMark x1="64706" y1="3759" x2="50000" y2="3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6610" y="4405707"/>
            <a:ext cx="144832" cy="552096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9643" y1="5983" x2="37500" y2="5983"/>
                        <a14:foregroundMark x1="37500" y1="5983" x2="37500" y2="5983"/>
                        <a14:foregroundMark x1="21429" y1="96581" x2="32143" y2="94872"/>
                        <a14:foregroundMark x1="25000" y1="97436" x2="19643" y2="98291"/>
                        <a14:foregroundMark x1="26786" y1="10256" x2="17857" y2="3419"/>
                        <a14:foregroundMark x1="76786" y1="44444" x2="75000" y2="11966"/>
                        <a14:foregroundMark x1="83929" y1="12821" x2="96429" y2="11111"/>
                        <a14:foregroundMark x1="94643" y1="11966" x2="94643" y2="88889"/>
                        <a14:foregroundMark x1="98214" y1="76923" x2="9821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894" y="4468346"/>
            <a:ext cx="233075" cy="489457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8969" y="4445038"/>
            <a:ext cx="191876" cy="512766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4154" y="4439211"/>
            <a:ext cx="228414" cy="524419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2292" y="2263061"/>
            <a:ext cx="325410" cy="470633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9831" y1="73611" x2="89831" y2="97222"/>
                        <a14:foregroundMark x1="93220" y1="83333" x2="84746" y2="97222"/>
                        <a14:foregroundMark x1="84746" y1="88889" x2="84746" y2="97222"/>
                        <a14:foregroundMark x1="83051" y1="98611" x2="83051" y2="92361"/>
                        <a14:foregroundMark x1="88136" y1="22222" x2="91525" y2="5556"/>
                        <a14:foregroundMark x1="86441" y1="20833" x2="84746" y2="2778"/>
                        <a14:foregroundMark x1="96610" y1="4167" x2="96610" y2="16667"/>
                        <a14:foregroundMark x1="84746" y1="19444" x2="84746" y2="6250"/>
                        <a14:foregroundMark x1="83051" y1="14583" x2="83051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0866" y="2199174"/>
            <a:ext cx="246672" cy="598227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4356" y="2262817"/>
            <a:ext cx="325410" cy="470633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924" y="2140608"/>
            <a:ext cx="72254" cy="619980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5404" y="2247821"/>
            <a:ext cx="191876" cy="512766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6637" y="2255489"/>
            <a:ext cx="325410" cy="470633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6935" y="2190373"/>
            <a:ext cx="302998" cy="591428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1586" y="2185053"/>
            <a:ext cx="302998" cy="591428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000" y1="0" x2="57692" y2="9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9449" y="2232617"/>
            <a:ext cx="104883" cy="506939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7790" y="2196715"/>
            <a:ext cx="302998" cy="591428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7744" y="5606430"/>
            <a:ext cx="325410" cy="470633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9831" y1="73611" x2="89831" y2="97222"/>
                        <a14:foregroundMark x1="93220" y1="83333" x2="84746" y2="97222"/>
                        <a14:foregroundMark x1="84746" y1="88889" x2="84746" y2="97222"/>
                        <a14:foregroundMark x1="83051" y1="98611" x2="83051" y2="92361"/>
                        <a14:foregroundMark x1="88136" y1="22222" x2="91525" y2="5556"/>
                        <a14:foregroundMark x1="86441" y1="20833" x2="84746" y2="2778"/>
                        <a14:foregroundMark x1="96610" y1="4167" x2="96610" y2="16667"/>
                        <a14:foregroundMark x1="84746" y1="19444" x2="84746" y2="6250"/>
                        <a14:foregroundMark x1="83051" y1="14583" x2="83051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6318" y="5542543"/>
            <a:ext cx="246672" cy="598227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808" y="5606186"/>
            <a:ext cx="325410" cy="470633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3376" y="5483977"/>
            <a:ext cx="72254" cy="619980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855" y="5591190"/>
            <a:ext cx="191876" cy="512766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089" y="5598858"/>
            <a:ext cx="325410" cy="470633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387" y="5533742"/>
            <a:ext cx="302998" cy="591428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2586" y="5528422"/>
            <a:ext cx="302998" cy="591428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000" y1="0" x2="57692" y2="9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9288" y="5575986"/>
            <a:ext cx="104883" cy="506939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3242" y="5540084"/>
            <a:ext cx="302998" cy="591428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52" b="100000" l="0" r="100000">
                        <a14:foregroundMark x1="14706" y1="93233" x2="11765" y2="11278"/>
                        <a14:foregroundMark x1="2941" y1="93233" x2="14706" y2="93233"/>
                        <a14:foregroundMark x1="5882" y1="89474" x2="17647" y2="93985"/>
                        <a14:foregroundMark x1="17647" y1="12030" x2="2941" y2="11278"/>
                        <a14:foregroundMark x1="35294" y1="89474" x2="32353" y2="14286"/>
                        <a14:foregroundMark x1="58824" y1="97744" x2="58824" y2="6015"/>
                        <a14:foregroundMark x1="52941" y1="92481" x2="47059" y2="5263"/>
                        <a14:foregroundMark x1="52941" y1="98496" x2="50000" y2="90226"/>
                        <a14:foregroundMark x1="64706" y1="73684" x2="64706" y2="94737"/>
                        <a14:foregroundMark x1="67647" y1="75188" x2="70588" y2="89474"/>
                        <a14:foregroundMark x1="91176" y1="90977" x2="88235" y2="13534"/>
                        <a14:foregroundMark x1="67647" y1="25564" x2="64706" y2="4511"/>
                        <a14:foregroundMark x1="67647" y1="12782" x2="67647" y2="4511"/>
                        <a14:foregroundMark x1="70588" y1="89474" x2="70588" y2="96241"/>
                        <a14:foregroundMark x1="67647" y1="96992" x2="58824" y2="98496"/>
                        <a14:foregroundMark x1="47059" y1="89474" x2="47059" y2="96992"/>
                        <a14:foregroundMark x1="64706" y1="98496" x2="47059" y2="98496"/>
                        <a14:foregroundMark x1="44118" y1="13534" x2="47059" y2="4511"/>
                        <a14:foregroundMark x1="64706" y1="3759" x2="50000" y2="3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9759" y="4996392"/>
            <a:ext cx="144832" cy="552096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7117" y="5050311"/>
            <a:ext cx="325410" cy="470633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899" y="5023958"/>
            <a:ext cx="228414" cy="524419"/>
          </a:xfrm>
          <a:prstGeom prst="rect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6122" y="4984656"/>
            <a:ext cx="130522" cy="582688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4216" y="4941690"/>
            <a:ext cx="302998" cy="591428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8175" y="5072476"/>
            <a:ext cx="115081" cy="426527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62" b="100000" l="0" r="100000">
                        <a14:foregroundMark x1="43396" y1="93103" x2="58491" y2="93103"/>
                        <a14:foregroundMark x1="66038" y1="97414" x2="79245" y2="96552"/>
                        <a14:foregroundMark x1="33962" y1="4310" x2="39623" y2="4310"/>
                        <a14:foregroundMark x1="77358" y1="12069" x2="79245" y2="4310"/>
                        <a14:foregroundMark x1="69811" y1="10345" x2="69811" y2="3448"/>
                        <a14:foregroundMark x1="83019" y1="11207" x2="81132" y2="4310"/>
                        <a14:foregroundMark x1="64151" y1="4310" x2="77358" y2="3448"/>
                        <a14:foregroundMark x1="98113" y1="27586" x2="98113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9791" y="5029730"/>
            <a:ext cx="222878" cy="485087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9831" y1="73611" x2="89831" y2="97222"/>
                        <a14:foregroundMark x1="93220" y1="83333" x2="84746" y2="97222"/>
                        <a14:foregroundMark x1="84746" y1="88889" x2="84746" y2="97222"/>
                        <a14:foregroundMark x1="83051" y1="98611" x2="83051" y2="92361"/>
                        <a14:foregroundMark x1="88136" y1="22222" x2="91525" y2="5556"/>
                        <a14:foregroundMark x1="86441" y1="20833" x2="84746" y2="2778"/>
                        <a14:foregroundMark x1="96610" y1="4167" x2="96610" y2="16667"/>
                        <a14:foregroundMark x1="84746" y1="19444" x2="84746" y2="6250"/>
                        <a14:foregroundMark x1="83051" y1="14583" x2="83051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6900" y="4972153"/>
            <a:ext cx="246672" cy="598227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000" y1="0" x2="57692" y2="9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2296" y="5036812"/>
            <a:ext cx="104883" cy="506939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9643" y1="5983" x2="37500" y2="5983"/>
                        <a14:foregroundMark x1="37500" y1="5983" x2="37500" y2="5983"/>
                        <a14:foregroundMark x1="21429" y1="96581" x2="32143" y2="94872"/>
                        <a14:foregroundMark x1="25000" y1="97436" x2="19643" y2="98291"/>
                        <a14:foregroundMark x1="26786" y1="10256" x2="17857" y2="3419"/>
                        <a14:foregroundMark x1="76786" y1="44444" x2="75000" y2="11966"/>
                        <a14:foregroundMark x1="83929" y1="12821" x2="96429" y2="11111"/>
                        <a14:foregroundMark x1="94643" y1="11966" x2="94643" y2="88889"/>
                        <a14:foregroundMark x1="98214" y1="76923" x2="9821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9933" y="5045552"/>
            <a:ext cx="233075" cy="489457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4880" y="4978960"/>
            <a:ext cx="302998" cy="591428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9643" y1="5983" x2="37500" y2="5983"/>
                        <a14:foregroundMark x1="37500" y1="5983" x2="37500" y2="5983"/>
                        <a14:foregroundMark x1="21429" y1="96581" x2="32143" y2="94872"/>
                        <a14:foregroundMark x1="25000" y1="97436" x2="19643" y2="98291"/>
                        <a14:foregroundMark x1="26786" y1="10256" x2="17857" y2="3419"/>
                        <a14:foregroundMark x1="76786" y1="44444" x2="75000" y2="11966"/>
                        <a14:foregroundMark x1="83929" y1="12821" x2="96429" y2="11111"/>
                        <a14:foregroundMark x1="94643" y1="11966" x2="94643" y2="88889"/>
                        <a14:foregroundMark x1="98214" y1="76923" x2="9821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3620" y="5045552"/>
            <a:ext cx="233075" cy="489457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9537" y="5015656"/>
            <a:ext cx="191876" cy="512766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418" y="3945435"/>
            <a:ext cx="325410" cy="470633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9831" y1="73611" x2="89831" y2="97222"/>
                        <a14:foregroundMark x1="93220" y1="83333" x2="84746" y2="97222"/>
                        <a14:foregroundMark x1="84746" y1="88889" x2="84746" y2="97222"/>
                        <a14:foregroundMark x1="83051" y1="98611" x2="83051" y2="92361"/>
                        <a14:foregroundMark x1="88136" y1="22222" x2="91525" y2="5556"/>
                        <a14:foregroundMark x1="86441" y1="20833" x2="84746" y2="2778"/>
                        <a14:foregroundMark x1="96610" y1="4167" x2="96610" y2="16667"/>
                        <a14:foregroundMark x1="84746" y1="19444" x2="84746" y2="6250"/>
                        <a14:foregroundMark x1="83051" y1="14583" x2="83051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0992" y="3881548"/>
            <a:ext cx="246672" cy="598227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4482" y="3945191"/>
            <a:ext cx="325410" cy="470633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5529" y="3930195"/>
            <a:ext cx="191876" cy="512766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763" y="3937863"/>
            <a:ext cx="325410" cy="470633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7061" y="3872747"/>
            <a:ext cx="302998" cy="591428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1712" y="3867427"/>
            <a:ext cx="302998" cy="591428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000" y1="0" x2="57692" y2="9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3962" y="3914991"/>
            <a:ext cx="104883" cy="506939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7916" y="3879089"/>
            <a:ext cx="302998" cy="591428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52" b="100000" l="0" r="100000">
                        <a14:foregroundMark x1="14706" y1="93233" x2="11765" y2="11278"/>
                        <a14:foregroundMark x1="2941" y1="93233" x2="14706" y2="93233"/>
                        <a14:foregroundMark x1="5882" y1="89474" x2="17647" y2="93985"/>
                        <a14:foregroundMark x1="17647" y1="12030" x2="2941" y2="11278"/>
                        <a14:foregroundMark x1="35294" y1="89474" x2="32353" y2="14286"/>
                        <a14:foregroundMark x1="58824" y1="97744" x2="58824" y2="6015"/>
                        <a14:foregroundMark x1="52941" y1="92481" x2="47059" y2="5263"/>
                        <a14:foregroundMark x1="52941" y1="98496" x2="50000" y2="90226"/>
                        <a14:foregroundMark x1="64706" y1="73684" x2="64706" y2="94737"/>
                        <a14:foregroundMark x1="67647" y1="75188" x2="70588" y2="89474"/>
                        <a14:foregroundMark x1="91176" y1="90977" x2="88235" y2="13534"/>
                        <a14:foregroundMark x1="67647" y1="25564" x2="64706" y2="4511"/>
                        <a14:foregroundMark x1="67647" y1="12782" x2="67647" y2="4511"/>
                        <a14:foregroundMark x1="70588" y1="89474" x2="70588" y2="96241"/>
                        <a14:foregroundMark x1="67647" y1="96992" x2="58824" y2="98496"/>
                        <a14:foregroundMark x1="47059" y1="89474" x2="47059" y2="96992"/>
                        <a14:foregroundMark x1="64706" y1="98496" x2="47059" y2="98496"/>
                        <a14:foregroundMark x1="44118" y1="13534" x2="47059" y2="4511"/>
                        <a14:foregroundMark x1="64706" y1="3759" x2="50000" y2="3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495" y="3812374"/>
            <a:ext cx="144832" cy="552096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5089" y="3910879"/>
            <a:ext cx="325410" cy="470633"/>
          </a:xfrm>
          <a:prstGeom prst="rect">
            <a:avLst/>
          </a:prstGeom>
        </p:spPr>
      </p:pic>
      <p:pic>
        <p:nvPicPr>
          <p:cNvPr id="252" name="Picture 25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7275" y="3865039"/>
            <a:ext cx="130522" cy="582688"/>
          </a:xfrm>
          <a:prstGeom prst="rect">
            <a:avLst/>
          </a:prstGeom>
        </p:spPr>
      </p:pic>
      <p:pic>
        <p:nvPicPr>
          <p:cNvPr id="253" name="Picture 2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4530" y="3869385"/>
            <a:ext cx="115081" cy="426527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3531" y="3881086"/>
            <a:ext cx="325410" cy="470633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986" y1="18310" x2="35616" y2="9155"/>
                        <a14:foregroundMark x1="16438" y1="8451" x2="15068" y2="2817"/>
                        <a14:foregroundMark x1="24658" y1="9155" x2="24658" y2="2113"/>
                        <a14:foregroundMark x1="89041" y1="88732" x2="84932" y2="93662"/>
                        <a14:foregroundMark x1="93151" y1="19014" x2="89041" y2="8451"/>
                        <a14:foregroundMark x1="84932" y1="14085" x2="83562" y2="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9059" y="3826564"/>
            <a:ext cx="302998" cy="591428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7684" y="3897114"/>
            <a:ext cx="115081" cy="426527"/>
          </a:xfrm>
          <a:prstGeom prst="rect">
            <a:avLst/>
          </a:prstGeom>
        </p:spPr>
      </p:pic>
      <p:pic>
        <p:nvPicPr>
          <p:cNvPr id="257" name="Picture 25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23" y1="78947" x2="38462" y2="79825"/>
                        <a14:foregroundMark x1="56410" y1="89474" x2="62821" y2="80702"/>
                        <a14:foregroundMark x1="42308" y1="86842" x2="47436" y2="86842"/>
                        <a14:foregroundMark x1="64103" y1="92105" x2="65385" y2="87719"/>
                        <a14:foregroundMark x1="93590" y1="92982" x2="93590" y2="85965"/>
                        <a14:foregroundMark x1="94872" y1="7018" x2="9230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6182" y="3910638"/>
            <a:ext cx="325410" cy="470633"/>
          </a:xfrm>
          <a:prstGeom prst="rect">
            <a:avLst/>
          </a:prstGeom>
        </p:spPr>
      </p:pic>
      <p:pic>
        <p:nvPicPr>
          <p:cNvPr id="258" name="Picture 257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62" b="100000" l="0" r="100000">
                        <a14:foregroundMark x1="43396" y1="93103" x2="58491" y2="93103"/>
                        <a14:foregroundMark x1="66038" y1="97414" x2="79245" y2="96552"/>
                        <a14:foregroundMark x1="33962" y1="4310" x2="39623" y2="4310"/>
                        <a14:foregroundMark x1="77358" y1="12069" x2="79245" y2="4310"/>
                        <a14:foregroundMark x1="69811" y1="10345" x2="69811" y2="3448"/>
                        <a14:foregroundMark x1="83019" y1="11207" x2="81132" y2="4310"/>
                        <a14:foregroundMark x1="64151" y1="4310" x2="77358" y2="3448"/>
                        <a14:foregroundMark x1="98113" y1="27586" x2="98113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097" y="3896475"/>
            <a:ext cx="222878" cy="485087"/>
          </a:xfrm>
          <a:prstGeom prst="rect">
            <a:avLst/>
          </a:prstGeom>
        </p:spPr>
      </p:pic>
      <p:pic>
        <p:nvPicPr>
          <p:cNvPr id="259" name="Picture 25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81" b="100000" l="0" r="100000">
                        <a14:foregroundMark x1="18519" y1="84921" x2="18519" y2="13492"/>
                        <a14:foregroundMark x1="90741" y1="83333" x2="87037" y2="18254"/>
                        <a14:foregroundMark x1="96296" y1="17460" x2="83333" y2="19048"/>
                        <a14:foregroundMark x1="79630" y1="17460" x2="96296" y2="17460"/>
                        <a14:foregroundMark x1="66667" y1="81746" x2="68519" y2="19841"/>
                        <a14:foregroundMark x1="72222" y1="80159" x2="72222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651" y="3874949"/>
            <a:ext cx="228414" cy="524419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0400" y="3873731"/>
            <a:ext cx="72254" cy="619980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000" y1="0" x2="57692" y2="9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9846" y="3882558"/>
            <a:ext cx="104883" cy="506939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9999" y="3847575"/>
            <a:ext cx="130522" cy="582688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627" y="3896475"/>
            <a:ext cx="191876" cy="512766"/>
          </a:xfrm>
          <a:prstGeom prst="rect">
            <a:avLst/>
          </a:prstGeom>
        </p:spPr>
      </p:pic>
      <p:grpSp>
        <p:nvGrpSpPr>
          <p:cNvPr id="265" name="Group 264"/>
          <p:cNvGrpSpPr/>
          <p:nvPr/>
        </p:nvGrpSpPr>
        <p:grpSpPr>
          <a:xfrm>
            <a:off x="3354185" y="17289"/>
            <a:ext cx="1583058" cy="1831561"/>
            <a:chOff x="476250" y="1637329"/>
            <a:chExt cx="1583058" cy="1831561"/>
          </a:xfrm>
        </p:grpSpPr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" y="1637329"/>
              <a:ext cx="1583058" cy="1831561"/>
            </a:xfrm>
            <a:prstGeom prst="rect">
              <a:avLst/>
            </a:prstGeom>
          </p:spPr>
        </p:pic>
        <p:sp>
          <p:nvSpPr>
            <p:cNvPr id="267" name="TextBox 266"/>
            <p:cNvSpPr txBox="1"/>
            <p:nvPr/>
          </p:nvSpPr>
          <p:spPr>
            <a:xfrm>
              <a:off x="588499" y="1981200"/>
              <a:ext cx="116410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Harry</a:t>
              </a:r>
            </a:p>
            <a:p>
              <a:r>
                <a:rPr lang="en-US" sz="2800" b="1" dirty="0" smtClean="0"/>
                <a:t>Potter</a:t>
              </a:r>
              <a:endParaRPr lang="en-US" sz="2800" b="1" dirty="0"/>
            </a:p>
          </p:txBody>
        </p:sp>
      </p:grpSp>
      <p:sp>
        <p:nvSpPr>
          <p:cNvPr id="270" name="Down Arrow 269"/>
          <p:cNvSpPr/>
          <p:nvPr/>
        </p:nvSpPr>
        <p:spPr>
          <a:xfrm>
            <a:off x="837672" y="3467167"/>
            <a:ext cx="234990" cy="640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lowchart: Stored Data 270"/>
          <p:cNvSpPr/>
          <p:nvPr/>
        </p:nvSpPr>
        <p:spPr>
          <a:xfrm rot="16200000">
            <a:off x="6379725" y="4108547"/>
            <a:ext cx="492869" cy="156532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9064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9646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792 w 10095"/>
              <a:gd name="connsiteY0" fmla="*/ 0 h 10000"/>
              <a:gd name="connsiteX1" fmla="*/ 10095 w 10095"/>
              <a:gd name="connsiteY1" fmla="*/ 0 h 10000"/>
              <a:gd name="connsiteX2" fmla="*/ 9741 w 10095"/>
              <a:gd name="connsiteY2" fmla="*/ 5000 h 10000"/>
              <a:gd name="connsiteX3" fmla="*/ 10095 w 10095"/>
              <a:gd name="connsiteY3" fmla="*/ 10000 h 10000"/>
              <a:gd name="connsiteX4" fmla="*/ 1762 w 10095"/>
              <a:gd name="connsiteY4" fmla="*/ 10000 h 10000"/>
              <a:gd name="connsiteX5" fmla="*/ 95 w 10095"/>
              <a:gd name="connsiteY5" fmla="*/ 5000 h 10000"/>
              <a:gd name="connsiteX6" fmla="*/ 792 w 10095"/>
              <a:gd name="connsiteY6" fmla="*/ 0 h 10000"/>
              <a:gd name="connsiteX0" fmla="*/ 736 w 10039"/>
              <a:gd name="connsiteY0" fmla="*/ 0 h 10000"/>
              <a:gd name="connsiteX1" fmla="*/ 10039 w 10039"/>
              <a:gd name="connsiteY1" fmla="*/ 0 h 10000"/>
              <a:gd name="connsiteX2" fmla="*/ 9685 w 10039"/>
              <a:gd name="connsiteY2" fmla="*/ 5000 h 10000"/>
              <a:gd name="connsiteX3" fmla="*/ 10039 w 10039"/>
              <a:gd name="connsiteY3" fmla="*/ 10000 h 10000"/>
              <a:gd name="connsiteX4" fmla="*/ 930 w 10039"/>
              <a:gd name="connsiteY4" fmla="*/ 9797 h 10000"/>
              <a:gd name="connsiteX5" fmla="*/ 39 w 10039"/>
              <a:gd name="connsiteY5" fmla="*/ 5000 h 10000"/>
              <a:gd name="connsiteX6" fmla="*/ 736 w 10039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9" h="10000">
                <a:moveTo>
                  <a:pt x="736" y="0"/>
                </a:moveTo>
                <a:lnTo>
                  <a:pt x="10039" y="0"/>
                </a:lnTo>
                <a:cubicBezTo>
                  <a:pt x="9118" y="0"/>
                  <a:pt x="9685" y="2239"/>
                  <a:pt x="9685" y="5000"/>
                </a:cubicBezTo>
                <a:cubicBezTo>
                  <a:pt x="9685" y="7761"/>
                  <a:pt x="9118" y="10000"/>
                  <a:pt x="10039" y="10000"/>
                </a:cubicBezTo>
                <a:lnTo>
                  <a:pt x="930" y="9797"/>
                </a:lnTo>
                <a:cubicBezTo>
                  <a:pt x="9" y="9797"/>
                  <a:pt x="71" y="6633"/>
                  <a:pt x="39" y="5000"/>
                </a:cubicBezTo>
                <a:cubicBezTo>
                  <a:pt x="7" y="3367"/>
                  <a:pt x="-185" y="0"/>
                  <a:pt x="736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8" name="Group 227"/>
          <p:cNvGrpSpPr/>
          <p:nvPr/>
        </p:nvGrpSpPr>
        <p:grpSpPr>
          <a:xfrm>
            <a:off x="108795" y="-45177"/>
            <a:ext cx="2882325" cy="4259550"/>
            <a:chOff x="108795" y="-45177"/>
            <a:chExt cx="2882325" cy="4259550"/>
          </a:xfrm>
        </p:grpSpPr>
        <p:grpSp>
          <p:nvGrpSpPr>
            <p:cNvPr id="229" name="Group 228"/>
            <p:cNvGrpSpPr/>
            <p:nvPr/>
          </p:nvGrpSpPr>
          <p:grpSpPr>
            <a:xfrm>
              <a:off x="293461" y="2224997"/>
              <a:ext cx="2512993" cy="1989376"/>
              <a:chOff x="293461" y="2224997"/>
              <a:chExt cx="2512993" cy="1989376"/>
            </a:xfrm>
          </p:grpSpPr>
          <p:cxnSp>
            <p:nvCxnSpPr>
              <p:cNvPr id="238" name="Straight Connector 237"/>
              <p:cNvCxnSpPr>
                <a:endCxn id="231" idx="1"/>
              </p:cNvCxnSpPr>
              <p:nvPr/>
            </p:nvCxnSpPr>
            <p:spPr>
              <a:xfrm flipH="1" flipV="1">
                <a:off x="293461" y="2224997"/>
                <a:ext cx="461036" cy="185936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>
                <a:endCxn id="233" idx="1"/>
              </p:cNvCxnSpPr>
              <p:nvPr/>
            </p:nvCxnSpPr>
            <p:spPr>
              <a:xfrm flipH="1" flipV="1">
                <a:off x="712293" y="2224997"/>
                <a:ext cx="243436" cy="190569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>
                <a:endCxn id="234" idx="1"/>
              </p:cNvCxnSpPr>
              <p:nvPr/>
            </p:nvCxnSpPr>
            <p:spPr>
              <a:xfrm flipH="1" flipV="1">
                <a:off x="1131125" y="2224997"/>
                <a:ext cx="184412" cy="190569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>
                <a:endCxn id="232" idx="1"/>
              </p:cNvCxnSpPr>
              <p:nvPr/>
            </p:nvCxnSpPr>
            <p:spPr>
              <a:xfrm flipV="1">
                <a:off x="1541695" y="2224997"/>
                <a:ext cx="8264" cy="19893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>
                <a:endCxn id="235" idx="1"/>
              </p:cNvCxnSpPr>
              <p:nvPr/>
            </p:nvCxnSpPr>
            <p:spPr>
              <a:xfrm flipV="1">
                <a:off x="1744120" y="2224997"/>
                <a:ext cx="224671" cy="194972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>
                <a:endCxn id="236" idx="1"/>
              </p:cNvCxnSpPr>
              <p:nvPr/>
            </p:nvCxnSpPr>
            <p:spPr>
              <a:xfrm flipV="1">
                <a:off x="2135875" y="2224997"/>
                <a:ext cx="251746" cy="19497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>
                <a:endCxn id="237" idx="1"/>
              </p:cNvCxnSpPr>
              <p:nvPr/>
            </p:nvCxnSpPr>
            <p:spPr>
              <a:xfrm flipV="1">
                <a:off x="2406617" y="2224997"/>
                <a:ext cx="399837" cy="1857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229"/>
            <p:cNvGrpSpPr/>
            <p:nvPr/>
          </p:nvGrpSpPr>
          <p:grpSpPr>
            <a:xfrm>
              <a:off x="108795" y="-45177"/>
              <a:ext cx="2882325" cy="2270174"/>
              <a:chOff x="108795" y="-45177"/>
              <a:chExt cx="2882325" cy="2270174"/>
            </a:xfrm>
          </p:grpSpPr>
          <p:sp>
            <p:nvSpPr>
              <p:cNvPr id="231" name="TextBox 230"/>
              <p:cNvSpPr txBox="1"/>
              <p:nvPr/>
            </p:nvSpPr>
            <p:spPr>
              <a:xfrm rot="16200000">
                <a:off x="-456905" y="1289965"/>
                <a:ext cx="1500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Don Quixote</a:t>
                </a:r>
                <a:endParaRPr lang="en-US" dirty="0"/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 rot="16200000">
                <a:off x="996762" y="1487134"/>
                <a:ext cx="1106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Life of Pi</a:t>
                </a:r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 rot="16200000">
                <a:off x="38871" y="1366909"/>
                <a:ext cx="1346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Hobbit</a:t>
                </a:r>
                <a:endParaRPr lang="en-US" dirty="0"/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 rot="16200000">
                <a:off x="277365" y="1186571"/>
                <a:ext cx="1707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War and Peace</a:t>
                </a:r>
                <a:endParaRPr lang="en-US" dirty="0"/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 rot="16200000">
                <a:off x="1254493" y="1326033"/>
                <a:ext cx="1428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Kite Runner</a:t>
                </a:r>
                <a:endParaRPr lang="en-US" dirty="0"/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 rot="16200000">
                <a:off x="1252534" y="905244"/>
                <a:ext cx="2270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Gone with the Wind</a:t>
                </a:r>
                <a:endParaRPr lang="en-US" dirty="0"/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 rot="16200000">
                <a:off x="2264478" y="1498355"/>
                <a:ext cx="1083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Catch-22</a:t>
                </a:r>
                <a:endParaRPr lang="en-US" dirty="0"/>
              </a:p>
            </p:txBody>
          </p:sp>
        </p:grpSp>
      </p:grpSp>
      <p:pic>
        <p:nvPicPr>
          <p:cNvPr id="2" name="Picture 1"/>
          <p:cNvPicPr>
            <a:picLocks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" y="4114800"/>
            <a:ext cx="1956816" cy="2295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7329" y="228600"/>
            <a:ext cx="3588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Conclusion: </a:t>
            </a:r>
            <a:r>
              <a:rPr lang="en-US" sz="2400" b="1" dirty="0" smtClean="0"/>
              <a:t>Harry Potter was not identified, so the library does not have it.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2547323"/>
            <a:ext cx="4972037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Identification is not a proxy for </a:t>
            </a:r>
          </a:p>
          <a:p>
            <a:pPr algn="ctr"/>
            <a:r>
              <a:rPr lang="en-US" sz="3600" dirty="0" smtClean="0"/>
              <a:t>detection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85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2.23045E-6 L -0.27413 2.2304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4 2.14253E-6 L 0.17171 2.14253E-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270" grpId="1" animBg="1"/>
      <p:bldP spid="270" grpId="2" animBg="1"/>
      <p:bldP spid="3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89"/>
          <p:cNvGrpSpPr/>
          <p:nvPr/>
        </p:nvGrpSpPr>
        <p:grpSpPr>
          <a:xfrm>
            <a:off x="3033642" y="2057400"/>
            <a:ext cx="6055690" cy="4479494"/>
            <a:chOff x="3033642" y="2057400"/>
            <a:chExt cx="6055690" cy="4479494"/>
          </a:xfrm>
        </p:grpSpPr>
        <p:grpSp>
          <p:nvGrpSpPr>
            <p:cNvPr id="11" name="Group 10"/>
            <p:cNvGrpSpPr/>
            <p:nvPr/>
          </p:nvGrpSpPr>
          <p:grpSpPr>
            <a:xfrm>
              <a:off x="3033642" y="2104395"/>
              <a:ext cx="6055690" cy="4432499"/>
              <a:chOff x="3296314" y="2443622"/>
              <a:chExt cx="5599372" cy="409849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4495800"/>
                <a:ext cx="2799686" cy="204631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2446553"/>
                <a:ext cx="2799686" cy="204631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6314" y="2443622"/>
                <a:ext cx="2799686" cy="2046316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6314" y="4495800"/>
                <a:ext cx="2799686" cy="2046316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31426" y="2140608"/>
              <a:ext cx="72254" cy="6199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03679" y="2177900"/>
              <a:ext cx="130522" cy="58268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95143" y="2334060"/>
              <a:ext cx="115081" cy="4265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0000" y1="0" x2="57692" y2="991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34202" y="2253649"/>
              <a:ext cx="104883" cy="5069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40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39085" y="2057400"/>
              <a:ext cx="60599" cy="70318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90362" y="2236169"/>
              <a:ext cx="228414" cy="52441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8776" y="2169159"/>
              <a:ext cx="302998" cy="59142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89831" y1="73611" x2="89831" y2="97222"/>
                          <a14:foregroundMark x1="93220" y1="83333" x2="84746" y2="97222"/>
                          <a14:foregroundMark x1="84746" y1="88889" x2="84746" y2="97222"/>
                          <a14:foregroundMark x1="83051" y1="98611" x2="83051" y2="92361"/>
                          <a14:foregroundMark x1="88136" y1="22222" x2="91525" y2="5556"/>
                          <a14:foregroundMark x1="86441" y1="20833" x2="84746" y2="2778"/>
                          <a14:foregroundMark x1="96610" y1="4167" x2="96610" y2="16667"/>
                          <a14:foregroundMark x1="84746" y1="19444" x2="84746" y2="6250"/>
                          <a14:foregroundMark x1="83051" y1="14583" x2="83051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1773" y="2162361"/>
              <a:ext cx="246672" cy="5982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057" y="2289955"/>
              <a:ext cx="325410" cy="47063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802" b="99099" l="0" r="98077">
                          <a14:foregroundMark x1="69231" y1="86486" x2="73077" y2="94595"/>
                          <a14:foregroundMark x1="65385" y1="97297" x2="78846" y2="97297"/>
                          <a14:foregroundMark x1="36538" y1="94595" x2="36538" y2="7207"/>
                          <a14:foregroundMark x1="92308" y1="92793" x2="80769" y2="9009"/>
                          <a14:foregroundMark x1="82692" y1="92793" x2="92308" y2="9910"/>
                          <a14:foregroundMark x1="94231" y1="69369" x2="96154" y2="17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93853" y="2296768"/>
              <a:ext cx="217537" cy="46381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2" b="100000" l="0" r="100000">
                          <a14:foregroundMark x1="43396" y1="93103" x2="58491" y2="93103"/>
                          <a14:foregroundMark x1="66038" y1="97414" x2="79245" y2="96552"/>
                          <a14:foregroundMark x1="33962" y1="4310" x2="39623" y2="4310"/>
                          <a14:foregroundMark x1="77358" y1="12069" x2="79245" y2="4310"/>
                          <a14:foregroundMark x1="69811" y1="10345" x2="69811" y2="3448"/>
                          <a14:foregroundMark x1="83019" y1="11207" x2="81132" y2="4310"/>
                          <a14:foregroundMark x1="64151" y1="4310" x2="77358" y2="3448"/>
                          <a14:foregroundMark x1="98113" y1="27586" x2="98113" y2="275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7823" y="2275501"/>
              <a:ext cx="222878" cy="48508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52" b="100000" l="0" r="100000">
                          <a14:foregroundMark x1="14706" y1="93233" x2="11765" y2="11278"/>
                          <a14:foregroundMark x1="2941" y1="93233" x2="14706" y2="93233"/>
                          <a14:foregroundMark x1="5882" y1="89474" x2="17647" y2="93985"/>
                          <a14:foregroundMark x1="17647" y1="12030" x2="2941" y2="11278"/>
                          <a14:foregroundMark x1="35294" y1="89474" x2="32353" y2="14286"/>
                          <a14:foregroundMark x1="58824" y1="97744" x2="58824" y2="6015"/>
                          <a14:foregroundMark x1="52941" y1="92481" x2="47059" y2="5263"/>
                          <a14:foregroundMark x1="52941" y1="98496" x2="50000" y2="90226"/>
                          <a14:foregroundMark x1="64706" y1="73684" x2="64706" y2="94737"/>
                          <a14:foregroundMark x1="67647" y1="75188" x2="70588" y2="89474"/>
                          <a14:foregroundMark x1="91176" y1="90977" x2="88235" y2="13534"/>
                          <a14:foregroundMark x1="67647" y1="25564" x2="64706" y2="4511"/>
                          <a14:foregroundMark x1="67647" y1="12782" x2="67647" y2="4511"/>
                          <a14:foregroundMark x1="70588" y1="89474" x2="70588" y2="96241"/>
                          <a14:foregroundMark x1="67647" y1="96992" x2="58824" y2="98496"/>
                          <a14:foregroundMark x1="47059" y1="89474" x2="47059" y2="96992"/>
                          <a14:foregroundMark x1="64706" y1="98496" x2="47059" y2="98496"/>
                          <a14:foregroundMark x1="44118" y1="13534" x2="47059" y2="4511"/>
                          <a14:foregroundMark x1="64706" y1="3759" x2="50000" y2="3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25361" y="2208491"/>
              <a:ext cx="144832" cy="55209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19643" y1="5983" x2="37500" y2="5983"/>
                          <a14:foregroundMark x1="37500" y1="5983" x2="37500" y2="5983"/>
                          <a14:foregroundMark x1="21429" y1="96581" x2="32143" y2="94872"/>
                          <a14:foregroundMark x1="25000" y1="97436" x2="19643" y2="98291"/>
                          <a14:foregroundMark x1="26786" y1="10256" x2="17857" y2="3419"/>
                          <a14:foregroundMark x1="76786" y1="44444" x2="75000" y2="11966"/>
                          <a14:foregroundMark x1="83929" y1="12821" x2="96429" y2="11111"/>
                          <a14:foregroundMark x1="94643" y1="11966" x2="94643" y2="88889"/>
                          <a14:foregroundMark x1="98214" y1="76923" x2="9821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192" y="2271130"/>
              <a:ext cx="233075" cy="48945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3267" y="2247822"/>
              <a:ext cx="191876" cy="51276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7081" y="2760588"/>
              <a:ext cx="302998" cy="59142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2" b="100000" l="0" r="100000">
                          <a14:foregroundMark x1="43396" y1="93103" x2="58491" y2="93103"/>
                          <a14:foregroundMark x1="66038" y1="97414" x2="79245" y2="96552"/>
                          <a14:foregroundMark x1="33962" y1="4310" x2="39623" y2="4310"/>
                          <a14:foregroundMark x1="77358" y1="12069" x2="79245" y2="4310"/>
                          <a14:foregroundMark x1="69811" y1="10345" x2="69811" y2="3448"/>
                          <a14:foregroundMark x1="83019" y1="11207" x2="81132" y2="4310"/>
                          <a14:foregroundMark x1="64151" y1="4310" x2="77358" y2="3448"/>
                          <a14:foregroundMark x1="98113" y1="27586" x2="98113" y2="275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88245" y="2842711"/>
              <a:ext cx="222878" cy="48508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89831" y1="73611" x2="89831" y2="97222"/>
                          <a14:foregroundMark x1="93220" y1="83333" x2="84746" y2="97222"/>
                          <a14:foregroundMark x1="84746" y1="88889" x2="84746" y2="97222"/>
                          <a14:foregroundMark x1="83051" y1="98611" x2="83051" y2="92361"/>
                          <a14:foregroundMark x1="88136" y1="22222" x2="91525" y2="5556"/>
                          <a14:foregroundMark x1="86441" y1="20833" x2="84746" y2="2778"/>
                          <a14:foregroundMark x1="96610" y1="4167" x2="96610" y2="16667"/>
                          <a14:foregroundMark x1="84746" y1="19444" x2="84746" y2="6250"/>
                          <a14:foregroundMark x1="83051" y1="14583" x2="83051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4900" y="2760588"/>
              <a:ext cx="246672" cy="59822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1572" y="2849218"/>
              <a:ext cx="191876" cy="51276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802" b="99099" l="0" r="98077">
                          <a14:foregroundMark x1="69231" y1="86486" x2="73077" y2="94595"/>
                          <a14:foregroundMark x1="65385" y1="97297" x2="78846" y2="97297"/>
                          <a14:foregroundMark x1="36538" y1="94595" x2="36538" y2="7207"/>
                          <a14:foregroundMark x1="92308" y1="92793" x2="80769" y2="9009"/>
                          <a14:foregroundMark x1="82692" y1="92793" x2="92308" y2="9910"/>
                          <a14:foregroundMark x1="94231" y1="69369" x2="96154" y2="17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60573" y="2873690"/>
              <a:ext cx="217537" cy="46381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5237" y="2742004"/>
              <a:ext cx="72254" cy="61998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54707" y="2888181"/>
              <a:ext cx="115081" cy="42652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1749" y="2859782"/>
              <a:ext cx="325410" cy="47063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52" b="100000" l="0" r="100000">
                          <a14:foregroundMark x1="14706" y1="93233" x2="11765" y2="11278"/>
                          <a14:foregroundMark x1="2941" y1="93233" x2="14706" y2="93233"/>
                          <a14:foregroundMark x1="5882" y1="89474" x2="17647" y2="93985"/>
                          <a14:foregroundMark x1="17647" y1="12030" x2="2941" y2="11278"/>
                          <a14:foregroundMark x1="35294" y1="89474" x2="32353" y2="14286"/>
                          <a14:foregroundMark x1="58824" y1="97744" x2="58824" y2="6015"/>
                          <a14:foregroundMark x1="52941" y1="92481" x2="47059" y2="5263"/>
                          <a14:foregroundMark x1="52941" y1="98496" x2="50000" y2="90226"/>
                          <a14:foregroundMark x1="64706" y1="73684" x2="64706" y2="94737"/>
                          <a14:foregroundMark x1="67647" y1="75188" x2="70588" y2="89474"/>
                          <a14:foregroundMark x1="91176" y1="90977" x2="88235" y2="13534"/>
                          <a14:foregroundMark x1="67647" y1="25564" x2="64706" y2="4511"/>
                          <a14:foregroundMark x1="67647" y1="12782" x2="67647" y2="4511"/>
                          <a14:foregroundMark x1="70588" y1="89474" x2="70588" y2="96241"/>
                          <a14:foregroundMark x1="67647" y1="96992" x2="58824" y2="98496"/>
                          <a14:foregroundMark x1="47059" y1="89474" x2="47059" y2="96992"/>
                          <a14:foregroundMark x1="64706" y1="98496" x2="47059" y2="98496"/>
                          <a14:foregroundMark x1="44118" y1="13534" x2="47059" y2="4511"/>
                          <a14:foregroundMark x1="64706" y1="3759" x2="50000" y2="3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18666" y="2760588"/>
              <a:ext cx="144832" cy="55209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8915" y="2797492"/>
              <a:ext cx="228414" cy="52441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3038" y="2871990"/>
              <a:ext cx="115081" cy="42652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4978" y="2756280"/>
              <a:ext cx="302998" cy="59142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0000" y1="0" x2="57692" y2="991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20990" y="2814972"/>
              <a:ext cx="104883" cy="50693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0" b="992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7444" y="3337510"/>
              <a:ext cx="49445" cy="57375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802" b="99099" l="0" r="98077">
                          <a14:foregroundMark x1="69231" y1="86486" x2="73077" y2="94595"/>
                          <a14:foregroundMark x1="65385" y1="97297" x2="78846" y2="97297"/>
                          <a14:foregroundMark x1="36538" y1="94595" x2="36538" y2="7207"/>
                          <a14:foregroundMark x1="92308" y1="92793" x2="80769" y2="9009"/>
                          <a14:foregroundMark x1="82692" y1="92793" x2="92308" y2="9910"/>
                          <a14:foregroundMark x1="94231" y1="69369" x2="96154" y2="17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79961" y="3374169"/>
              <a:ext cx="217537" cy="46381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03370" y="3366296"/>
              <a:ext cx="228414" cy="52441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7749" y="3367356"/>
              <a:ext cx="325410" cy="47063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19643" y1="5983" x2="37500" y2="5983"/>
                          <a14:foregroundMark x1="37500" y1="5983" x2="37500" y2="5983"/>
                          <a14:foregroundMark x1="21429" y1="96581" x2="32143" y2="94872"/>
                          <a14:foregroundMark x1="25000" y1="97436" x2="19643" y2="98291"/>
                          <a14:foregroundMark x1="26786" y1="10256" x2="17857" y2="3419"/>
                          <a14:foregroundMark x1="76786" y1="44444" x2="75000" y2="11966"/>
                          <a14:foregroundMark x1="83929" y1="12821" x2="96429" y2="11111"/>
                          <a14:foregroundMark x1="94643" y1="11966" x2="94643" y2="88889"/>
                          <a14:foregroundMark x1="98214" y1="76923" x2="9821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7421" y="3366296"/>
              <a:ext cx="233075" cy="48945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02694" y="3348815"/>
              <a:ext cx="228414" cy="52441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8234" y="3328672"/>
              <a:ext cx="302998" cy="59142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0000" y1="0" x2="57692" y2="991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30570" y="3372255"/>
              <a:ext cx="104883" cy="50693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37609" y="3411879"/>
              <a:ext cx="115081" cy="42652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2" b="100000" l="0" r="100000">
                          <a14:foregroundMark x1="43396" y1="93103" x2="58491" y2="93103"/>
                          <a14:foregroundMark x1="66038" y1="97414" x2="79245" y2="96552"/>
                          <a14:foregroundMark x1="33962" y1="4310" x2="39623" y2="4310"/>
                          <a14:foregroundMark x1="77358" y1="12069" x2="79245" y2="4310"/>
                          <a14:foregroundMark x1="69811" y1="10345" x2="69811" y2="3448"/>
                          <a14:foregroundMark x1="83019" y1="11207" x2="81132" y2="4310"/>
                          <a14:foregroundMark x1="64151" y1="4310" x2="77358" y2="3448"/>
                          <a14:foregroundMark x1="98113" y1="27586" x2="98113" y2="275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50058" y="3368481"/>
              <a:ext cx="222878" cy="48508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89831" y1="73611" x2="89831" y2="97222"/>
                          <a14:foregroundMark x1="93220" y1="83333" x2="84746" y2="97222"/>
                          <a14:foregroundMark x1="84746" y1="88889" x2="84746" y2="97222"/>
                          <a14:foregroundMark x1="83051" y1="98611" x2="83051" y2="92361"/>
                          <a14:foregroundMark x1="88136" y1="22222" x2="91525" y2="5556"/>
                          <a14:foregroundMark x1="86441" y1="20833" x2="84746" y2="2778"/>
                          <a14:foregroundMark x1="96610" y1="4167" x2="96610" y2="16667"/>
                          <a14:foregroundMark x1="84746" y1="19444" x2="84746" y2="6250"/>
                          <a14:foregroundMark x1="83051" y1="14583" x2="83051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85180" y="3321910"/>
              <a:ext cx="246672" cy="59822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9903" y="3315310"/>
              <a:ext cx="302998" cy="591428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0" b="992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25475" y="5574448"/>
              <a:ext cx="49445" cy="57375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802" b="99099" l="0" r="98077">
                          <a14:foregroundMark x1="69231" y1="86486" x2="73077" y2="94595"/>
                          <a14:foregroundMark x1="65385" y1="97297" x2="78846" y2="97297"/>
                          <a14:foregroundMark x1="36538" y1="94595" x2="36538" y2="7207"/>
                          <a14:foregroundMark x1="92308" y1="92793" x2="80769" y2="9009"/>
                          <a14:foregroundMark x1="82692" y1="92793" x2="92308" y2="9910"/>
                          <a14:foregroundMark x1="94231" y1="69369" x2="96154" y2="17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47992" y="5611108"/>
              <a:ext cx="217537" cy="463819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0241" y="5603234"/>
              <a:ext cx="228414" cy="524419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15780" y="5604294"/>
              <a:ext cx="325410" cy="47063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19643" y1="5983" x2="37500" y2="5983"/>
                          <a14:foregroundMark x1="37500" y1="5983" x2="37500" y2="5983"/>
                          <a14:foregroundMark x1="21429" y1="96581" x2="32143" y2="94872"/>
                          <a14:foregroundMark x1="25000" y1="97436" x2="19643" y2="98291"/>
                          <a14:foregroundMark x1="26786" y1="10256" x2="17857" y2="3419"/>
                          <a14:foregroundMark x1="76786" y1="44444" x2="75000" y2="11966"/>
                          <a14:foregroundMark x1="83929" y1="12821" x2="96429" y2="11111"/>
                          <a14:foregroundMark x1="94643" y1="11966" x2="94643" y2="88889"/>
                          <a14:foregroundMark x1="98214" y1="76923" x2="9821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4" y="5603234"/>
              <a:ext cx="233075" cy="489457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725" y="5585753"/>
              <a:ext cx="228414" cy="524419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06265" y="5565610"/>
              <a:ext cx="302998" cy="59142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0000" y1="0" x2="57692" y2="991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98601" y="5609193"/>
              <a:ext cx="104883" cy="50693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5641" y="5648817"/>
              <a:ext cx="115081" cy="42652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2" b="100000" l="0" r="100000">
                          <a14:foregroundMark x1="43396" y1="93103" x2="58491" y2="93103"/>
                          <a14:foregroundMark x1="66038" y1="97414" x2="79245" y2="96552"/>
                          <a14:foregroundMark x1="33962" y1="4310" x2="39623" y2="4310"/>
                          <a14:foregroundMark x1="77358" y1="12069" x2="79245" y2="4310"/>
                          <a14:foregroundMark x1="69811" y1="10345" x2="69811" y2="3448"/>
                          <a14:foregroundMark x1="83019" y1="11207" x2="81132" y2="4310"/>
                          <a14:foregroundMark x1="64151" y1="4310" x2="77358" y2="3448"/>
                          <a14:foregroundMark x1="98113" y1="27586" x2="98113" y2="275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18089" y="5605419"/>
              <a:ext cx="222878" cy="485087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89831" y1="73611" x2="89831" y2="97222"/>
                          <a14:foregroundMark x1="93220" y1="83333" x2="84746" y2="97222"/>
                          <a14:foregroundMark x1="84746" y1="88889" x2="84746" y2="97222"/>
                          <a14:foregroundMark x1="83051" y1="98611" x2="83051" y2="92361"/>
                          <a14:foregroundMark x1="88136" y1="22222" x2="91525" y2="5556"/>
                          <a14:foregroundMark x1="86441" y1="20833" x2="84746" y2="2778"/>
                          <a14:foregroundMark x1="96610" y1="4167" x2="96610" y2="16667"/>
                          <a14:foregroundMark x1="84746" y1="19444" x2="84746" y2="6250"/>
                          <a14:foregroundMark x1="83051" y1="14583" x2="83051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53211" y="5558849"/>
              <a:ext cx="246672" cy="59822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07935" y="5552248"/>
              <a:ext cx="302998" cy="59142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0" b="992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36588" y="2797401"/>
              <a:ext cx="49445" cy="57375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802" b="99099" l="0" r="98077">
                          <a14:foregroundMark x1="69231" y1="86486" x2="73077" y2="94595"/>
                          <a14:foregroundMark x1="65385" y1="97297" x2="78846" y2="97297"/>
                          <a14:foregroundMark x1="36538" y1="94595" x2="36538" y2="7207"/>
                          <a14:foregroundMark x1="92308" y1="92793" x2="80769" y2="9009"/>
                          <a14:foregroundMark x1="82692" y1="92793" x2="92308" y2="9910"/>
                          <a14:foregroundMark x1="94231" y1="69369" x2="96154" y2="17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9104" y="2834060"/>
              <a:ext cx="217537" cy="46381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91353" y="2826187"/>
              <a:ext cx="228414" cy="524419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18054" y="2827247"/>
              <a:ext cx="325410" cy="470633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19643" y1="5983" x2="37500" y2="5983"/>
                          <a14:foregroundMark x1="37500" y1="5983" x2="37500" y2="5983"/>
                          <a14:foregroundMark x1="21429" y1="96581" x2="32143" y2="94872"/>
                          <a14:foregroundMark x1="25000" y1="97436" x2="19643" y2="98291"/>
                          <a14:foregroundMark x1="26786" y1="10256" x2="17857" y2="3419"/>
                          <a14:foregroundMark x1="76786" y1="44444" x2="75000" y2="11966"/>
                          <a14:foregroundMark x1="83929" y1="12821" x2="96429" y2="11111"/>
                          <a14:foregroundMark x1="94643" y1="11966" x2="94643" y2="88889"/>
                          <a14:foregroundMark x1="98214" y1="76923" x2="9821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1017" y="2826187"/>
              <a:ext cx="233075" cy="489457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81838" y="2808706"/>
              <a:ext cx="228414" cy="52441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17378" y="2788563"/>
              <a:ext cx="302998" cy="591428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0000" y1="0" x2="57692" y2="991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09713" y="2832146"/>
              <a:ext cx="104883" cy="50693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16753" y="2871770"/>
              <a:ext cx="115081" cy="42652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2" b="100000" l="0" r="100000">
                          <a14:foregroundMark x1="43396" y1="93103" x2="58491" y2="93103"/>
                          <a14:foregroundMark x1="66038" y1="97414" x2="79245" y2="96552"/>
                          <a14:foregroundMark x1="33962" y1="4310" x2="39623" y2="4310"/>
                          <a14:foregroundMark x1="77358" y1="12069" x2="79245" y2="4310"/>
                          <a14:foregroundMark x1="69811" y1="10345" x2="69811" y2="3448"/>
                          <a14:foregroundMark x1="83019" y1="11207" x2="81132" y2="4310"/>
                          <a14:foregroundMark x1="64151" y1="4310" x2="77358" y2="3448"/>
                          <a14:foregroundMark x1="98113" y1="27586" x2="98113" y2="275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54814" y="2828371"/>
              <a:ext cx="222878" cy="485087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89831" y1="73611" x2="89831" y2="97222"/>
                          <a14:foregroundMark x1="93220" y1="83333" x2="84746" y2="97222"/>
                          <a14:foregroundMark x1="84746" y1="88889" x2="84746" y2="97222"/>
                          <a14:foregroundMark x1="83051" y1="98611" x2="83051" y2="92361"/>
                          <a14:foregroundMark x1="88136" y1="22222" x2="91525" y2="5556"/>
                          <a14:foregroundMark x1="86441" y1="20833" x2="84746" y2="2778"/>
                          <a14:foregroundMark x1="96610" y1="4167" x2="96610" y2="16667"/>
                          <a14:foregroundMark x1="84746" y1="19444" x2="84746" y2="6250"/>
                          <a14:foregroundMark x1="83051" y1="14583" x2="83051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64324" y="2781801"/>
              <a:ext cx="246672" cy="598227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84595" y="2775201"/>
              <a:ext cx="302998" cy="591428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6479" y="4976887"/>
              <a:ext cx="302998" cy="591428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2" b="100000" l="0" r="100000">
                          <a14:foregroundMark x1="43396" y1="93103" x2="58491" y2="93103"/>
                          <a14:foregroundMark x1="66038" y1="97414" x2="79245" y2="96552"/>
                          <a14:foregroundMark x1="33962" y1="4310" x2="39623" y2="4310"/>
                          <a14:foregroundMark x1="77358" y1="12069" x2="79245" y2="4310"/>
                          <a14:foregroundMark x1="69811" y1="10345" x2="69811" y2="3448"/>
                          <a14:foregroundMark x1="83019" y1="11207" x2="81132" y2="4310"/>
                          <a14:foregroundMark x1="64151" y1="4310" x2="77358" y2="3448"/>
                          <a14:foregroundMark x1="98113" y1="27586" x2="98113" y2="275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37643" y="5059010"/>
              <a:ext cx="222878" cy="485087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89831" y1="73611" x2="89831" y2="97222"/>
                          <a14:foregroundMark x1="93220" y1="83333" x2="84746" y2="97222"/>
                          <a14:foregroundMark x1="84746" y1="88889" x2="84746" y2="97222"/>
                          <a14:foregroundMark x1="83051" y1="98611" x2="83051" y2="92361"/>
                          <a14:foregroundMark x1="88136" y1="22222" x2="91525" y2="5556"/>
                          <a14:foregroundMark x1="86441" y1="20833" x2="84746" y2="2778"/>
                          <a14:foregroundMark x1="96610" y1="4167" x2="96610" y2="16667"/>
                          <a14:foregroundMark x1="84746" y1="19444" x2="84746" y2="6250"/>
                          <a14:foregroundMark x1="83051" y1="14583" x2="83051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64298" y="4976887"/>
              <a:ext cx="246672" cy="598227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10970" y="5065517"/>
              <a:ext cx="191876" cy="512766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802" b="99099" l="0" r="98077">
                          <a14:foregroundMark x1="69231" y1="86486" x2="73077" y2="94595"/>
                          <a14:foregroundMark x1="65385" y1="97297" x2="78846" y2="97297"/>
                          <a14:foregroundMark x1="36538" y1="94595" x2="36538" y2="7207"/>
                          <a14:foregroundMark x1="92308" y1="92793" x2="80769" y2="9009"/>
                          <a14:foregroundMark x1="82692" y1="92793" x2="92308" y2="9910"/>
                          <a14:foregroundMark x1="94231" y1="69369" x2="96154" y2="17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09971" y="5089990"/>
              <a:ext cx="217537" cy="463819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4634" y="4958304"/>
              <a:ext cx="72254" cy="61998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69653" y="5104480"/>
              <a:ext cx="115081" cy="42652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31147" y="5076082"/>
              <a:ext cx="325410" cy="470633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52" b="100000" l="0" r="100000">
                          <a14:foregroundMark x1="14706" y1="93233" x2="11765" y2="11278"/>
                          <a14:foregroundMark x1="2941" y1="93233" x2="14706" y2="93233"/>
                          <a14:foregroundMark x1="5882" y1="89474" x2="17647" y2="93985"/>
                          <a14:foregroundMark x1="17647" y1="12030" x2="2941" y2="11278"/>
                          <a14:foregroundMark x1="35294" y1="89474" x2="32353" y2="14286"/>
                          <a14:foregroundMark x1="58824" y1="97744" x2="58824" y2="6015"/>
                          <a14:foregroundMark x1="52941" y1="92481" x2="47059" y2="5263"/>
                          <a14:foregroundMark x1="52941" y1="98496" x2="50000" y2="90226"/>
                          <a14:foregroundMark x1="64706" y1="73684" x2="64706" y2="94737"/>
                          <a14:foregroundMark x1="67647" y1="75188" x2="70588" y2="89474"/>
                          <a14:foregroundMark x1="91176" y1="90977" x2="88235" y2="13534"/>
                          <a14:foregroundMark x1="67647" y1="25564" x2="64706" y2="4511"/>
                          <a14:foregroundMark x1="67647" y1="12782" x2="67647" y2="4511"/>
                          <a14:foregroundMark x1="70588" y1="89474" x2="70588" y2="96241"/>
                          <a14:foregroundMark x1="67647" y1="96992" x2="58824" y2="98496"/>
                          <a14:foregroundMark x1="47059" y1="89474" x2="47059" y2="96992"/>
                          <a14:foregroundMark x1="64706" y1="98496" x2="47059" y2="98496"/>
                          <a14:foregroundMark x1="44118" y1="13534" x2="47059" y2="4511"/>
                          <a14:foregroundMark x1="64706" y1="3759" x2="50000" y2="3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8064" y="4976887"/>
              <a:ext cx="144832" cy="55209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18313" y="5013791"/>
              <a:ext cx="228414" cy="524419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32436" y="5088289"/>
              <a:ext cx="115081" cy="426527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64376" y="4972579"/>
              <a:ext cx="302998" cy="591428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0000" y1="0" x2="57692" y2="991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70388" y="5031271"/>
              <a:ext cx="104883" cy="506939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8482" y="4359981"/>
              <a:ext cx="302998" cy="591428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2" b="100000" l="0" r="100000">
                          <a14:foregroundMark x1="43396" y1="93103" x2="58491" y2="93103"/>
                          <a14:foregroundMark x1="66038" y1="97414" x2="79245" y2="96552"/>
                          <a14:foregroundMark x1="33962" y1="4310" x2="39623" y2="4310"/>
                          <a14:foregroundMark x1="77358" y1="12069" x2="79245" y2="4310"/>
                          <a14:foregroundMark x1="69811" y1="10345" x2="69811" y2="3448"/>
                          <a14:foregroundMark x1="83019" y1="11207" x2="81132" y2="4310"/>
                          <a14:foregroundMark x1="64151" y1="4310" x2="77358" y2="3448"/>
                          <a14:foregroundMark x1="98113" y1="27586" x2="98113" y2="275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5259" y="4442104"/>
              <a:ext cx="222878" cy="485087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89831" y1="73611" x2="89831" y2="97222"/>
                          <a14:foregroundMark x1="93220" y1="83333" x2="84746" y2="97222"/>
                          <a14:foregroundMark x1="84746" y1="88889" x2="84746" y2="97222"/>
                          <a14:foregroundMark x1="83051" y1="98611" x2="83051" y2="92361"/>
                          <a14:foregroundMark x1="88136" y1="22222" x2="91525" y2="5556"/>
                          <a14:foregroundMark x1="86441" y1="20833" x2="84746" y2="2778"/>
                          <a14:foregroundMark x1="96610" y1="4167" x2="96610" y2="16667"/>
                          <a14:foregroundMark x1="84746" y1="19444" x2="84746" y2="6250"/>
                          <a14:foregroundMark x1="83051" y1="14583" x2="83051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6301" y="4359981"/>
              <a:ext cx="246672" cy="598227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62973" y="4448611"/>
              <a:ext cx="191876" cy="512766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802" b="99099" l="0" r="98077">
                          <a14:foregroundMark x1="69231" y1="86486" x2="73077" y2="94595"/>
                          <a14:foregroundMark x1="65385" y1="97297" x2="78846" y2="97297"/>
                          <a14:foregroundMark x1="36538" y1="94595" x2="36538" y2="7207"/>
                          <a14:foregroundMark x1="92308" y1="92793" x2="80769" y2="9009"/>
                          <a14:foregroundMark x1="82692" y1="92793" x2="92308" y2="9910"/>
                          <a14:foregroundMark x1="94231" y1="69369" x2="96154" y2="17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1974" y="4473083"/>
              <a:ext cx="217537" cy="463819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6637" y="4341397"/>
              <a:ext cx="72254" cy="61998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56108" y="4487574"/>
              <a:ext cx="115081" cy="426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83150" y="4459175"/>
              <a:ext cx="325410" cy="470633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52" b="100000" l="0" r="100000">
                          <a14:foregroundMark x1="14706" y1="93233" x2="11765" y2="11278"/>
                          <a14:foregroundMark x1="2941" y1="93233" x2="14706" y2="93233"/>
                          <a14:foregroundMark x1="5882" y1="89474" x2="17647" y2="93985"/>
                          <a14:foregroundMark x1="17647" y1="12030" x2="2941" y2="11278"/>
                          <a14:foregroundMark x1="35294" y1="89474" x2="32353" y2="14286"/>
                          <a14:foregroundMark x1="58824" y1="97744" x2="58824" y2="6015"/>
                          <a14:foregroundMark x1="52941" y1="92481" x2="47059" y2="5263"/>
                          <a14:foregroundMark x1="52941" y1="98496" x2="50000" y2="90226"/>
                          <a14:foregroundMark x1="64706" y1="73684" x2="64706" y2="94737"/>
                          <a14:foregroundMark x1="67647" y1="75188" x2="70588" y2="89474"/>
                          <a14:foregroundMark x1="91176" y1="90977" x2="88235" y2="13534"/>
                          <a14:foregroundMark x1="67647" y1="25564" x2="64706" y2="4511"/>
                          <a14:foregroundMark x1="67647" y1="12782" x2="67647" y2="4511"/>
                          <a14:foregroundMark x1="70588" y1="89474" x2="70588" y2="96241"/>
                          <a14:foregroundMark x1="67647" y1="96992" x2="58824" y2="98496"/>
                          <a14:foregroundMark x1="47059" y1="89474" x2="47059" y2="96992"/>
                          <a14:foregroundMark x1="64706" y1="98496" x2="47059" y2="98496"/>
                          <a14:foregroundMark x1="44118" y1="13534" x2="47059" y2="4511"/>
                          <a14:foregroundMark x1="64706" y1="3759" x2="50000" y2="3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85615" y="4359981"/>
              <a:ext cx="144832" cy="552096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70316" y="4396885"/>
              <a:ext cx="228414" cy="524419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4439" y="4471383"/>
              <a:ext cx="115081" cy="426527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16379" y="4355673"/>
              <a:ext cx="302998" cy="591428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0000" y1="0" x2="57692" y2="991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22391" y="4414365"/>
              <a:ext cx="104883" cy="506939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9281" y="3273715"/>
              <a:ext cx="72254" cy="61998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34" y="3311007"/>
              <a:ext cx="130522" cy="582688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42997" y="3467167"/>
              <a:ext cx="115081" cy="42652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0000" y1="0" x2="57692" y2="991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2056" y="3386756"/>
              <a:ext cx="104883" cy="506939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40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86940" y="3190507"/>
              <a:ext cx="60599" cy="703188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8217" y="3369276"/>
              <a:ext cx="228414" cy="524419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6630" y="3302266"/>
              <a:ext cx="302998" cy="591428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89831" y1="73611" x2="89831" y2="97222"/>
                          <a14:foregroundMark x1="93220" y1="83333" x2="84746" y2="97222"/>
                          <a14:foregroundMark x1="84746" y1="88889" x2="84746" y2="97222"/>
                          <a14:foregroundMark x1="83051" y1="98611" x2="83051" y2="92361"/>
                          <a14:foregroundMark x1="88136" y1="22222" x2="91525" y2="5556"/>
                          <a14:foregroundMark x1="86441" y1="20833" x2="84746" y2="2778"/>
                          <a14:foregroundMark x1="96610" y1="4167" x2="96610" y2="16667"/>
                          <a14:foregroundMark x1="84746" y1="19444" x2="84746" y2="6250"/>
                          <a14:foregroundMark x1="83051" y1="14583" x2="83051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9627" y="3295468"/>
              <a:ext cx="246672" cy="59822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6299" y="3423062"/>
              <a:ext cx="325410" cy="470633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802" b="99099" l="0" r="98077">
                          <a14:foregroundMark x1="69231" y1="86486" x2="73077" y2="94595"/>
                          <a14:foregroundMark x1="65385" y1="97297" x2="78846" y2="97297"/>
                          <a14:foregroundMark x1="36538" y1="94595" x2="36538" y2="7207"/>
                          <a14:foregroundMark x1="92308" y1="92793" x2="80769" y2="9009"/>
                          <a14:foregroundMark x1="82692" y1="92793" x2="92308" y2="9910"/>
                          <a14:foregroundMark x1="94231" y1="69369" x2="96154" y2="17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41708" y="3429875"/>
              <a:ext cx="217537" cy="463819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2" b="100000" l="0" r="100000">
                          <a14:foregroundMark x1="43396" y1="93103" x2="58491" y2="93103"/>
                          <a14:foregroundMark x1="66038" y1="97414" x2="79245" y2="96552"/>
                          <a14:foregroundMark x1="33962" y1="4310" x2="39623" y2="4310"/>
                          <a14:foregroundMark x1="77358" y1="12069" x2="79245" y2="4310"/>
                          <a14:foregroundMark x1="69811" y1="10345" x2="69811" y2="3448"/>
                          <a14:foregroundMark x1="83019" y1="11207" x2="81132" y2="4310"/>
                          <a14:foregroundMark x1="64151" y1="4310" x2="77358" y2="3448"/>
                          <a14:foregroundMark x1="98113" y1="27586" x2="98113" y2="275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55678" y="3408607"/>
              <a:ext cx="222878" cy="485087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52" b="100000" l="0" r="100000">
                          <a14:foregroundMark x1="14706" y1="93233" x2="11765" y2="11278"/>
                          <a14:foregroundMark x1="2941" y1="93233" x2="14706" y2="93233"/>
                          <a14:foregroundMark x1="5882" y1="89474" x2="17647" y2="93985"/>
                          <a14:foregroundMark x1="17647" y1="12030" x2="2941" y2="11278"/>
                          <a14:foregroundMark x1="35294" y1="89474" x2="32353" y2="14286"/>
                          <a14:foregroundMark x1="58824" y1="97744" x2="58824" y2="6015"/>
                          <a14:foregroundMark x1="52941" y1="92481" x2="47059" y2="5263"/>
                          <a14:foregroundMark x1="52941" y1="98496" x2="50000" y2="90226"/>
                          <a14:foregroundMark x1="64706" y1="73684" x2="64706" y2="94737"/>
                          <a14:foregroundMark x1="67647" y1="75188" x2="70588" y2="89474"/>
                          <a14:foregroundMark x1="91176" y1="90977" x2="88235" y2="13534"/>
                          <a14:foregroundMark x1="67647" y1="25564" x2="64706" y2="4511"/>
                          <a14:foregroundMark x1="67647" y1="12782" x2="67647" y2="4511"/>
                          <a14:foregroundMark x1="70588" y1="89474" x2="70588" y2="96241"/>
                          <a14:foregroundMark x1="67647" y1="96992" x2="58824" y2="98496"/>
                          <a14:foregroundMark x1="47059" y1="89474" x2="47059" y2="96992"/>
                          <a14:foregroundMark x1="64706" y1="98496" x2="47059" y2="98496"/>
                          <a14:foregroundMark x1="44118" y1="13534" x2="47059" y2="4511"/>
                          <a14:foregroundMark x1="64706" y1="3759" x2="50000" y2="3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73215" y="3341598"/>
              <a:ext cx="144832" cy="552096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19643" y1="5983" x2="37500" y2="5983"/>
                          <a14:foregroundMark x1="37500" y1="5983" x2="37500" y2="5983"/>
                          <a14:foregroundMark x1="21429" y1="96581" x2="32143" y2="94872"/>
                          <a14:foregroundMark x1="25000" y1="97436" x2="19643" y2="98291"/>
                          <a14:foregroundMark x1="26786" y1="10256" x2="17857" y2="3419"/>
                          <a14:foregroundMark x1="76786" y1="44444" x2="75000" y2="11966"/>
                          <a14:foregroundMark x1="83929" y1="12821" x2="96429" y2="11111"/>
                          <a14:foregroundMark x1="94643" y1="11966" x2="94643" y2="88889"/>
                          <a14:foregroundMark x1="98214" y1="76923" x2="9821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18047" y="3404237"/>
              <a:ext cx="233075" cy="48945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1122" y="3380929"/>
              <a:ext cx="191876" cy="512766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7127" y="4337824"/>
              <a:ext cx="72254" cy="61998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69381" y="4375116"/>
              <a:ext cx="130522" cy="582688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60844" y="4531277"/>
              <a:ext cx="115081" cy="426527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0000" y1="0" x2="57692" y2="991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99903" y="4450865"/>
              <a:ext cx="104883" cy="506939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6063" y="4433385"/>
              <a:ext cx="228414" cy="524419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4477" y="4366376"/>
              <a:ext cx="302998" cy="591428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89831" y1="73611" x2="89831" y2="97222"/>
                          <a14:foregroundMark x1="93220" y1="83333" x2="84746" y2="97222"/>
                          <a14:foregroundMark x1="84746" y1="88889" x2="84746" y2="97222"/>
                          <a14:foregroundMark x1="83051" y1="98611" x2="83051" y2="92361"/>
                          <a14:foregroundMark x1="88136" y1="22222" x2="91525" y2="5556"/>
                          <a14:foregroundMark x1="86441" y1="20833" x2="84746" y2="2778"/>
                          <a14:foregroundMark x1="96610" y1="4167" x2="96610" y2="16667"/>
                          <a14:foregroundMark x1="84746" y1="19444" x2="84746" y2="6250"/>
                          <a14:foregroundMark x1="83051" y1="14583" x2="83051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7474" y="4359577"/>
              <a:ext cx="246672" cy="598227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99694" y="4487171"/>
              <a:ext cx="325410" cy="470633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802" b="99099" l="0" r="98077">
                          <a14:foregroundMark x1="69231" y1="86486" x2="73077" y2="94595"/>
                          <a14:foregroundMark x1="65385" y1="97297" x2="78846" y2="97297"/>
                          <a14:foregroundMark x1="36538" y1="94595" x2="36538" y2="7207"/>
                          <a14:foregroundMark x1="92308" y1="92793" x2="80769" y2="9009"/>
                          <a14:foregroundMark x1="82692" y1="92793" x2="92308" y2="9910"/>
                          <a14:foregroundMark x1="94231" y1="69369" x2="96154" y2="17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9554" y="4493984"/>
              <a:ext cx="217537" cy="463819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2" b="100000" l="0" r="100000">
                          <a14:foregroundMark x1="43396" y1="93103" x2="58491" y2="93103"/>
                          <a14:foregroundMark x1="66038" y1="97414" x2="79245" y2="96552"/>
                          <a14:foregroundMark x1="33962" y1="4310" x2="39623" y2="4310"/>
                          <a14:foregroundMark x1="77358" y1="12069" x2="79245" y2="4310"/>
                          <a14:foregroundMark x1="69811" y1="10345" x2="69811" y2="3448"/>
                          <a14:foregroundMark x1="83019" y1="11207" x2="81132" y2="4310"/>
                          <a14:foregroundMark x1="64151" y1="4310" x2="77358" y2="3448"/>
                          <a14:foregroundMark x1="98113" y1="27586" x2="98113" y2="275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525" y="4472717"/>
              <a:ext cx="222878" cy="485087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52" b="100000" l="0" r="100000">
                          <a14:foregroundMark x1="14706" y1="93233" x2="11765" y2="11278"/>
                          <a14:foregroundMark x1="2941" y1="93233" x2="14706" y2="93233"/>
                          <a14:foregroundMark x1="5882" y1="89474" x2="17647" y2="93985"/>
                          <a14:foregroundMark x1="17647" y1="12030" x2="2941" y2="11278"/>
                          <a14:foregroundMark x1="35294" y1="89474" x2="32353" y2="14286"/>
                          <a14:foregroundMark x1="58824" y1="97744" x2="58824" y2="6015"/>
                          <a14:foregroundMark x1="52941" y1="92481" x2="47059" y2="5263"/>
                          <a14:foregroundMark x1="52941" y1="98496" x2="50000" y2="90226"/>
                          <a14:foregroundMark x1="64706" y1="73684" x2="64706" y2="94737"/>
                          <a14:foregroundMark x1="67647" y1="75188" x2="70588" y2="89474"/>
                          <a14:foregroundMark x1="91176" y1="90977" x2="88235" y2="13534"/>
                          <a14:foregroundMark x1="67647" y1="25564" x2="64706" y2="4511"/>
                          <a14:foregroundMark x1="67647" y1="12782" x2="67647" y2="4511"/>
                          <a14:foregroundMark x1="70588" y1="89474" x2="70588" y2="96241"/>
                          <a14:foregroundMark x1="67647" y1="96992" x2="58824" y2="98496"/>
                          <a14:foregroundMark x1="47059" y1="89474" x2="47059" y2="96992"/>
                          <a14:foregroundMark x1="64706" y1="98496" x2="47059" y2="98496"/>
                          <a14:foregroundMark x1="44118" y1="13534" x2="47059" y2="4511"/>
                          <a14:foregroundMark x1="64706" y1="3759" x2="50000" y2="3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56610" y="4405707"/>
              <a:ext cx="144832" cy="552096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19643" y1="5983" x2="37500" y2="5983"/>
                          <a14:foregroundMark x1="37500" y1="5983" x2="37500" y2="5983"/>
                          <a14:foregroundMark x1="21429" y1="96581" x2="32143" y2="94872"/>
                          <a14:foregroundMark x1="25000" y1="97436" x2="19643" y2="98291"/>
                          <a14:foregroundMark x1="26786" y1="10256" x2="17857" y2="3419"/>
                          <a14:foregroundMark x1="76786" y1="44444" x2="75000" y2="11966"/>
                          <a14:foregroundMark x1="83929" y1="12821" x2="96429" y2="11111"/>
                          <a14:foregroundMark x1="94643" y1="11966" x2="94643" y2="88889"/>
                          <a14:foregroundMark x1="98214" y1="76923" x2="9821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35894" y="4468346"/>
              <a:ext cx="233075" cy="489457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8969" y="4445038"/>
              <a:ext cx="191876" cy="512766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154" y="4439211"/>
              <a:ext cx="228414" cy="524419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42292" y="2263061"/>
              <a:ext cx="325410" cy="470633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89831" y1="73611" x2="89831" y2="97222"/>
                          <a14:foregroundMark x1="93220" y1="83333" x2="84746" y2="97222"/>
                          <a14:foregroundMark x1="84746" y1="88889" x2="84746" y2="97222"/>
                          <a14:foregroundMark x1="83051" y1="98611" x2="83051" y2="92361"/>
                          <a14:foregroundMark x1="88136" y1="22222" x2="91525" y2="5556"/>
                          <a14:foregroundMark x1="86441" y1="20833" x2="84746" y2="2778"/>
                          <a14:foregroundMark x1="96610" y1="4167" x2="96610" y2="16667"/>
                          <a14:foregroundMark x1="84746" y1="19444" x2="84746" y2="6250"/>
                          <a14:foregroundMark x1="83051" y1="14583" x2="83051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0866" y="2199174"/>
              <a:ext cx="246672" cy="598227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4356" y="2262817"/>
              <a:ext cx="325410" cy="470633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97924" y="2140608"/>
              <a:ext cx="72254" cy="619980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85404" y="2247821"/>
              <a:ext cx="191876" cy="512766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6637" y="2255489"/>
              <a:ext cx="325410" cy="470633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6935" y="2190373"/>
              <a:ext cx="302998" cy="591428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31586" y="2185053"/>
              <a:ext cx="302998" cy="591428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0000" y1="0" x2="57692" y2="991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59449" y="2232617"/>
              <a:ext cx="104883" cy="506939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7790" y="2196715"/>
              <a:ext cx="302998" cy="591428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27744" y="5606430"/>
              <a:ext cx="325410" cy="470633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89831" y1="73611" x2="89831" y2="97222"/>
                          <a14:foregroundMark x1="93220" y1="83333" x2="84746" y2="97222"/>
                          <a14:foregroundMark x1="84746" y1="88889" x2="84746" y2="97222"/>
                          <a14:foregroundMark x1="83051" y1="98611" x2="83051" y2="92361"/>
                          <a14:foregroundMark x1="88136" y1="22222" x2="91525" y2="5556"/>
                          <a14:foregroundMark x1="86441" y1="20833" x2="84746" y2="2778"/>
                          <a14:foregroundMark x1="96610" y1="4167" x2="96610" y2="16667"/>
                          <a14:foregroundMark x1="84746" y1="19444" x2="84746" y2="6250"/>
                          <a14:foregroundMark x1="83051" y1="14583" x2="83051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86318" y="5542543"/>
              <a:ext cx="246672" cy="598227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9808" y="5606186"/>
              <a:ext cx="325410" cy="470633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83376" y="5483977"/>
              <a:ext cx="72254" cy="619980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0855" y="5591190"/>
              <a:ext cx="191876" cy="512766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72089" y="5598858"/>
              <a:ext cx="325410" cy="470633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2387" y="5533742"/>
              <a:ext cx="302998" cy="591428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2586" y="5528422"/>
              <a:ext cx="302998" cy="591428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0000" y1="0" x2="57692" y2="991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9288" y="5575986"/>
              <a:ext cx="104883" cy="506939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3242" y="5540084"/>
              <a:ext cx="302998" cy="591428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52" b="100000" l="0" r="100000">
                          <a14:foregroundMark x1="14706" y1="93233" x2="11765" y2="11278"/>
                          <a14:foregroundMark x1="2941" y1="93233" x2="14706" y2="93233"/>
                          <a14:foregroundMark x1="5882" y1="89474" x2="17647" y2="93985"/>
                          <a14:foregroundMark x1="17647" y1="12030" x2="2941" y2="11278"/>
                          <a14:foregroundMark x1="35294" y1="89474" x2="32353" y2="14286"/>
                          <a14:foregroundMark x1="58824" y1="97744" x2="58824" y2="6015"/>
                          <a14:foregroundMark x1="52941" y1="92481" x2="47059" y2="5263"/>
                          <a14:foregroundMark x1="52941" y1="98496" x2="50000" y2="90226"/>
                          <a14:foregroundMark x1="64706" y1="73684" x2="64706" y2="94737"/>
                          <a14:foregroundMark x1="67647" y1="75188" x2="70588" y2="89474"/>
                          <a14:foregroundMark x1="91176" y1="90977" x2="88235" y2="13534"/>
                          <a14:foregroundMark x1="67647" y1="25564" x2="64706" y2="4511"/>
                          <a14:foregroundMark x1="67647" y1="12782" x2="67647" y2="4511"/>
                          <a14:foregroundMark x1="70588" y1="89474" x2="70588" y2="96241"/>
                          <a14:foregroundMark x1="67647" y1="96992" x2="58824" y2="98496"/>
                          <a14:foregroundMark x1="47059" y1="89474" x2="47059" y2="96992"/>
                          <a14:foregroundMark x1="64706" y1="98496" x2="47059" y2="98496"/>
                          <a14:foregroundMark x1="44118" y1="13534" x2="47059" y2="4511"/>
                          <a14:foregroundMark x1="64706" y1="3759" x2="50000" y2="3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69759" y="4996392"/>
              <a:ext cx="144832" cy="552096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117" y="5050311"/>
              <a:ext cx="325410" cy="470633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83899" y="5023958"/>
              <a:ext cx="228414" cy="524419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26122" y="4984656"/>
              <a:ext cx="130522" cy="582688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64216" y="4941690"/>
              <a:ext cx="302998" cy="591428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175" y="5072476"/>
              <a:ext cx="115081" cy="426527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2" b="100000" l="0" r="100000">
                          <a14:foregroundMark x1="43396" y1="93103" x2="58491" y2="93103"/>
                          <a14:foregroundMark x1="66038" y1="97414" x2="79245" y2="96552"/>
                          <a14:foregroundMark x1="33962" y1="4310" x2="39623" y2="4310"/>
                          <a14:foregroundMark x1="77358" y1="12069" x2="79245" y2="4310"/>
                          <a14:foregroundMark x1="69811" y1="10345" x2="69811" y2="3448"/>
                          <a14:foregroundMark x1="83019" y1="11207" x2="81132" y2="4310"/>
                          <a14:foregroundMark x1="64151" y1="4310" x2="77358" y2="3448"/>
                          <a14:foregroundMark x1="98113" y1="27586" x2="98113" y2="275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91" y="5029730"/>
              <a:ext cx="222878" cy="485087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89831" y1="73611" x2="89831" y2="97222"/>
                          <a14:foregroundMark x1="93220" y1="83333" x2="84746" y2="97222"/>
                          <a14:foregroundMark x1="84746" y1="88889" x2="84746" y2="97222"/>
                          <a14:foregroundMark x1="83051" y1="98611" x2="83051" y2="92361"/>
                          <a14:foregroundMark x1="88136" y1="22222" x2="91525" y2="5556"/>
                          <a14:foregroundMark x1="86441" y1="20833" x2="84746" y2="2778"/>
                          <a14:foregroundMark x1="96610" y1="4167" x2="96610" y2="16667"/>
                          <a14:foregroundMark x1="84746" y1="19444" x2="84746" y2="6250"/>
                          <a14:foregroundMark x1="83051" y1="14583" x2="83051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16900" y="4972153"/>
              <a:ext cx="246672" cy="598227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0000" y1="0" x2="57692" y2="991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22296" y="5036812"/>
              <a:ext cx="104883" cy="506939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19643" y1="5983" x2="37500" y2="5983"/>
                          <a14:foregroundMark x1="37500" y1="5983" x2="37500" y2="5983"/>
                          <a14:foregroundMark x1="21429" y1="96581" x2="32143" y2="94872"/>
                          <a14:foregroundMark x1="25000" y1="97436" x2="19643" y2="98291"/>
                          <a14:foregroundMark x1="26786" y1="10256" x2="17857" y2="3419"/>
                          <a14:foregroundMark x1="76786" y1="44444" x2="75000" y2="11966"/>
                          <a14:foregroundMark x1="83929" y1="12821" x2="96429" y2="11111"/>
                          <a14:foregroundMark x1="94643" y1="11966" x2="94643" y2="88889"/>
                          <a14:foregroundMark x1="98214" y1="76923" x2="9821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19933" y="5045552"/>
              <a:ext cx="233075" cy="489457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64880" y="4978960"/>
              <a:ext cx="302998" cy="591428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19643" y1="5983" x2="37500" y2="5983"/>
                          <a14:foregroundMark x1="37500" y1="5983" x2="37500" y2="5983"/>
                          <a14:foregroundMark x1="21429" y1="96581" x2="32143" y2="94872"/>
                          <a14:foregroundMark x1="25000" y1="97436" x2="19643" y2="98291"/>
                          <a14:foregroundMark x1="26786" y1="10256" x2="17857" y2="3419"/>
                          <a14:foregroundMark x1="76786" y1="44444" x2="75000" y2="11966"/>
                          <a14:foregroundMark x1="83929" y1="12821" x2="96429" y2="11111"/>
                          <a14:foregroundMark x1="94643" y1="11966" x2="94643" y2="88889"/>
                          <a14:foregroundMark x1="98214" y1="76923" x2="9821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43620" y="5045552"/>
              <a:ext cx="233075" cy="489457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69537" y="5015656"/>
              <a:ext cx="191876" cy="512766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2418" y="3945435"/>
              <a:ext cx="325410" cy="470633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89831" y1="73611" x2="89831" y2="97222"/>
                          <a14:foregroundMark x1="93220" y1="83333" x2="84746" y2="97222"/>
                          <a14:foregroundMark x1="84746" y1="88889" x2="84746" y2="97222"/>
                          <a14:foregroundMark x1="83051" y1="98611" x2="83051" y2="92361"/>
                          <a14:foregroundMark x1="88136" y1="22222" x2="91525" y2="5556"/>
                          <a14:foregroundMark x1="86441" y1="20833" x2="84746" y2="2778"/>
                          <a14:foregroundMark x1="96610" y1="4167" x2="96610" y2="16667"/>
                          <a14:foregroundMark x1="84746" y1="19444" x2="84746" y2="6250"/>
                          <a14:foregroundMark x1="83051" y1="14583" x2="83051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40992" y="3881548"/>
              <a:ext cx="246672" cy="598227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4482" y="3945191"/>
              <a:ext cx="325410" cy="470633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25529" y="3930195"/>
              <a:ext cx="191876" cy="512766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26763" y="3937863"/>
              <a:ext cx="325410" cy="470633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7061" y="3872747"/>
              <a:ext cx="302998" cy="591428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71712" y="3867427"/>
              <a:ext cx="302998" cy="591428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0000" y1="0" x2="57692" y2="991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73962" y="3914991"/>
              <a:ext cx="104883" cy="506939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7916" y="3879089"/>
              <a:ext cx="302998" cy="591428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52" b="100000" l="0" r="100000">
                          <a14:foregroundMark x1="14706" y1="93233" x2="11765" y2="11278"/>
                          <a14:foregroundMark x1="2941" y1="93233" x2="14706" y2="93233"/>
                          <a14:foregroundMark x1="5882" y1="89474" x2="17647" y2="93985"/>
                          <a14:foregroundMark x1="17647" y1="12030" x2="2941" y2="11278"/>
                          <a14:foregroundMark x1="35294" y1="89474" x2="32353" y2="14286"/>
                          <a14:foregroundMark x1="58824" y1="97744" x2="58824" y2="6015"/>
                          <a14:foregroundMark x1="52941" y1="92481" x2="47059" y2="5263"/>
                          <a14:foregroundMark x1="52941" y1="98496" x2="50000" y2="90226"/>
                          <a14:foregroundMark x1="64706" y1="73684" x2="64706" y2="94737"/>
                          <a14:foregroundMark x1="67647" y1="75188" x2="70588" y2="89474"/>
                          <a14:foregroundMark x1="91176" y1="90977" x2="88235" y2="13534"/>
                          <a14:foregroundMark x1="67647" y1="25564" x2="64706" y2="4511"/>
                          <a14:foregroundMark x1="67647" y1="12782" x2="67647" y2="4511"/>
                          <a14:foregroundMark x1="70588" y1="89474" x2="70588" y2="96241"/>
                          <a14:foregroundMark x1="67647" y1="96992" x2="58824" y2="98496"/>
                          <a14:foregroundMark x1="47059" y1="89474" x2="47059" y2="96992"/>
                          <a14:foregroundMark x1="64706" y1="98496" x2="47059" y2="98496"/>
                          <a14:foregroundMark x1="44118" y1="13534" x2="47059" y2="4511"/>
                          <a14:foregroundMark x1="64706" y1="3759" x2="50000" y2="3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0495" y="3812374"/>
              <a:ext cx="144832" cy="552096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5089" y="3910879"/>
              <a:ext cx="325410" cy="470633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7275" y="3865039"/>
              <a:ext cx="130522" cy="582688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4530" y="3869385"/>
              <a:ext cx="115081" cy="426527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3531" y="3881086"/>
              <a:ext cx="325410" cy="470633"/>
            </a:xfrm>
            <a:prstGeom prst="rect">
              <a:avLst/>
            </a:prstGeom>
          </p:spPr>
        </p:pic>
        <p:pic>
          <p:nvPicPr>
            <p:cNvPr id="180" name="Picture 17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36986" y1="18310" x2="35616" y2="9155"/>
                          <a14:foregroundMark x1="16438" y1="8451" x2="15068" y2="2817"/>
                          <a14:foregroundMark x1="24658" y1="9155" x2="24658" y2="2113"/>
                          <a14:foregroundMark x1="89041" y1="88732" x2="84932" y2="93662"/>
                          <a14:foregroundMark x1="93151" y1="19014" x2="89041" y2="8451"/>
                          <a14:foregroundMark x1="84932" y1="14085" x2="83562" y2="8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59059" y="3826564"/>
              <a:ext cx="302998" cy="591428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57684" y="3897114"/>
              <a:ext cx="115081" cy="426527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6923" y1="78947" x2="38462" y2="79825"/>
                          <a14:foregroundMark x1="56410" y1="89474" x2="62821" y2="80702"/>
                          <a14:foregroundMark x1="42308" y1="86842" x2="47436" y2="86842"/>
                          <a14:foregroundMark x1="64103" y1="92105" x2="65385" y2="87719"/>
                          <a14:foregroundMark x1="93590" y1="92982" x2="93590" y2="85965"/>
                          <a14:foregroundMark x1="94872" y1="7018" x2="92308" y2="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6182" y="3910638"/>
              <a:ext cx="325410" cy="470633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2" b="100000" l="0" r="100000">
                          <a14:foregroundMark x1="43396" y1="93103" x2="58491" y2="93103"/>
                          <a14:foregroundMark x1="66038" y1="97414" x2="79245" y2="96552"/>
                          <a14:foregroundMark x1="33962" y1="4310" x2="39623" y2="4310"/>
                          <a14:foregroundMark x1="77358" y1="12069" x2="79245" y2="4310"/>
                          <a14:foregroundMark x1="69811" y1="10345" x2="69811" y2="3448"/>
                          <a14:foregroundMark x1="83019" y1="11207" x2="81132" y2="4310"/>
                          <a14:foregroundMark x1="64151" y1="4310" x2="77358" y2="3448"/>
                          <a14:foregroundMark x1="98113" y1="27586" x2="98113" y2="275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7097" y="3896475"/>
              <a:ext cx="222878" cy="485087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81" b="100000" l="0" r="100000">
                          <a14:foregroundMark x1="18519" y1="84921" x2="18519" y2="13492"/>
                          <a14:foregroundMark x1="90741" y1="83333" x2="87037" y2="18254"/>
                          <a14:foregroundMark x1="96296" y1="17460" x2="83333" y2="19048"/>
                          <a14:foregroundMark x1="79630" y1="17460" x2="96296" y2="17460"/>
                          <a14:foregroundMark x1="66667" y1="81746" x2="68519" y2="19841"/>
                          <a14:foregroundMark x1="72222" y1="80159" x2="72222" y2="4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2651" y="3874949"/>
              <a:ext cx="228414" cy="524419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50400" y="3873731"/>
              <a:ext cx="72254" cy="619980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0000" y1="0" x2="57692" y2="991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9846" y="3882558"/>
              <a:ext cx="104883" cy="506939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9999" y="3847575"/>
              <a:ext cx="130522" cy="582688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35627" y="3896475"/>
              <a:ext cx="191876" cy="512766"/>
            </a:xfrm>
            <a:prstGeom prst="rect">
              <a:avLst/>
            </a:prstGeom>
          </p:spPr>
        </p:pic>
        <p:sp>
          <p:nvSpPr>
            <p:cNvPr id="189" name="Flowchart: Stored Data 270"/>
            <p:cNvSpPr/>
            <p:nvPr/>
          </p:nvSpPr>
          <p:spPr>
            <a:xfrm rot="16200000">
              <a:off x="6379725" y="4108547"/>
              <a:ext cx="492869" cy="156532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064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646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792 w 10095"/>
                <a:gd name="connsiteY0" fmla="*/ 0 h 10000"/>
                <a:gd name="connsiteX1" fmla="*/ 10095 w 10095"/>
                <a:gd name="connsiteY1" fmla="*/ 0 h 10000"/>
                <a:gd name="connsiteX2" fmla="*/ 9741 w 10095"/>
                <a:gd name="connsiteY2" fmla="*/ 5000 h 10000"/>
                <a:gd name="connsiteX3" fmla="*/ 10095 w 10095"/>
                <a:gd name="connsiteY3" fmla="*/ 10000 h 10000"/>
                <a:gd name="connsiteX4" fmla="*/ 1762 w 10095"/>
                <a:gd name="connsiteY4" fmla="*/ 10000 h 10000"/>
                <a:gd name="connsiteX5" fmla="*/ 95 w 10095"/>
                <a:gd name="connsiteY5" fmla="*/ 5000 h 10000"/>
                <a:gd name="connsiteX6" fmla="*/ 792 w 10095"/>
                <a:gd name="connsiteY6" fmla="*/ 0 h 10000"/>
                <a:gd name="connsiteX0" fmla="*/ 736 w 10039"/>
                <a:gd name="connsiteY0" fmla="*/ 0 h 10000"/>
                <a:gd name="connsiteX1" fmla="*/ 10039 w 10039"/>
                <a:gd name="connsiteY1" fmla="*/ 0 h 10000"/>
                <a:gd name="connsiteX2" fmla="*/ 9685 w 10039"/>
                <a:gd name="connsiteY2" fmla="*/ 5000 h 10000"/>
                <a:gd name="connsiteX3" fmla="*/ 10039 w 10039"/>
                <a:gd name="connsiteY3" fmla="*/ 10000 h 10000"/>
                <a:gd name="connsiteX4" fmla="*/ 930 w 10039"/>
                <a:gd name="connsiteY4" fmla="*/ 9797 h 10000"/>
                <a:gd name="connsiteX5" fmla="*/ 39 w 10039"/>
                <a:gd name="connsiteY5" fmla="*/ 5000 h 10000"/>
                <a:gd name="connsiteX6" fmla="*/ 736 w 10039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9" h="10000">
                  <a:moveTo>
                    <a:pt x="736" y="0"/>
                  </a:moveTo>
                  <a:lnTo>
                    <a:pt x="10039" y="0"/>
                  </a:lnTo>
                  <a:cubicBezTo>
                    <a:pt x="9118" y="0"/>
                    <a:pt x="9685" y="2239"/>
                    <a:pt x="9685" y="5000"/>
                  </a:cubicBezTo>
                  <a:cubicBezTo>
                    <a:pt x="9685" y="7761"/>
                    <a:pt x="9118" y="10000"/>
                    <a:pt x="10039" y="10000"/>
                  </a:cubicBezTo>
                  <a:lnTo>
                    <a:pt x="930" y="9797"/>
                  </a:lnTo>
                  <a:cubicBezTo>
                    <a:pt x="9" y="9797"/>
                    <a:pt x="71" y="6633"/>
                    <a:pt x="39" y="5000"/>
                  </a:cubicBezTo>
                  <a:cubicBezTo>
                    <a:pt x="7" y="3367"/>
                    <a:pt x="-185" y="0"/>
                    <a:pt x="736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3354185" y="17289"/>
            <a:ext cx="1583058" cy="1831561"/>
            <a:chOff x="476250" y="1637329"/>
            <a:chExt cx="1583058" cy="1831561"/>
          </a:xfrm>
        </p:grpSpPr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" y="1637329"/>
              <a:ext cx="1583058" cy="1831561"/>
            </a:xfrm>
            <a:prstGeom prst="rect">
              <a:avLst/>
            </a:prstGeom>
          </p:spPr>
        </p:pic>
        <p:sp>
          <p:nvSpPr>
            <p:cNvPr id="193" name="TextBox 192"/>
            <p:cNvSpPr txBox="1"/>
            <p:nvPr/>
          </p:nvSpPr>
          <p:spPr>
            <a:xfrm>
              <a:off x="588499" y="1981200"/>
              <a:ext cx="116410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Harry</a:t>
              </a:r>
            </a:p>
            <a:p>
              <a:r>
                <a:rPr lang="en-US" sz="2800" b="1" dirty="0" smtClean="0"/>
                <a:t>Potter</a:t>
              </a:r>
              <a:endParaRPr lang="en-US" sz="2800" b="1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2768646" y="2141014"/>
            <a:ext cx="3728892" cy="4031186"/>
            <a:chOff x="2768646" y="2141014"/>
            <a:chExt cx="3728892" cy="4031186"/>
          </a:xfrm>
        </p:grpSpPr>
        <p:grpSp>
          <p:nvGrpSpPr>
            <p:cNvPr id="216" name="Group 215"/>
            <p:cNvGrpSpPr/>
            <p:nvPr/>
          </p:nvGrpSpPr>
          <p:grpSpPr>
            <a:xfrm>
              <a:off x="2768646" y="2141014"/>
              <a:ext cx="3728892" cy="2278586"/>
              <a:chOff x="2768646" y="1906188"/>
              <a:chExt cx="3728892" cy="2278586"/>
            </a:xfrm>
            <a:solidFill>
              <a:schemeClr val="bg2">
                <a:lumMod val="75000"/>
              </a:schemeClr>
            </a:solidFill>
          </p:grpSpPr>
          <p:grpSp>
            <p:nvGrpSpPr>
              <p:cNvPr id="214" name="Group 213"/>
              <p:cNvGrpSpPr/>
              <p:nvPr/>
            </p:nvGrpSpPr>
            <p:grpSpPr>
              <a:xfrm>
                <a:off x="2768646" y="1906188"/>
                <a:ext cx="3728892" cy="461665"/>
                <a:chOff x="2768646" y="1906188"/>
                <a:chExt cx="3728892" cy="461665"/>
              </a:xfrm>
              <a:grpFill/>
            </p:grpSpPr>
            <p:sp>
              <p:nvSpPr>
                <p:cNvPr id="194" name="TextBox 193"/>
                <p:cNvSpPr txBox="1"/>
                <p:nvPr/>
              </p:nvSpPr>
              <p:spPr>
                <a:xfrm>
                  <a:off x="2768646" y="1906188"/>
                  <a:ext cx="36664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A</a:t>
                  </a:r>
                  <a:endParaRPr lang="en-US" sz="2400" dirty="0"/>
                </a:p>
              </p:txBody>
            </p:sp>
            <p:sp>
              <p:nvSpPr>
                <p:cNvPr id="195" name="TextBox 194"/>
                <p:cNvSpPr txBox="1"/>
                <p:nvPr/>
              </p:nvSpPr>
              <p:spPr>
                <a:xfrm>
                  <a:off x="6130896" y="1906188"/>
                  <a:ext cx="36664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B</a:t>
                  </a:r>
                  <a:endParaRPr lang="en-US" sz="2400" dirty="0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68646" y="2511828"/>
                <a:ext cx="3728892" cy="461665"/>
                <a:chOff x="2768646" y="2547323"/>
                <a:chExt cx="3728892" cy="461665"/>
              </a:xfrm>
              <a:grpFill/>
            </p:grpSpPr>
            <p:sp>
              <p:nvSpPr>
                <p:cNvPr id="196" name="TextBox 195"/>
                <p:cNvSpPr txBox="1"/>
                <p:nvPr/>
              </p:nvSpPr>
              <p:spPr>
                <a:xfrm>
                  <a:off x="2768646" y="2547323"/>
                  <a:ext cx="36664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C</a:t>
                  </a:r>
                  <a:endParaRPr lang="en-US" sz="2400" dirty="0"/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6130896" y="2547323"/>
                  <a:ext cx="36664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D</a:t>
                  </a:r>
                  <a:endParaRPr lang="en-US" sz="2400" dirty="0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68646" y="3117468"/>
                <a:ext cx="3728892" cy="461665"/>
                <a:chOff x="2768646" y="3173404"/>
                <a:chExt cx="3728892" cy="461665"/>
              </a:xfrm>
              <a:grpFill/>
            </p:grpSpPr>
            <p:sp>
              <p:nvSpPr>
                <p:cNvPr id="198" name="TextBox 197"/>
                <p:cNvSpPr txBox="1"/>
                <p:nvPr/>
              </p:nvSpPr>
              <p:spPr>
                <a:xfrm>
                  <a:off x="2768646" y="3173404"/>
                  <a:ext cx="36664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E</a:t>
                  </a:r>
                  <a:endParaRPr lang="en-US" sz="2400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130896" y="3173404"/>
                  <a:ext cx="36664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F</a:t>
                  </a:r>
                  <a:endParaRPr lang="en-US" sz="2400" dirty="0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68646" y="3723109"/>
                <a:ext cx="3728892" cy="461665"/>
                <a:chOff x="2768646" y="3723109"/>
                <a:chExt cx="3728892" cy="461665"/>
              </a:xfrm>
              <a:grpFill/>
            </p:grpSpPr>
            <p:sp>
              <p:nvSpPr>
                <p:cNvPr id="200" name="TextBox 199"/>
                <p:cNvSpPr txBox="1"/>
                <p:nvPr/>
              </p:nvSpPr>
              <p:spPr>
                <a:xfrm>
                  <a:off x="2768646" y="3723109"/>
                  <a:ext cx="36664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G</a:t>
                  </a:r>
                  <a:endParaRPr lang="en-US" sz="2400" dirty="0"/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6130896" y="3723109"/>
                  <a:ext cx="36664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H</a:t>
                  </a:r>
                  <a:endParaRPr lang="en-US" sz="2400" dirty="0"/>
                </a:p>
              </p:txBody>
            </p:sp>
          </p:grpSp>
        </p:grpSp>
        <p:grpSp>
          <p:nvGrpSpPr>
            <p:cNvPr id="215" name="Group 214"/>
            <p:cNvGrpSpPr/>
            <p:nvPr/>
          </p:nvGrpSpPr>
          <p:grpSpPr>
            <a:xfrm>
              <a:off x="2768646" y="4497149"/>
              <a:ext cx="3728892" cy="1675051"/>
              <a:chOff x="2768646" y="4264228"/>
              <a:chExt cx="3728892" cy="1675051"/>
            </a:xfrm>
            <a:solidFill>
              <a:schemeClr val="bg2">
                <a:lumMod val="75000"/>
              </a:schemeClr>
            </a:solidFill>
          </p:grpSpPr>
          <p:grpSp>
            <p:nvGrpSpPr>
              <p:cNvPr id="208" name="Group 207"/>
              <p:cNvGrpSpPr/>
              <p:nvPr/>
            </p:nvGrpSpPr>
            <p:grpSpPr>
              <a:xfrm>
                <a:off x="2768646" y="4264228"/>
                <a:ext cx="3728892" cy="461665"/>
                <a:chOff x="2768646" y="4264228"/>
                <a:chExt cx="3728892" cy="461665"/>
              </a:xfrm>
              <a:grpFill/>
            </p:grpSpPr>
            <p:sp>
              <p:nvSpPr>
                <p:cNvPr id="202" name="TextBox 201"/>
                <p:cNvSpPr txBox="1"/>
                <p:nvPr/>
              </p:nvSpPr>
              <p:spPr>
                <a:xfrm>
                  <a:off x="2768646" y="4264228"/>
                  <a:ext cx="36664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I</a:t>
                  </a:r>
                  <a:endParaRPr lang="en-US" sz="2400" dirty="0"/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6130896" y="4264228"/>
                  <a:ext cx="36664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J</a:t>
                  </a:r>
                  <a:endParaRPr lang="en-US" sz="2400" dirty="0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68646" y="4870921"/>
                <a:ext cx="3728892" cy="461665"/>
                <a:chOff x="2768646" y="4814719"/>
                <a:chExt cx="3728892" cy="461665"/>
              </a:xfrm>
              <a:grpFill/>
            </p:grpSpPr>
            <p:sp>
              <p:nvSpPr>
                <p:cNvPr id="204" name="TextBox 203"/>
                <p:cNvSpPr txBox="1"/>
                <p:nvPr/>
              </p:nvSpPr>
              <p:spPr>
                <a:xfrm>
                  <a:off x="2768646" y="4814719"/>
                  <a:ext cx="36664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K</a:t>
                  </a:r>
                  <a:endParaRPr lang="en-US" sz="2400" dirty="0"/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6130896" y="4814719"/>
                  <a:ext cx="36664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L</a:t>
                  </a:r>
                  <a:endParaRPr lang="en-US" sz="2400" dirty="0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68646" y="5477614"/>
                <a:ext cx="3728892" cy="461665"/>
                <a:chOff x="2768646" y="5477614"/>
                <a:chExt cx="3728892" cy="461665"/>
              </a:xfrm>
              <a:grpFill/>
            </p:grpSpPr>
            <p:sp>
              <p:nvSpPr>
                <p:cNvPr id="206" name="TextBox 205"/>
                <p:cNvSpPr txBox="1"/>
                <p:nvPr/>
              </p:nvSpPr>
              <p:spPr>
                <a:xfrm>
                  <a:off x="2768646" y="5477614"/>
                  <a:ext cx="36664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M</a:t>
                  </a:r>
                  <a:endParaRPr lang="en-US" sz="2400" dirty="0"/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6130896" y="5477614"/>
                  <a:ext cx="36664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N</a:t>
                  </a:r>
                  <a:endParaRPr lang="en-US" sz="2400" dirty="0"/>
                </a:p>
              </p:txBody>
            </p:sp>
          </p:grpSp>
        </p:grpSp>
      </p:grpSp>
      <p:sp>
        <p:nvSpPr>
          <p:cNvPr id="218" name="Down Arrow 217"/>
          <p:cNvSpPr/>
          <p:nvPr/>
        </p:nvSpPr>
        <p:spPr>
          <a:xfrm>
            <a:off x="6468921" y="570010"/>
            <a:ext cx="361440" cy="984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TextBox 218"/>
          <p:cNvSpPr txBox="1"/>
          <p:nvPr/>
        </p:nvSpPr>
        <p:spPr>
          <a:xfrm>
            <a:off x="5297329" y="228600"/>
            <a:ext cx="358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Conclusion: </a:t>
            </a:r>
            <a:r>
              <a:rPr lang="en-US" sz="2400" b="1" dirty="0" smtClean="0"/>
              <a:t>Harry Potter was detected, the library has it</a:t>
            </a:r>
          </a:p>
        </p:txBody>
      </p:sp>
    </p:spTree>
    <p:extLst>
      <p:ext uri="{BB962C8B-B14F-4D97-AF65-F5344CB8AC3E}">
        <p14:creationId xmlns:p14="http://schemas.microsoft.com/office/powerpoint/2010/main" val="11100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1.66667E-6 0.3534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8" grpId="1" animBg="1"/>
      <p:bldP spid="2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5" name="Group 6111"/>
          <p:cNvGrpSpPr>
            <a:grpSpLocks noChangeAspect="1"/>
          </p:cNvGrpSpPr>
          <p:nvPr/>
        </p:nvGrpSpPr>
        <p:grpSpPr bwMode="auto">
          <a:xfrm>
            <a:off x="4953000" y="958850"/>
            <a:ext cx="4614863" cy="5916613"/>
            <a:chOff x="3120" y="604"/>
            <a:chExt cx="2907" cy="3727"/>
          </a:xfrm>
        </p:grpSpPr>
        <p:sp>
          <p:nvSpPr>
            <p:cNvPr id="11116" name="AutoShape 6110"/>
            <p:cNvSpPr>
              <a:spLocks noChangeAspect="1" noChangeArrowheads="1" noTextEdit="1"/>
            </p:cNvSpPr>
            <p:nvPr/>
          </p:nvSpPr>
          <p:spPr bwMode="auto">
            <a:xfrm>
              <a:off x="3120" y="768"/>
              <a:ext cx="2903" cy="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117" name="Group 6312"/>
            <p:cNvGrpSpPr>
              <a:grpSpLocks/>
            </p:cNvGrpSpPr>
            <p:nvPr/>
          </p:nvGrpSpPr>
          <p:grpSpPr bwMode="auto">
            <a:xfrm>
              <a:off x="3120" y="604"/>
              <a:ext cx="2907" cy="3727"/>
              <a:chOff x="3120" y="604"/>
              <a:chExt cx="2907" cy="3727"/>
            </a:xfrm>
          </p:grpSpPr>
          <p:sp>
            <p:nvSpPr>
              <p:cNvPr id="14923" name="Rectangle 6112"/>
              <p:cNvSpPr>
                <a:spLocks noChangeArrowheads="1"/>
              </p:cNvSpPr>
              <p:nvPr/>
            </p:nvSpPr>
            <p:spPr bwMode="auto">
              <a:xfrm>
                <a:off x="3120" y="604"/>
                <a:ext cx="2907" cy="37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4" name="Rectangle 6113"/>
              <p:cNvSpPr>
                <a:spLocks noChangeArrowheads="1"/>
              </p:cNvSpPr>
              <p:nvPr/>
            </p:nvSpPr>
            <p:spPr bwMode="auto">
              <a:xfrm>
                <a:off x="3120" y="604"/>
                <a:ext cx="2907" cy="18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5" name="Rectangle 6114"/>
              <p:cNvSpPr>
                <a:spLocks noChangeArrowheads="1"/>
              </p:cNvSpPr>
              <p:nvPr/>
            </p:nvSpPr>
            <p:spPr bwMode="auto">
              <a:xfrm>
                <a:off x="3389" y="702"/>
                <a:ext cx="2558" cy="14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6" name="Line 6115"/>
              <p:cNvSpPr>
                <a:spLocks noChangeShapeType="1"/>
              </p:cNvSpPr>
              <p:nvPr/>
            </p:nvSpPr>
            <p:spPr bwMode="auto">
              <a:xfrm>
                <a:off x="3432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7" name="Line 6116"/>
              <p:cNvSpPr>
                <a:spLocks noChangeShapeType="1"/>
              </p:cNvSpPr>
              <p:nvPr/>
            </p:nvSpPr>
            <p:spPr bwMode="auto">
              <a:xfrm flipV="1">
                <a:off x="3432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8" name="Line 6117"/>
              <p:cNvSpPr>
                <a:spLocks noChangeShapeType="1"/>
              </p:cNvSpPr>
              <p:nvPr/>
            </p:nvSpPr>
            <p:spPr bwMode="auto">
              <a:xfrm>
                <a:off x="3534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9" name="Line 6118"/>
              <p:cNvSpPr>
                <a:spLocks noChangeShapeType="1"/>
              </p:cNvSpPr>
              <p:nvPr/>
            </p:nvSpPr>
            <p:spPr bwMode="auto">
              <a:xfrm flipV="1">
                <a:off x="3534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0" name="Line 6119"/>
              <p:cNvSpPr>
                <a:spLocks noChangeShapeType="1"/>
              </p:cNvSpPr>
              <p:nvPr/>
            </p:nvSpPr>
            <p:spPr bwMode="auto">
              <a:xfrm>
                <a:off x="3636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1" name="Line 6120"/>
              <p:cNvSpPr>
                <a:spLocks noChangeShapeType="1"/>
              </p:cNvSpPr>
              <p:nvPr/>
            </p:nvSpPr>
            <p:spPr bwMode="auto">
              <a:xfrm flipV="1">
                <a:off x="3636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2" name="Line 6121"/>
              <p:cNvSpPr>
                <a:spLocks noChangeShapeType="1"/>
              </p:cNvSpPr>
              <p:nvPr/>
            </p:nvSpPr>
            <p:spPr bwMode="auto">
              <a:xfrm>
                <a:off x="3841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3" name="Line 6122"/>
              <p:cNvSpPr>
                <a:spLocks noChangeShapeType="1"/>
              </p:cNvSpPr>
              <p:nvPr/>
            </p:nvSpPr>
            <p:spPr bwMode="auto">
              <a:xfrm flipV="1">
                <a:off x="3841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4" name="Line 6123"/>
              <p:cNvSpPr>
                <a:spLocks noChangeShapeType="1"/>
              </p:cNvSpPr>
              <p:nvPr/>
            </p:nvSpPr>
            <p:spPr bwMode="auto">
              <a:xfrm>
                <a:off x="3943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5" name="Line 6124"/>
              <p:cNvSpPr>
                <a:spLocks noChangeShapeType="1"/>
              </p:cNvSpPr>
              <p:nvPr/>
            </p:nvSpPr>
            <p:spPr bwMode="auto">
              <a:xfrm flipV="1">
                <a:off x="3943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6" name="Line 6125"/>
              <p:cNvSpPr>
                <a:spLocks noChangeShapeType="1"/>
              </p:cNvSpPr>
              <p:nvPr/>
            </p:nvSpPr>
            <p:spPr bwMode="auto">
              <a:xfrm>
                <a:off x="4045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7" name="Line 6126"/>
              <p:cNvSpPr>
                <a:spLocks noChangeShapeType="1"/>
              </p:cNvSpPr>
              <p:nvPr/>
            </p:nvSpPr>
            <p:spPr bwMode="auto">
              <a:xfrm flipV="1">
                <a:off x="4045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8" name="Line 6127"/>
              <p:cNvSpPr>
                <a:spLocks noChangeShapeType="1"/>
              </p:cNvSpPr>
              <p:nvPr/>
            </p:nvSpPr>
            <p:spPr bwMode="auto">
              <a:xfrm>
                <a:off x="4148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9" name="Line 6128"/>
              <p:cNvSpPr>
                <a:spLocks noChangeShapeType="1"/>
              </p:cNvSpPr>
              <p:nvPr/>
            </p:nvSpPr>
            <p:spPr bwMode="auto">
              <a:xfrm flipV="1">
                <a:off x="4148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0" name="Line 6129"/>
              <p:cNvSpPr>
                <a:spLocks noChangeShapeType="1"/>
              </p:cNvSpPr>
              <p:nvPr/>
            </p:nvSpPr>
            <p:spPr bwMode="auto">
              <a:xfrm>
                <a:off x="4353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1" name="Line 6130"/>
              <p:cNvSpPr>
                <a:spLocks noChangeShapeType="1"/>
              </p:cNvSpPr>
              <p:nvPr/>
            </p:nvSpPr>
            <p:spPr bwMode="auto">
              <a:xfrm flipV="1">
                <a:off x="4353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2" name="Line 6131"/>
              <p:cNvSpPr>
                <a:spLocks noChangeShapeType="1"/>
              </p:cNvSpPr>
              <p:nvPr/>
            </p:nvSpPr>
            <p:spPr bwMode="auto">
              <a:xfrm>
                <a:off x="4455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3" name="Line 6132"/>
              <p:cNvSpPr>
                <a:spLocks noChangeShapeType="1"/>
              </p:cNvSpPr>
              <p:nvPr/>
            </p:nvSpPr>
            <p:spPr bwMode="auto">
              <a:xfrm flipV="1">
                <a:off x="4455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4" name="Line 6133"/>
              <p:cNvSpPr>
                <a:spLocks noChangeShapeType="1"/>
              </p:cNvSpPr>
              <p:nvPr/>
            </p:nvSpPr>
            <p:spPr bwMode="auto">
              <a:xfrm>
                <a:off x="4557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5" name="Line 6134"/>
              <p:cNvSpPr>
                <a:spLocks noChangeShapeType="1"/>
              </p:cNvSpPr>
              <p:nvPr/>
            </p:nvSpPr>
            <p:spPr bwMode="auto">
              <a:xfrm flipV="1">
                <a:off x="4557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6" name="Line 6135"/>
              <p:cNvSpPr>
                <a:spLocks noChangeShapeType="1"/>
              </p:cNvSpPr>
              <p:nvPr/>
            </p:nvSpPr>
            <p:spPr bwMode="auto">
              <a:xfrm>
                <a:off x="4659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7" name="Line 6136"/>
              <p:cNvSpPr>
                <a:spLocks noChangeShapeType="1"/>
              </p:cNvSpPr>
              <p:nvPr/>
            </p:nvSpPr>
            <p:spPr bwMode="auto">
              <a:xfrm flipV="1">
                <a:off x="4659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8" name="Line 6137"/>
              <p:cNvSpPr>
                <a:spLocks noChangeShapeType="1"/>
              </p:cNvSpPr>
              <p:nvPr/>
            </p:nvSpPr>
            <p:spPr bwMode="auto">
              <a:xfrm>
                <a:off x="4864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9" name="Line 6138"/>
              <p:cNvSpPr>
                <a:spLocks noChangeShapeType="1"/>
              </p:cNvSpPr>
              <p:nvPr/>
            </p:nvSpPr>
            <p:spPr bwMode="auto">
              <a:xfrm flipV="1">
                <a:off x="4864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0" name="Line 6139"/>
              <p:cNvSpPr>
                <a:spLocks noChangeShapeType="1"/>
              </p:cNvSpPr>
              <p:nvPr/>
            </p:nvSpPr>
            <p:spPr bwMode="auto">
              <a:xfrm>
                <a:off x="4966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1" name="Line 6140"/>
              <p:cNvSpPr>
                <a:spLocks noChangeShapeType="1"/>
              </p:cNvSpPr>
              <p:nvPr/>
            </p:nvSpPr>
            <p:spPr bwMode="auto">
              <a:xfrm flipV="1">
                <a:off x="4966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2" name="Line 6141"/>
              <p:cNvSpPr>
                <a:spLocks noChangeShapeType="1"/>
              </p:cNvSpPr>
              <p:nvPr/>
            </p:nvSpPr>
            <p:spPr bwMode="auto">
              <a:xfrm>
                <a:off x="5069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3" name="Line 6142"/>
              <p:cNvSpPr>
                <a:spLocks noChangeShapeType="1"/>
              </p:cNvSpPr>
              <p:nvPr/>
            </p:nvSpPr>
            <p:spPr bwMode="auto">
              <a:xfrm flipV="1">
                <a:off x="5069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4" name="Line 6143"/>
              <p:cNvSpPr>
                <a:spLocks noChangeShapeType="1"/>
              </p:cNvSpPr>
              <p:nvPr/>
            </p:nvSpPr>
            <p:spPr bwMode="auto">
              <a:xfrm>
                <a:off x="5171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5" name="Line 6144"/>
              <p:cNvSpPr>
                <a:spLocks noChangeShapeType="1"/>
              </p:cNvSpPr>
              <p:nvPr/>
            </p:nvSpPr>
            <p:spPr bwMode="auto">
              <a:xfrm flipV="1">
                <a:off x="5171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6" name="Line 6145"/>
              <p:cNvSpPr>
                <a:spLocks noChangeShapeType="1"/>
              </p:cNvSpPr>
              <p:nvPr/>
            </p:nvSpPr>
            <p:spPr bwMode="auto">
              <a:xfrm>
                <a:off x="5376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7" name="Line 6146"/>
              <p:cNvSpPr>
                <a:spLocks noChangeShapeType="1"/>
              </p:cNvSpPr>
              <p:nvPr/>
            </p:nvSpPr>
            <p:spPr bwMode="auto">
              <a:xfrm flipV="1">
                <a:off x="5376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8" name="Line 6147"/>
              <p:cNvSpPr>
                <a:spLocks noChangeShapeType="1"/>
              </p:cNvSpPr>
              <p:nvPr/>
            </p:nvSpPr>
            <p:spPr bwMode="auto">
              <a:xfrm>
                <a:off x="5478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9" name="Line 6148"/>
              <p:cNvSpPr>
                <a:spLocks noChangeShapeType="1"/>
              </p:cNvSpPr>
              <p:nvPr/>
            </p:nvSpPr>
            <p:spPr bwMode="auto">
              <a:xfrm flipV="1">
                <a:off x="5478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0" name="Line 6149"/>
              <p:cNvSpPr>
                <a:spLocks noChangeShapeType="1"/>
              </p:cNvSpPr>
              <p:nvPr/>
            </p:nvSpPr>
            <p:spPr bwMode="auto">
              <a:xfrm>
                <a:off x="5581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1" name="Line 6150"/>
              <p:cNvSpPr>
                <a:spLocks noChangeShapeType="1"/>
              </p:cNvSpPr>
              <p:nvPr/>
            </p:nvSpPr>
            <p:spPr bwMode="auto">
              <a:xfrm flipV="1">
                <a:off x="5581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2" name="Line 6151"/>
              <p:cNvSpPr>
                <a:spLocks noChangeShapeType="1"/>
              </p:cNvSpPr>
              <p:nvPr/>
            </p:nvSpPr>
            <p:spPr bwMode="auto">
              <a:xfrm>
                <a:off x="5683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3" name="Line 6152"/>
              <p:cNvSpPr>
                <a:spLocks noChangeShapeType="1"/>
              </p:cNvSpPr>
              <p:nvPr/>
            </p:nvSpPr>
            <p:spPr bwMode="auto">
              <a:xfrm flipV="1">
                <a:off x="5683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4" name="Line 6153"/>
              <p:cNvSpPr>
                <a:spLocks noChangeShapeType="1"/>
              </p:cNvSpPr>
              <p:nvPr/>
            </p:nvSpPr>
            <p:spPr bwMode="auto">
              <a:xfrm>
                <a:off x="5887" y="2120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5" name="Line 6154"/>
              <p:cNvSpPr>
                <a:spLocks noChangeShapeType="1"/>
              </p:cNvSpPr>
              <p:nvPr/>
            </p:nvSpPr>
            <p:spPr bwMode="auto">
              <a:xfrm flipV="1">
                <a:off x="5887" y="2107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6" name="Line 6155"/>
              <p:cNvSpPr>
                <a:spLocks noChangeShapeType="1"/>
              </p:cNvSpPr>
              <p:nvPr/>
            </p:nvSpPr>
            <p:spPr bwMode="auto">
              <a:xfrm flipH="1">
                <a:off x="3382" y="2064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7" name="Line 6156"/>
              <p:cNvSpPr>
                <a:spLocks noChangeShapeType="1"/>
              </p:cNvSpPr>
              <p:nvPr/>
            </p:nvSpPr>
            <p:spPr bwMode="auto">
              <a:xfrm>
                <a:off x="3392" y="2064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8" name="Line 6157"/>
              <p:cNvSpPr>
                <a:spLocks noChangeShapeType="1"/>
              </p:cNvSpPr>
              <p:nvPr/>
            </p:nvSpPr>
            <p:spPr bwMode="auto">
              <a:xfrm flipH="1">
                <a:off x="3382" y="2007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9" name="Line 6158"/>
              <p:cNvSpPr>
                <a:spLocks noChangeShapeType="1"/>
              </p:cNvSpPr>
              <p:nvPr/>
            </p:nvSpPr>
            <p:spPr bwMode="auto">
              <a:xfrm>
                <a:off x="3392" y="2007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0" name="Line 6159"/>
              <p:cNvSpPr>
                <a:spLocks noChangeShapeType="1"/>
              </p:cNvSpPr>
              <p:nvPr/>
            </p:nvSpPr>
            <p:spPr bwMode="auto">
              <a:xfrm flipH="1">
                <a:off x="3382" y="1951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1" name="Line 6160"/>
              <p:cNvSpPr>
                <a:spLocks noChangeShapeType="1"/>
              </p:cNvSpPr>
              <p:nvPr/>
            </p:nvSpPr>
            <p:spPr bwMode="auto">
              <a:xfrm>
                <a:off x="3392" y="1951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2" name="Line 6161"/>
              <p:cNvSpPr>
                <a:spLocks noChangeShapeType="1"/>
              </p:cNvSpPr>
              <p:nvPr/>
            </p:nvSpPr>
            <p:spPr bwMode="auto">
              <a:xfrm flipH="1">
                <a:off x="3382" y="1894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3" name="Line 6162"/>
              <p:cNvSpPr>
                <a:spLocks noChangeShapeType="1"/>
              </p:cNvSpPr>
              <p:nvPr/>
            </p:nvSpPr>
            <p:spPr bwMode="auto">
              <a:xfrm>
                <a:off x="3392" y="1894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4" name="Line 6163"/>
              <p:cNvSpPr>
                <a:spLocks noChangeShapeType="1"/>
              </p:cNvSpPr>
              <p:nvPr/>
            </p:nvSpPr>
            <p:spPr bwMode="auto">
              <a:xfrm flipH="1">
                <a:off x="3382" y="1781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5" name="Line 6164"/>
              <p:cNvSpPr>
                <a:spLocks noChangeShapeType="1"/>
              </p:cNvSpPr>
              <p:nvPr/>
            </p:nvSpPr>
            <p:spPr bwMode="auto">
              <a:xfrm>
                <a:off x="3392" y="1781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6" name="Line 6165"/>
              <p:cNvSpPr>
                <a:spLocks noChangeShapeType="1"/>
              </p:cNvSpPr>
              <p:nvPr/>
            </p:nvSpPr>
            <p:spPr bwMode="auto">
              <a:xfrm flipH="1">
                <a:off x="3382" y="1724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7" name="Line 6166"/>
              <p:cNvSpPr>
                <a:spLocks noChangeShapeType="1"/>
              </p:cNvSpPr>
              <p:nvPr/>
            </p:nvSpPr>
            <p:spPr bwMode="auto">
              <a:xfrm>
                <a:off x="3392" y="1724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8" name="Line 6167"/>
              <p:cNvSpPr>
                <a:spLocks noChangeShapeType="1"/>
              </p:cNvSpPr>
              <p:nvPr/>
            </p:nvSpPr>
            <p:spPr bwMode="auto">
              <a:xfrm flipH="1">
                <a:off x="3382" y="1667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9" name="Line 6168"/>
              <p:cNvSpPr>
                <a:spLocks noChangeShapeType="1"/>
              </p:cNvSpPr>
              <p:nvPr/>
            </p:nvSpPr>
            <p:spPr bwMode="auto">
              <a:xfrm>
                <a:off x="3392" y="1667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0" name="Line 6169"/>
              <p:cNvSpPr>
                <a:spLocks noChangeShapeType="1"/>
              </p:cNvSpPr>
              <p:nvPr/>
            </p:nvSpPr>
            <p:spPr bwMode="auto">
              <a:xfrm flipH="1">
                <a:off x="3382" y="1611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" name="Line 6170"/>
              <p:cNvSpPr>
                <a:spLocks noChangeShapeType="1"/>
              </p:cNvSpPr>
              <p:nvPr/>
            </p:nvSpPr>
            <p:spPr bwMode="auto">
              <a:xfrm>
                <a:off x="3392" y="1611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2" name="Line 6171"/>
              <p:cNvSpPr>
                <a:spLocks noChangeShapeType="1"/>
              </p:cNvSpPr>
              <p:nvPr/>
            </p:nvSpPr>
            <p:spPr bwMode="auto">
              <a:xfrm flipH="1">
                <a:off x="3382" y="1497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3" name="Line 6172"/>
              <p:cNvSpPr>
                <a:spLocks noChangeShapeType="1"/>
              </p:cNvSpPr>
              <p:nvPr/>
            </p:nvSpPr>
            <p:spPr bwMode="auto">
              <a:xfrm>
                <a:off x="3392" y="1497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4" name="Line 6173"/>
              <p:cNvSpPr>
                <a:spLocks noChangeShapeType="1"/>
              </p:cNvSpPr>
              <p:nvPr/>
            </p:nvSpPr>
            <p:spPr bwMode="auto">
              <a:xfrm flipH="1">
                <a:off x="3382" y="1441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5" name="Line 6174"/>
              <p:cNvSpPr>
                <a:spLocks noChangeShapeType="1"/>
              </p:cNvSpPr>
              <p:nvPr/>
            </p:nvSpPr>
            <p:spPr bwMode="auto">
              <a:xfrm>
                <a:off x="3392" y="1441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6" name="Line 6175"/>
              <p:cNvSpPr>
                <a:spLocks noChangeShapeType="1"/>
              </p:cNvSpPr>
              <p:nvPr/>
            </p:nvSpPr>
            <p:spPr bwMode="auto">
              <a:xfrm flipH="1">
                <a:off x="3382" y="1384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7" name="Line 6176"/>
              <p:cNvSpPr>
                <a:spLocks noChangeShapeType="1"/>
              </p:cNvSpPr>
              <p:nvPr/>
            </p:nvSpPr>
            <p:spPr bwMode="auto">
              <a:xfrm>
                <a:off x="3392" y="1384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8" name="Line 6177"/>
              <p:cNvSpPr>
                <a:spLocks noChangeShapeType="1"/>
              </p:cNvSpPr>
              <p:nvPr/>
            </p:nvSpPr>
            <p:spPr bwMode="auto">
              <a:xfrm flipH="1">
                <a:off x="3382" y="1328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9" name="Line 6178"/>
              <p:cNvSpPr>
                <a:spLocks noChangeShapeType="1"/>
              </p:cNvSpPr>
              <p:nvPr/>
            </p:nvSpPr>
            <p:spPr bwMode="auto">
              <a:xfrm>
                <a:off x="3392" y="1328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0" name="Line 6179"/>
              <p:cNvSpPr>
                <a:spLocks noChangeShapeType="1"/>
              </p:cNvSpPr>
              <p:nvPr/>
            </p:nvSpPr>
            <p:spPr bwMode="auto">
              <a:xfrm flipH="1">
                <a:off x="3382" y="1214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1" name="Line 6180"/>
              <p:cNvSpPr>
                <a:spLocks noChangeShapeType="1"/>
              </p:cNvSpPr>
              <p:nvPr/>
            </p:nvSpPr>
            <p:spPr bwMode="auto">
              <a:xfrm>
                <a:off x="3392" y="1214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2" name="Line 6181"/>
              <p:cNvSpPr>
                <a:spLocks noChangeShapeType="1"/>
              </p:cNvSpPr>
              <p:nvPr/>
            </p:nvSpPr>
            <p:spPr bwMode="auto">
              <a:xfrm flipH="1">
                <a:off x="3382" y="1158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3" name="Line 6182"/>
              <p:cNvSpPr>
                <a:spLocks noChangeShapeType="1"/>
              </p:cNvSpPr>
              <p:nvPr/>
            </p:nvSpPr>
            <p:spPr bwMode="auto">
              <a:xfrm>
                <a:off x="3392" y="1158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4" name="Line 6183"/>
              <p:cNvSpPr>
                <a:spLocks noChangeShapeType="1"/>
              </p:cNvSpPr>
              <p:nvPr/>
            </p:nvSpPr>
            <p:spPr bwMode="auto">
              <a:xfrm flipH="1">
                <a:off x="3382" y="1101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5" name="Line 6184"/>
              <p:cNvSpPr>
                <a:spLocks noChangeShapeType="1"/>
              </p:cNvSpPr>
              <p:nvPr/>
            </p:nvSpPr>
            <p:spPr bwMode="auto">
              <a:xfrm>
                <a:off x="3392" y="1101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6" name="Line 6185"/>
              <p:cNvSpPr>
                <a:spLocks noChangeShapeType="1"/>
              </p:cNvSpPr>
              <p:nvPr/>
            </p:nvSpPr>
            <p:spPr bwMode="auto">
              <a:xfrm flipH="1">
                <a:off x="3382" y="1044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7" name="Line 6186"/>
              <p:cNvSpPr>
                <a:spLocks noChangeShapeType="1"/>
              </p:cNvSpPr>
              <p:nvPr/>
            </p:nvSpPr>
            <p:spPr bwMode="auto">
              <a:xfrm>
                <a:off x="3392" y="1044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8" name="Line 6187"/>
              <p:cNvSpPr>
                <a:spLocks noChangeShapeType="1"/>
              </p:cNvSpPr>
              <p:nvPr/>
            </p:nvSpPr>
            <p:spPr bwMode="auto">
              <a:xfrm flipH="1">
                <a:off x="3382" y="931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9" name="Line 6188"/>
              <p:cNvSpPr>
                <a:spLocks noChangeShapeType="1"/>
              </p:cNvSpPr>
              <p:nvPr/>
            </p:nvSpPr>
            <p:spPr bwMode="auto">
              <a:xfrm>
                <a:off x="3392" y="931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0" name="Line 6189"/>
              <p:cNvSpPr>
                <a:spLocks noChangeShapeType="1"/>
              </p:cNvSpPr>
              <p:nvPr/>
            </p:nvSpPr>
            <p:spPr bwMode="auto">
              <a:xfrm flipH="1">
                <a:off x="3382" y="874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1" name="Line 6190"/>
              <p:cNvSpPr>
                <a:spLocks noChangeShapeType="1"/>
              </p:cNvSpPr>
              <p:nvPr/>
            </p:nvSpPr>
            <p:spPr bwMode="auto">
              <a:xfrm>
                <a:off x="3392" y="874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2" name="Line 6191"/>
              <p:cNvSpPr>
                <a:spLocks noChangeShapeType="1"/>
              </p:cNvSpPr>
              <p:nvPr/>
            </p:nvSpPr>
            <p:spPr bwMode="auto">
              <a:xfrm flipH="1">
                <a:off x="3382" y="818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3" name="Line 6192"/>
              <p:cNvSpPr>
                <a:spLocks noChangeShapeType="1"/>
              </p:cNvSpPr>
              <p:nvPr/>
            </p:nvSpPr>
            <p:spPr bwMode="auto">
              <a:xfrm>
                <a:off x="3392" y="818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4" name="Line 6193"/>
              <p:cNvSpPr>
                <a:spLocks noChangeShapeType="1"/>
              </p:cNvSpPr>
              <p:nvPr/>
            </p:nvSpPr>
            <p:spPr bwMode="auto">
              <a:xfrm flipH="1">
                <a:off x="3382" y="761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5" name="Line 6194"/>
              <p:cNvSpPr>
                <a:spLocks noChangeShapeType="1"/>
              </p:cNvSpPr>
              <p:nvPr/>
            </p:nvSpPr>
            <p:spPr bwMode="auto">
              <a:xfrm>
                <a:off x="3392" y="761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6" name="Line 6195"/>
              <p:cNvSpPr>
                <a:spLocks noChangeShapeType="1"/>
              </p:cNvSpPr>
              <p:nvPr/>
            </p:nvSpPr>
            <p:spPr bwMode="auto">
              <a:xfrm>
                <a:off x="3385" y="1684"/>
                <a:ext cx="8" cy="154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7" name="Line 6196"/>
              <p:cNvSpPr>
                <a:spLocks noChangeShapeType="1"/>
              </p:cNvSpPr>
              <p:nvPr/>
            </p:nvSpPr>
            <p:spPr bwMode="auto">
              <a:xfrm>
                <a:off x="3393" y="1838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8" name="Line 6197"/>
              <p:cNvSpPr>
                <a:spLocks noChangeShapeType="1"/>
              </p:cNvSpPr>
              <p:nvPr/>
            </p:nvSpPr>
            <p:spPr bwMode="auto">
              <a:xfrm>
                <a:off x="3400" y="1864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9" name="Line 6198"/>
              <p:cNvSpPr>
                <a:spLocks noChangeShapeType="1"/>
              </p:cNvSpPr>
              <p:nvPr/>
            </p:nvSpPr>
            <p:spPr bwMode="auto">
              <a:xfrm>
                <a:off x="3408" y="1889"/>
                <a:ext cx="7" cy="52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0" name="Line 6199"/>
              <p:cNvSpPr>
                <a:spLocks noChangeShapeType="1"/>
              </p:cNvSpPr>
              <p:nvPr/>
            </p:nvSpPr>
            <p:spPr bwMode="auto">
              <a:xfrm flipV="1">
                <a:off x="3415" y="1925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1" name="Line 6200"/>
              <p:cNvSpPr>
                <a:spLocks noChangeShapeType="1"/>
              </p:cNvSpPr>
              <p:nvPr/>
            </p:nvSpPr>
            <p:spPr bwMode="auto">
              <a:xfrm>
                <a:off x="3423" y="1925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2" name="Line 6201"/>
              <p:cNvSpPr>
                <a:spLocks noChangeShapeType="1"/>
              </p:cNvSpPr>
              <p:nvPr/>
            </p:nvSpPr>
            <p:spPr bwMode="auto">
              <a:xfrm>
                <a:off x="3430" y="1936"/>
                <a:ext cx="8" cy="77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3" name="Line 6202"/>
              <p:cNvSpPr>
                <a:spLocks noChangeShapeType="1"/>
              </p:cNvSpPr>
              <p:nvPr/>
            </p:nvSpPr>
            <p:spPr bwMode="auto">
              <a:xfrm flipV="1">
                <a:off x="3438" y="2008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4" name="Line 6203"/>
              <p:cNvSpPr>
                <a:spLocks noChangeShapeType="1"/>
              </p:cNvSpPr>
              <p:nvPr/>
            </p:nvSpPr>
            <p:spPr bwMode="auto">
              <a:xfrm>
                <a:off x="3446" y="200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5" name="Line 6204"/>
              <p:cNvSpPr>
                <a:spLocks noChangeShapeType="1"/>
              </p:cNvSpPr>
              <p:nvPr/>
            </p:nvSpPr>
            <p:spPr bwMode="auto">
              <a:xfrm>
                <a:off x="3453" y="2008"/>
                <a:ext cx="8" cy="5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6" name="Line 6205"/>
              <p:cNvSpPr>
                <a:spLocks noChangeShapeType="1"/>
              </p:cNvSpPr>
              <p:nvPr/>
            </p:nvSpPr>
            <p:spPr bwMode="auto">
              <a:xfrm>
                <a:off x="3461" y="2059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7" name="Line 6206"/>
              <p:cNvSpPr>
                <a:spLocks noChangeShapeType="1"/>
              </p:cNvSpPr>
              <p:nvPr/>
            </p:nvSpPr>
            <p:spPr bwMode="auto">
              <a:xfrm>
                <a:off x="3468" y="208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8" name="Line 6207"/>
              <p:cNvSpPr>
                <a:spLocks noChangeShapeType="1"/>
              </p:cNvSpPr>
              <p:nvPr/>
            </p:nvSpPr>
            <p:spPr bwMode="auto">
              <a:xfrm>
                <a:off x="3476" y="208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9" name="Line 6208"/>
              <p:cNvSpPr>
                <a:spLocks noChangeShapeType="1"/>
              </p:cNvSpPr>
              <p:nvPr/>
            </p:nvSpPr>
            <p:spPr bwMode="auto">
              <a:xfrm>
                <a:off x="3483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0" name="Line 6209"/>
              <p:cNvSpPr>
                <a:spLocks noChangeShapeType="1"/>
              </p:cNvSpPr>
              <p:nvPr/>
            </p:nvSpPr>
            <p:spPr bwMode="auto">
              <a:xfrm flipV="1">
                <a:off x="3491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1" name="Line 6210"/>
              <p:cNvSpPr>
                <a:spLocks noChangeShapeType="1"/>
              </p:cNvSpPr>
              <p:nvPr/>
            </p:nvSpPr>
            <p:spPr bwMode="auto">
              <a:xfrm>
                <a:off x="3499" y="210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2" name="Line 6211"/>
              <p:cNvSpPr>
                <a:spLocks noChangeShapeType="1"/>
              </p:cNvSpPr>
              <p:nvPr/>
            </p:nvSpPr>
            <p:spPr bwMode="auto">
              <a:xfrm flipV="1">
                <a:off x="3506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3" name="Line 6212"/>
              <p:cNvSpPr>
                <a:spLocks noChangeShapeType="1"/>
              </p:cNvSpPr>
              <p:nvPr/>
            </p:nvSpPr>
            <p:spPr bwMode="auto">
              <a:xfrm>
                <a:off x="3514" y="210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4" name="Line 6213"/>
              <p:cNvSpPr>
                <a:spLocks noChangeShapeType="1"/>
              </p:cNvSpPr>
              <p:nvPr/>
            </p:nvSpPr>
            <p:spPr bwMode="auto">
              <a:xfrm flipV="1">
                <a:off x="3521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5" name="Line 6214"/>
              <p:cNvSpPr>
                <a:spLocks noChangeShapeType="1"/>
              </p:cNvSpPr>
              <p:nvPr/>
            </p:nvSpPr>
            <p:spPr bwMode="auto">
              <a:xfrm>
                <a:off x="3529" y="210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6" name="Line 6215"/>
              <p:cNvSpPr>
                <a:spLocks noChangeShapeType="1"/>
              </p:cNvSpPr>
              <p:nvPr/>
            </p:nvSpPr>
            <p:spPr bwMode="auto">
              <a:xfrm>
                <a:off x="3536" y="210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7" name="Line 6216"/>
              <p:cNvSpPr>
                <a:spLocks noChangeShapeType="1"/>
              </p:cNvSpPr>
              <p:nvPr/>
            </p:nvSpPr>
            <p:spPr bwMode="auto">
              <a:xfrm>
                <a:off x="3544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8" name="Line 6217"/>
              <p:cNvSpPr>
                <a:spLocks noChangeShapeType="1"/>
              </p:cNvSpPr>
              <p:nvPr/>
            </p:nvSpPr>
            <p:spPr bwMode="auto">
              <a:xfrm>
                <a:off x="3552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9" name="Line 6218"/>
              <p:cNvSpPr>
                <a:spLocks noChangeShapeType="1"/>
              </p:cNvSpPr>
              <p:nvPr/>
            </p:nvSpPr>
            <p:spPr bwMode="auto">
              <a:xfrm flipV="1">
                <a:off x="3559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0" name="Line 6219"/>
              <p:cNvSpPr>
                <a:spLocks noChangeShapeType="1"/>
              </p:cNvSpPr>
              <p:nvPr/>
            </p:nvSpPr>
            <p:spPr bwMode="auto">
              <a:xfrm>
                <a:off x="3567" y="210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1" name="Line 6220"/>
              <p:cNvSpPr>
                <a:spLocks noChangeShapeType="1"/>
              </p:cNvSpPr>
              <p:nvPr/>
            </p:nvSpPr>
            <p:spPr bwMode="auto">
              <a:xfrm>
                <a:off x="3574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2" name="Line 6221"/>
              <p:cNvSpPr>
                <a:spLocks noChangeShapeType="1"/>
              </p:cNvSpPr>
              <p:nvPr/>
            </p:nvSpPr>
            <p:spPr bwMode="auto">
              <a:xfrm>
                <a:off x="3582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3" name="Line 6222"/>
              <p:cNvSpPr>
                <a:spLocks noChangeShapeType="1"/>
              </p:cNvSpPr>
              <p:nvPr/>
            </p:nvSpPr>
            <p:spPr bwMode="auto">
              <a:xfrm flipV="1">
                <a:off x="3589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4" name="Line 6223"/>
              <p:cNvSpPr>
                <a:spLocks noChangeShapeType="1"/>
              </p:cNvSpPr>
              <p:nvPr/>
            </p:nvSpPr>
            <p:spPr bwMode="auto">
              <a:xfrm flipV="1">
                <a:off x="3597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5" name="Line 6224"/>
              <p:cNvSpPr>
                <a:spLocks noChangeShapeType="1"/>
              </p:cNvSpPr>
              <p:nvPr/>
            </p:nvSpPr>
            <p:spPr bwMode="auto">
              <a:xfrm>
                <a:off x="3605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6" name="Line 6225"/>
              <p:cNvSpPr>
                <a:spLocks noChangeShapeType="1"/>
              </p:cNvSpPr>
              <p:nvPr/>
            </p:nvSpPr>
            <p:spPr bwMode="auto">
              <a:xfrm>
                <a:off x="3612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7" name="Line 6226"/>
              <p:cNvSpPr>
                <a:spLocks noChangeShapeType="1"/>
              </p:cNvSpPr>
              <p:nvPr/>
            </p:nvSpPr>
            <p:spPr bwMode="auto">
              <a:xfrm flipV="1">
                <a:off x="3620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8" name="Line 6227"/>
              <p:cNvSpPr>
                <a:spLocks noChangeShapeType="1"/>
              </p:cNvSpPr>
              <p:nvPr/>
            </p:nvSpPr>
            <p:spPr bwMode="auto">
              <a:xfrm>
                <a:off x="3627" y="210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9" name="Line 6228"/>
              <p:cNvSpPr>
                <a:spLocks noChangeShapeType="1"/>
              </p:cNvSpPr>
              <p:nvPr/>
            </p:nvSpPr>
            <p:spPr bwMode="auto">
              <a:xfrm>
                <a:off x="3635" y="210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0" name="Line 6229"/>
              <p:cNvSpPr>
                <a:spLocks noChangeShapeType="1"/>
              </p:cNvSpPr>
              <p:nvPr/>
            </p:nvSpPr>
            <p:spPr bwMode="auto">
              <a:xfrm>
                <a:off x="3642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1" name="Line 6230"/>
              <p:cNvSpPr>
                <a:spLocks noChangeShapeType="1"/>
              </p:cNvSpPr>
              <p:nvPr/>
            </p:nvSpPr>
            <p:spPr bwMode="auto">
              <a:xfrm>
                <a:off x="3650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2" name="Line 6231"/>
              <p:cNvSpPr>
                <a:spLocks noChangeShapeType="1"/>
              </p:cNvSpPr>
              <p:nvPr/>
            </p:nvSpPr>
            <p:spPr bwMode="auto">
              <a:xfrm flipV="1">
                <a:off x="3657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3" name="Line 6232"/>
              <p:cNvSpPr>
                <a:spLocks noChangeShapeType="1"/>
              </p:cNvSpPr>
              <p:nvPr/>
            </p:nvSpPr>
            <p:spPr bwMode="auto">
              <a:xfrm>
                <a:off x="3665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4" name="Line 6233"/>
              <p:cNvSpPr>
                <a:spLocks noChangeShapeType="1"/>
              </p:cNvSpPr>
              <p:nvPr/>
            </p:nvSpPr>
            <p:spPr bwMode="auto">
              <a:xfrm>
                <a:off x="3673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5" name="Line 6234"/>
              <p:cNvSpPr>
                <a:spLocks noChangeShapeType="1"/>
              </p:cNvSpPr>
              <p:nvPr/>
            </p:nvSpPr>
            <p:spPr bwMode="auto">
              <a:xfrm>
                <a:off x="3680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6" name="Line 6235"/>
              <p:cNvSpPr>
                <a:spLocks noChangeShapeType="1"/>
              </p:cNvSpPr>
              <p:nvPr/>
            </p:nvSpPr>
            <p:spPr bwMode="auto">
              <a:xfrm>
                <a:off x="3688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7" name="Line 6236"/>
              <p:cNvSpPr>
                <a:spLocks noChangeShapeType="1"/>
              </p:cNvSpPr>
              <p:nvPr/>
            </p:nvSpPr>
            <p:spPr bwMode="auto">
              <a:xfrm flipV="1">
                <a:off x="3695" y="210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8" name="Line 6237"/>
              <p:cNvSpPr>
                <a:spLocks noChangeShapeType="1"/>
              </p:cNvSpPr>
              <p:nvPr/>
            </p:nvSpPr>
            <p:spPr bwMode="auto">
              <a:xfrm>
                <a:off x="3703" y="210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9" name="Line 6238"/>
              <p:cNvSpPr>
                <a:spLocks noChangeShapeType="1"/>
              </p:cNvSpPr>
              <p:nvPr/>
            </p:nvSpPr>
            <p:spPr bwMode="auto">
              <a:xfrm flipV="1">
                <a:off x="3710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0" name="Line 6239"/>
              <p:cNvSpPr>
                <a:spLocks noChangeShapeType="1"/>
              </p:cNvSpPr>
              <p:nvPr/>
            </p:nvSpPr>
            <p:spPr bwMode="auto">
              <a:xfrm>
                <a:off x="3718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1" name="Line 6240"/>
              <p:cNvSpPr>
                <a:spLocks noChangeShapeType="1"/>
              </p:cNvSpPr>
              <p:nvPr/>
            </p:nvSpPr>
            <p:spPr bwMode="auto">
              <a:xfrm>
                <a:off x="3726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2" name="Line 6241"/>
              <p:cNvSpPr>
                <a:spLocks noChangeShapeType="1"/>
              </p:cNvSpPr>
              <p:nvPr/>
            </p:nvSpPr>
            <p:spPr bwMode="auto">
              <a:xfrm>
                <a:off x="3733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3" name="Line 6242"/>
              <p:cNvSpPr>
                <a:spLocks noChangeShapeType="1"/>
              </p:cNvSpPr>
              <p:nvPr/>
            </p:nvSpPr>
            <p:spPr bwMode="auto">
              <a:xfrm flipV="1">
                <a:off x="3741" y="2095"/>
                <a:ext cx="11" cy="2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4" name="Line 6243"/>
              <p:cNvSpPr>
                <a:spLocks noChangeShapeType="1"/>
              </p:cNvSpPr>
              <p:nvPr/>
            </p:nvSpPr>
            <p:spPr bwMode="auto">
              <a:xfrm flipV="1">
                <a:off x="3752" y="208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5" name="Line 6244"/>
              <p:cNvSpPr>
                <a:spLocks noChangeShapeType="1"/>
              </p:cNvSpPr>
              <p:nvPr/>
            </p:nvSpPr>
            <p:spPr bwMode="auto">
              <a:xfrm>
                <a:off x="3760" y="2085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6" name="Line 6245"/>
              <p:cNvSpPr>
                <a:spLocks noChangeShapeType="1"/>
              </p:cNvSpPr>
              <p:nvPr/>
            </p:nvSpPr>
            <p:spPr bwMode="auto">
              <a:xfrm>
                <a:off x="3767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7" name="Line 6246"/>
              <p:cNvSpPr>
                <a:spLocks noChangeShapeType="1"/>
              </p:cNvSpPr>
              <p:nvPr/>
            </p:nvSpPr>
            <p:spPr bwMode="auto">
              <a:xfrm>
                <a:off x="3775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8" name="Line 6247"/>
              <p:cNvSpPr>
                <a:spLocks noChangeShapeType="1"/>
              </p:cNvSpPr>
              <p:nvPr/>
            </p:nvSpPr>
            <p:spPr bwMode="auto">
              <a:xfrm>
                <a:off x="3782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9" name="Line 6248"/>
              <p:cNvSpPr>
                <a:spLocks noChangeShapeType="1"/>
              </p:cNvSpPr>
              <p:nvPr/>
            </p:nvSpPr>
            <p:spPr bwMode="auto">
              <a:xfrm>
                <a:off x="3790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0" name="Line 6249"/>
              <p:cNvSpPr>
                <a:spLocks noChangeShapeType="1"/>
              </p:cNvSpPr>
              <p:nvPr/>
            </p:nvSpPr>
            <p:spPr bwMode="auto">
              <a:xfrm>
                <a:off x="3798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1" name="Line 6250"/>
              <p:cNvSpPr>
                <a:spLocks noChangeShapeType="1"/>
              </p:cNvSpPr>
              <p:nvPr/>
            </p:nvSpPr>
            <p:spPr bwMode="auto">
              <a:xfrm>
                <a:off x="3805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2" name="Line 6251"/>
              <p:cNvSpPr>
                <a:spLocks noChangeShapeType="1"/>
              </p:cNvSpPr>
              <p:nvPr/>
            </p:nvSpPr>
            <p:spPr bwMode="auto">
              <a:xfrm flipV="1">
                <a:off x="3813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3" name="Line 6252"/>
              <p:cNvSpPr>
                <a:spLocks noChangeShapeType="1"/>
              </p:cNvSpPr>
              <p:nvPr/>
            </p:nvSpPr>
            <p:spPr bwMode="auto">
              <a:xfrm>
                <a:off x="3820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4" name="Line 6253"/>
              <p:cNvSpPr>
                <a:spLocks noChangeShapeType="1"/>
              </p:cNvSpPr>
              <p:nvPr/>
            </p:nvSpPr>
            <p:spPr bwMode="auto">
              <a:xfrm flipV="1">
                <a:off x="3828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5" name="Line 6254"/>
              <p:cNvSpPr>
                <a:spLocks noChangeShapeType="1"/>
              </p:cNvSpPr>
              <p:nvPr/>
            </p:nvSpPr>
            <p:spPr bwMode="auto">
              <a:xfrm flipV="1">
                <a:off x="3835" y="210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6" name="Line 6255"/>
              <p:cNvSpPr>
                <a:spLocks noChangeShapeType="1"/>
              </p:cNvSpPr>
              <p:nvPr/>
            </p:nvSpPr>
            <p:spPr bwMode="auto">
              <a:xfrm>
                <a:off x="3843" y="210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7" name="Line 6256"/>
              <p:cNvSpPr>
                <a:spLocks noChangeShapeType="1"/>
              </p:cNvSpPr>
              <p:nvPr/>
            </p:nvSpPr>
            <p:spPr bwMode="auto">
              <a:xfrm flipV="1">
                <a:off x="3851" y="210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8" name="Line 6257"/>
              <p:cNvSpPr>
                <a:spLocks noChangeShapeType="1"/>
              </p:cNvSpPr>
              <p:nvPr/>
            </p:nvSpPr>
            <p:spPr bwMode="auto">
              <a:xfrm>
                <a:off x="3858" y="210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9" name="Line 6258"/>
              <p:cNvSpPr>
                <a:spLocks noChangeShapeType="1"/>
              </p:cNvSpPr>
              <p:nvPr/>
            </p:nvSpPr>
            <p:spPr bwMode="auto">
              <a:xfrm>
                <a:off x="3866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0" name="Line 6259"/>
              <p:cNvSpPr>
                <a:spLocks noChangeShapeType="1"/>
              </p:cNvSpPr>
              <p:nvPr/>
            </p:nvSpPr>
            <p:spPr bwMode="auto">
              <a:xfrm>
                <a:off x="3873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1" name="Line 6260"/>
              <p:cNvSpPr>
                <a:spLocks noChangeShapeType="1"/>
              </p:cNvSpPr>
              <p:nvPr/>
            </p:nvSpPr>
            <p:spPr bwMode="auto">
              <a:xfrm flipV="1">
                <a:off x="3881" y="209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2" name="Line 6261"/>
              <p:cNvSpPr>
                <a:spLocks noChangeShapeType="1"/>
              </p:cNvSpPr>
              <p:nvPr/>
            </p:nvSpPr>
            <p:spPr bwMode="auto">
              <a:xfrm flipV="1">
                <a:off x="3888" y="208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3" name="Line 6262"/>
              <p:cNvSpPr>
                <a:spLocks noChangeShapeType="1"/>
              </p:cNvSpPr>
              <p:nvPr/>
            </p:nvSpPr>
            <p:spPr bwMode="auto">
              <a:xfrm flipV="1">
                <a:off x="3896" y="2059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4" name="Line 6263"/>
              <p:cNvSpPr>
                <a:spLocks noChangeShapeType="1"/>
              </p:cNvSpPr>
              <p:nvPr/>
            </p:nvSpPr>
            <p:spPr bwMode="auto">
              <a:xfrm flipV="1">
                <a:off x="3904" y="2008"/>
                <a:ext cx="7" cy="5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5" name="Line 6264"/>
              <p:cNvSpPr>
                <a:spLocks noChangeShapeType="1"/>
              </p:cNvSpPr>
              <p:nvPr/>
            </p:nvSpPr>
            <p:spPr bwMode="auto">
              <a:xfrm flipV="1">
                <a:off x="3911" y="1941"/>
                <a:ext cx="8" cy="67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6" name="Line 6265"/>
              <p:cNvSpPr>
                <a:spLocks noChangeShapeType="1"/>
              </p:cNvSpPr>
              <p:nvPr/>
            </p:nvSpPr>
            <p:spPr bwMode="auto">
              <a:xfrm flipV="1">
                <a:off x="3919" y="1915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7" name="Line 6266"/>
              <p:cNvSpPr>
                <a:spLocks noChangeShapeType="1"/>
              </p:cNvSpPr>
              <p:nvPr/>
            </p:nvSpPr>
            <p:spPr bwMode="auto">
              <a:xfrm flipV="1">
                <a:off x="3926" y="19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8" name="Line 6267"/>
              <p:cNvSpPr>
                <a:spLocks noChangeShapeType="1"/>
              </p:cNvSpPr>
              <p:nvPr/>
            </p:nvSpPr>
            <p:spPr bwMode="auto">
              <a:xfrm flipV="1">
                <a:off x="3934" y="1792"/>
                <a:ext cx="7" cy="113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9" name="Line 6268"/>
              <p:cNvSpPr>
                <a:spLocks noChangeShapeType="1"/>
              </p:cNvSpPr>
              <p:nvPr/>
            </p:nvSpPr>
            <p:spPr bwMode="auto">
              <a:xfrm>
                <a:off x="3941" y="1792"/>
                <a:ext cx="8" cy="87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0" name="Line 6269"/>
              <p:cNvSpPr>
                <a:spLocks noChangeShapeType="1"/>
              </p:cNvSpPr>
              <p:nvPr/>
            </p:nvSpPr>
            <p:spPr bwMode="auto">
              <a:xfrm>
                <a:off x="3949" y="1879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1" name="Line 6270"/>
              <p:cNvSpPr>
                <a:spLocks noChangeShapeType="1"/>
              </p:cNvSpPr>
              <p:nvPr/>
            </p:nvSpPr>
            <p:spPr bwMode="auto">
              <a:xfrm>
                <a:off x="3957" y="1894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2" name="Line 6271"/>
              <p:cNvSpPr>
                <a:spLocks noChangeShapeType="1"/>
              </p:cNvSpPr>
              <p:nvPr/>
            </p:nvSpPr>
            <p:spPr bwMode="auto">
              <a:xfrm>
                <a:off x="3964" y="1915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3" name="Line 6272"/>
              <p:cNvSpPr>
                <a:spLocks noChangeShapeType="1"/>
              </p:cNvSpPr>
              <p:nvPr/>
            </p:nvSpPr>
            <p:spPr bwMode="auto">
              <a:xfrm>
                <a:off x="3972" y="1951"/>
                <a:ext cx="7" cy="5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4" name="Line 6273"/>
              <p:cNvSpPr>
                <a:spLocks noChangeShapeType="1"/>
              </p:cNvSpPr>
              <p:nvPr/>
            </p:nvSpPr>
            <p:spPr bwMode="auto">
              <a:xfrm>
                <a:off x="3979" y="2002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5" name="Line 6274"/>
              <p:cNvSpPr>
                <a:spLocks noChangeShapeType="1"/>
              </p:cNvSpPr>
              <p:nvPr/>
            </p:nvSpPr>
            <p:spPr bwMode="auto">
              <a:xfrm flipV="1">
                <a:off x="3987" y="1977"/>
                <a:ext cx="7" cy="4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6" name="Line 6275"/>
              <p:cNvSpPr>
                <a:spLocks noChangeShapeType="1"/>
              </p:cNvSpPr>
              <p:nvPr/>
            </p:nvSpPr>
            <p:spPr bwMode="auto">
              <a:xfrm>
                <a:off x="3994" y="197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7" name="Line 6276"/>
              <p:cNvSpPr>
                <a:spLocks noChangeShapeType="1"/>
              </p:cNvSpPr>
              <p:nvPr/>
            </p:nvSpPr>
            <p:spPr bwMode="auto">
              <a:xfrm flipV="1">
                <a:off x="4002" y="1951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8" name="Line 6277"/>
              <p:cNvSpPr>
                <a:spLocks noChangeShapeType="1"/>
              </p:cNvSpPr>
              <p:nvPr/>
            </p:nvSpPr>
            <p:spPr bwMode="auto">
              <a:xfrm flipV="1">
                <a:off x="4010" y="1884"/>
                <a:ext cx="7" cy="67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9" name="Line 6278"/>
              <p:cNvSpPr>
                <a:spLocks noChangeShapeType="1"/>
              </p:cNvSpPr>
              <p:nvPr/>
            </p:nvSpPr>
            <p:spPr bwMode="auto">
              <a:xfrm>
                <a:off x="4017" y="1884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0" name="Line 6279"/>
              <p:cNvSpPr>
                <a:spLocks noChangeShapeType="1"/>
              </p:cNvSpPr>
              <p:nvPr/>
            </p:nvSpPr>
            <p:spPr bwMode="auto">
              <a:xfrm>
                <a:off x="4025" y="191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1" name="Line 6280"/>
              <p:cNvSpPr>
                <a:spLocks noChangeShapeType="1"/>
              </p:cNvSpPr>
              <p:nvPr/>
            </p:nvSpPr>
            <p:spPr bwMode="auto">
              <a:xfrm flipV="1">
                <a:off x="4032" y="1894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2" name="Line 6281"/>
              <p:cNvSpPr>
                <a:spLocks noChangeShapeType="1"/>
              </p:cNvSpPr>
              <p:nvPr/>
            </p:nvSpPr>
            <p:spPr bwMode="auto">
              <a:xfrm flipV="1">
                <a:off x="4040" y="1889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3" name="Line 6282"/>
              <p:cNvSpPr>
                <a:spLocks noChangeShapeType="1"/>
              </p:cNvSpPr>
              <p:nvPr/>
            </p:nvSpPr>
            <p:spPr bwMode="auto">
              <a:xfrm flipV="1">
                <a:off x="4047" y="1853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4" name="Line 6283"/>
              <p:cNvSpPr>
                <a:spLocks noChangeShapeType="1"/>
              </p:cNvSpPr>
              <p:nvPr/>
            </p:nvSpPr>
            <p:spPr bwMode="auto">
              <a:xfrm>
                <a:off x="4055" y="1853"/>
                <a:ext cx="7" cy="52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5" name="Line 6284"/>
              <p:cNvSpPr>
                <a:spLocks noChangeShapeType="1"/>
              </p:cNvSpPr>
              <p:nvPr/>
            </p:nvSpPr>
            <p:spPr bwMode="auto">
              <a:xfrm flipV="1">
                <a:off x="4062" y="19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6" name="Line 6285"/>
              <p:cNvSpPr>
                <a:spLocks noChangeShapeType="1"/>
              </p:cNvSpPr>
              <p:nvPr/>
            </p:nvSpPr>
            <p:spPr bwMode="auto">
              <a:xfrm>
                <a:off x="4070" y="1900"/>
                <a:ext cx="8" cy="82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7" name="Line 6286"/>
              <p:cNvSpPr>
                <a:spLocks noChangeShapeType="1"/>
              </p:cNvSpPr>
              <p:nvPr/>
            </p:nvSpPr>
            <p:spPr bwMode="auto">
              <a:xfrm>
                <a:off x="4078" y="1982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8" name="Line 6287"/>
              <p:cNvSpPr>
                <a:spLocks noChangeShapeType="1"/>
              </p:cNvSpPr>
              <p:nvPr/>
            </p:nvSpPr>
            <p:spPr bwMode="auto">
              <a:xfrm flipV="1">
                <a:off x="4085" y="1951"/>
                <a:ext cx="8" cy="4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9" name="Line 6288"/>
              <p:cNvSpPr>
                <a:spLocks noChangeShapeType="1"/>
              </p:cNvSpPr>
              <p:nvPr/>
            </p:nvSpPr>
            <p:spPr bwMode="auto">
              <a:xfrm flipV="1">
                <a:off x="4093" y="1905"/>
                <a:ext cx="7" cy="4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0" name="Line 6289"/>
              <p:cNvSpPr>
                <a:spLocks noChangeShapeType="1"/>
              </p:cNvSpPr>
              <p:nvPr/>
            </p:nvSpPr>
            <p:spPr bwMode="auto">
              <a:xfrm>
                <a:off x="4100" y="1905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1" name="Line 6290"/>
              <p:cNvSpPr>
                <a:spLocks noChangeShapeType="1"/>
              </p:cNvSpPr>
              <p:nvPr/>
            </p:nvSpPr>
            <p:spPr bwMode="auto">
              <a:xfrm>
                <a:off x="4108" y="1941"/>
                <a:ext cx="7" cy="4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2" name="Line 6291"/>
              <p:cNvSpPr>
                <a:spLocks noChangeShapeType="1"/>
              </p:cNvSpPr>
              <p:nvPr/>
            </p:nvSpPr>
            <p:spPr bwMode="auto">
              <a:xfrm>
                <a:off x="4115" y="1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3" name="Line 6292"/>
              <p:cNvSpPr>
                <a:spLocks noChangeShapeType="1"/>
              </p:cNvSpPr>
              <p:nvPr/>
            </p:nvSpPr>
            <p:spPr bwMode="auto">
              <a:xfrm>
                <a:off x="4123" y="1987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4" name="Line 6293"/>
              <p:cNvSpPr>
                <a:spLocks noChangeShapeType="1"/>
              </p:cNvSpPr>
              <p:nvPr/>
            </p:nvSpPr>
            <p:spPr bwMode="auto">
              <a:xfrm>
                <a:off x="4131" y="2002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5" name="Line 6294"/>
              <p:cNvSpPr>
                <a:spLocks noChangeShapeType="1"/>
              </p:cNvSpPr>
              <p:nvPr/>
            </p:nvSpPr>
            <p:spPr bwMode="auto">
              <a:xfrm>
                <a:off x="4138" y="2028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6" name="Line 6295"/>
              <p:cNvSpPr>
                <a:spLocks noChangeShapeType="1"/>
              </p:cNvSpPr>
              <p:nvPr/>
            </p:nvSpPr>
            <p:spPr bwMode="auto">
              <a:xfrm flipV="1">
                <a:off x="4146" y="2018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7" name="Line 6296"/>
              <p:cNvSpPr>
                <a:spLocks noChangeShapeType="1"/>
              </p:cNvSpPr>
              <p:nvPr/>
            </p:nvSpPr>
            <p:spPr bwMode="auto">
              <a:xfrm>
                <a:off x="4153" y="2018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8" name="Line 6297"/>
              <p:cNvSpPr>
                <a:spLocks noChangeShapeType="1"/>
              </p:cNvSpPr>
              <p:nvPr/>
            </p:nvSpPr>
            <p:spPr bwMode="auto">
              <a:xfrm>
                <a:off x="4161" y="2049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9" name="Line 6298"/>
              <p:cNvSpPr>
                <a:spLocks noChangeShapeType="1"/>
              </p:cNvSpPr>
              <p:nvPr/>
            </p:nvSpPr>
            <p:spPr bwMode="auto">
              <a:xfrm>
                <a:off x="4168" y="2069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0" name="Line 6299"/>
              <p:cNvSpPr>
                <a:spLocks noChangeShapeType="1"/>
              </p:cNvSpPr>
              <p:nvPr/>
            </p:nvSpPr>
            <p:spPr bwMode="auto">
              <a:xfrm flipV="1">
                <a:off x="4176" y="2064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1" name="Line 6300"/>
              <p:cNvSpPr>
                <a:spLocks noChangeShapeType="1"/>
              </p:cNvSpPr>
              <p:nvPr/>
            </p:nvSpPr>
            <p:spPr bwMode="auto">
              <a:xfrm>
                <a:off x="4184" y="2064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2" name="Line 6301"/>
              <p:cNvSpPr>
                <a:spLocks noChangeShapeType="1"/>
              </p:cNvSpPr>
              <p:nvPr/>
            </p:nvSpPr>
            <p:spPr bwMode="auto">
              <a:xfrm flipV="1">
                <a:off x="4191" y="2044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3" name="Line 6302"/>
              <p:cNvSpPr>
                <a:spLocks noChangeShapeType="1"/>
              </p:cNvSpPr>
              <p:nvPr/>
            </p:nvSpPr>
            <p:spPr bwMode="auto">
              <a:xfrm>
                <a:off x="4199" y="2044"/>
                <a:ext cx="7" cy="3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4" name="Line 6303"/>
              <p:cNvSpPr>
                <a:spLocks noChangeShapeType="1"/>
              </p:cNvSpPr>
              <p:nvPr/>
            </p:nvSpPr>
            <p:spPr bwMode="auto">
              <a:xfrm>
                <a:off x="4206" y="2074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5" name="Line 6304"/>
              <p:cNvSpPr>
                <a:spLocks noChangeShapeType="1"/>
              </p:cNvSpPr>
              <p:nvPr/>
            </p:nvSpPr>
            <p:spPr bwMode="auto">
              <a:xfrm flipV="1">
                <a:off x="4214" y="2064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6" name="Line 6305"/>
              <p:cNvSpPr>
                <a:spLocks noChangeShapeType="1"/>
              </p:cNvSpPr>
              <p:nvPr/>
            </p:nvSpPr>
            <p:spPr bwMode="auto">
              <a:xfrm flipV="1">
                <a:off x="4221" y="2049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7" name="Line 6306"/>
              <p:cNvSpPr>
                <a:spLocks noChangeShapeType="1"/>
              </p:cNvSpPr>
              <p:nvPr/>
            </p:nvSpPr>
            <p:spPr bwMode="auto">
              <a:xfrm>
                <a:off x="4229" y="204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8" name="Line 6307"/>
              <p:cNvSpPr>
                <a:spLocks noChangeShapeType="1"/>
              </p:cNvSpPr>
              <p:nvPr/>
            </p:nvSpPr>
            <p:spPr bwMode="auto">
              <a:xfrm>
                <a:off x="4237" y="2054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9" name="Line 6308"/>
              <p:cNvSpPr>
                <a:spLocks noChangeShapeType="1"/>
              </p:cNvSpPr>
              <p:nvPr/>
            </p:nvSpPr>
            <p:spPr bwMode="auto">
              <a:xfrm flipV="1">
                <a:off x="4244" y="2064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0" name="Line 6309"/>
              <p:cNvSpPr>
                <a:spLocks noChangeShapeType="1"/>
              </p:cNvSpPr>
              <p:nvPr/>
            </p:nvSpPr>
            <p:spPr bwMode="auto">
              <a:xfrm flipV="1">
                <a:off x="4252" y="2059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1" name="Line 6310"/>
              <p:cNvSpPr>
                <a:spLocks noChangeShapeType="1"/>
              </p:cNvSpPr>
              <p:nvPr/>
            </p:nvSpPr>
            <p:spPr bwMode="auto">
              <a:xfrm>
                <a:off x="4259" y="2059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2" name="Line 6311"/>
              <p:cNvSpPr>
                <a:spLocks noChangeShapeType="1"/>
              </p:cNvSpPr>
              <p:nvPr/>
            </p:nvSpPr>
            <p:spPr bwMode="auto">
              <a:xfrm>
                <a:off x="4267" y="208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18" name="Group 6513"/>
            <p:cNvGrpSpPr>
              <a:grpSpLocks/>
            </p:cNvGrpSpPr>
            <p:nvPr/>
          </p:nvGrpSpPr>
          <p:grpSpPr bwMode="auto">
            <a:xfrm>
              <a:off x="4274" y="1339"/>
              <a:ext cx="1526" cy="776"/>
              <a:chOff x="4274" y="1339"/>
              <a:chExt cx="1526" cy="776"/>
            </a:xfrm>
          </p:grpSpPr>
          <p:sp>
            <p:nvSpPr>
              <p:cNvPr id="14723" name="Line 6313"/>
              <p:cNvSpPr>
                <a:spLocks noChangeShapeType="1"/>
              </p:cNvSpPr>
              <p:nvPr/>
            </p:nvSpPr>
            <p:spPr bwMode="auto">
              <a:xfrm flipV="1">
                <a:off x="4274" y="208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4" name="Line 6314"/>
              <p:cNvSpPr>
                <a:spLocks noChangeShapeType="1"/>
              </p:cNvSpPr>
              <p:nvPr/>
            </p:nvSpPr>
            <p:spPr bwMode="auto">
              <a:xfrm>
                <a:off x="4282" y="2080"/>
                <a:ext cx="11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5" name="Line 6315"/>
              <p:cNvSpPr>
                <a:spLocks noChangeShapeType="1"/>
              </p:cNvSpPr>
              <p:nvPr/>
            </p:nvSpPr>
            <p:spPr bwMode="auto">
              <a:xfrm>
                <a:off x="4293" y="209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6" name="Line 6316"/>
              <p:cNvSpPr>
                <a:spLocks noChangeShapeType="1"/>
              </p:cNvSpPr>
              <p:nvPr/>
            </p:nvSpPr>
            <p:spPr bwMode="auto">
              <a:xfrm flipV="1">
                <a:off x="4301" y="208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7" name="Line 6317"/>
              <p:cNvSpPr>
                <a:spLocks noChangeShapeType="1"/>
              </p:cNvSpPr>
              <p:nvPr/>
            </p:nvSpPr>
            <p:spPr bwMode="auto">
              <a:xfrm flipV="1">
                <a:off x="4309" y="208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8" name="Line 6318"/>
              <p:cNvSpPr>
                <a:spLocks noChangeShapeType="1"/>
              </p:cNvSpPr>
              <p:nvPr/>
            </p:nvSpPr>
            <p:spPr bwMode="auto">
              <a:xfrm>
                <a:off x="4316" y="208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9" name="Line 6319"/>
              <p:cNvSpPr>
                <a:spLocks noChangeShapeType="1"/>
              </p:cNvSpPr>
              <p:nvPr/>
            </p:nvSpPr>
            <p:spPr bwMode="auto">
              <a:xfrm>
                <a:off x="4324" y="209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0" name="Line 6320"/>
              <p:cNvSpPr>
                <a:spLocks noChangeShapeType="1"/>
              </p:cNvSpPr>
              <p:nvPr/>
            </p:nvSpPr>
            <p:spPr bwMode="auto">
              <a:xfrm>
                <a:off x="4331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1" name="Line 6321"/>
              <p:cNvSpPr>
                <a:spLocks noChangeShapeType="1"/>
              </p:cNvSpPr>
              <p:nvPr/>
            </p:nvSpPr>
            <p:spPr bwMode="auto">
              <a:xfrm>
                <a:off x="4339" y="210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2" name="Line 6322"/>
              <p:cNvSpPr>
                <a:spLocks noChangeShapeType="1"/>
              </p:cNvSpPr>
              <p:nvPr/>
            </p:nvSpPr>
            <p:spPr bwMode="auto">
              <a:xfrm flipV="1">
                <a:off x="4346" y="209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3" name="Line 6323"/>
              <p:cNvSpPr>
                <a:spLocks noChangeShapeType="1"/>
              </p:cNvSpPr>
              <p:nvPr/>
            </p:nvSpPr>
            <p:spPr bwMode="auto">
              <a:xfrm flipV="1">
                <a:off x="4354" y="208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4" name="Line 6324"/>
              <p:cNvSpPr>
                <a:spLocks noChangeShapeType="1"/>
              </p:cNvSpPr>
              <p:nvPr/>
            </p:nvSpPr>
            <p:spPr bwMode="auto">
              <a:xfrm>
                <a:off x="4362" y="208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5" name="Line 6325"/>
              <p:cNvSpPr>
                <a:spLocks noChangeShapeType="1"/>
              </p:cNvSpPr>
              <p:nvPr/>
            </p:nvSpPr>
            <p:spPr bwMode="auto">
              <a:xfrm flipV="1">
                <a:off x="4369" y="2074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6" name="Line 6326"/>
              <p:cNvSpPr>
                <a:spLocks noChangeShapeType="1"/>
              </p:cNvSpPr>
              <p:nvPr/>
            </p:nvSpPr>
            <p:spPr bwMode="auto">
              <a:xfrm>
                <a:off x="4377" y="2074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7" name="Line 6327"/>
              <p:cNvSpPr>
                <a:spLocks noChangeShapeType="1"/>
              </p:cNvSpPr>
              <p:nvPr/>
            </p:nvSpPr>
            <p:spPr bwMode="auto">
              <a:xfrm>
                <a:off x="4384" y="2090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8" name="Line 6328"/>
              <p:cNvSpPr>
                <a:spLocks noChangeShapeType="1"/>
              </p:cNvSpPr>
              <p:nvPr/>
            </p:nvSpPr>
            <p:spPr bwMode="auto">
              <a:xfrm flipV="1">
                <a:off x="4392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9" name="Line 6329"/>
              <p:cNvSpPr>
                <a:spLocks noChangeShapeType="1"/>
              </p:cNvSpPr>
              <p:nvPr/>
            </p:nvSpPr>
            <p:spPr bwMode="auto">
              <a:xfrm>
                <a:off x="4399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0" name="Line 6330"/>
              <p:cNvSpPr>
                <a:spLocks noChangeShapeType="1"/>
              </p:cNvSpPr>
              <p:nvPr/>
            </p:nvSpPr>
            <p:spPr bwMode="auto">
              <a:xfrm flipV="1">
                <a:off x="4407" y="210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1" name="Line 6331"/>
              <p:cNvSpPr>
                <a:spLocks noChangeShapeType="1"/>
              </p:cNvSpPr>
              <p:nvPr/>
            </p:nvSpPr>
            <p:spPr bwMode="auto">
              <a:xfrm>
                <a:off x="4414" y="210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2" name="Line 6332"/>
              <p:cNvSpPr>
                <a:spLocks noChangeShapeType="1"/>
              </p:cNvSpPr>
              <p:nvPr/>
            </p:nvSpPr>
            <p:spPr bwMode="auto">
              <a:xfrm flipV="1">
                <a:off x="4422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3" name="Line 6333"/>
              <p:cNvSpPr>
                <a:spLocks noChangeShapeType="1"/>
              </p:cNvSpPr>
              <p:nvPr/>
            </p:nvSpPr>
            <p:spPr bwMode="auto">
              <a:xfrm flipV="1">
                <a:off x="4430" y="208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4" name="Line 6334"/>
              <p:cNvSpPr>
                <a:spLocks noChangeShapeType="1"/>
              </p:cNvSpPr>
              <p:nvPr/>
            </p:nvSpPr>
            <p:spPr bwMode="auto">
              <a:xfrm>
                <a:off x="4437" y="208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5" name="Line 6335"/>
              <p:cNvSpPr>
                <a:spLocks noChangeShapeType="1"/>
              </p:cNvSpPr>
              <p:nvPr/>
            </p:nvSpPr>
            <p:spPr bwMode="auto">
              <a:xfrm>
                <a:off x="4445" y="209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6" name="Line 6336"/>
              <p:cNvSpPr>
                <a:spLocks noChangeShapeType="1"/>
              </p:cNvSpPr>
              <p:nvPr/>
            </p:nvSpPr>
            <p:spPr bwMode="auto">
              <a:xfrm flipV="1">
                <a:off x="4452" y="209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7" name="Line 6337"/>
              <p:cNvSpPr>
                <a:spLocks noChangeShapeType="1"/>
              </p:cNvSpPr>
              <p:nvPr/>
            </p:nvSpPr>
            <p:spPr bwMode="auto">
              <a:xfrm flipV="1">
                <a:off x="4460" y="2059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8" name="Line 6338"/>
              <p:cNvSpPr>
                <a:spLocks noChangeShapeType="1"/>
              </p:cNvSpPr>
              <p:nvPr/>
            </p:nvSpPr>
            <p:spPr bwMode="auto">
              <a:xfrm flipV="1">
                <a:off x="4467" y="2028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9" name="Line 6339"/>
              <p:cNvSpPr>
                <a:spLocks noChangeShapeType="1"/>
              </p:cNvSpPr>
              <p:nvPr/>
            </p:nvSpPr>
            <p:spPr bwMode="auto">
              <a:xfrm flipV="1">
                <a:off x="4475" y="1997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0" name="Line 6340"/>
              <p:cNvSpPr>
                <a:spLocks noChangeShapeType="1"/>
              </p:cNvSpPr>
              <p:nvPr/>
            </p:nvSpPr>
            <p:spPr bwMode="auto">
              <a:xfrm flipV="1">
                <a:off x="4483" y="1972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1" name="Line 6341"/>
              <p:cNvSpPr>
                <a:spLocks noChangeShapeType="1"/>
              </p:cNvSpPr>
              <p:nvPr/>
            </p:nvSpPr>
            <p:spPr bwMode="auto">
              <a:xfrm flipV="1">
                <a:off x="4490" y="1956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2" name="Line 6342"/>
              <p:cNvSpPr>
                <a:spLocks noChangeShapeType="1"/>
              </p:cNvSpPr>
              <p:nvPr/>
            </p:nvSpPr>
            <p:spPr bwMode="auto">
              <a:xfrm flipV="1">
                <a:off x="4498" y="1900"/>
                <a:ext cx="7" cy="5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3" name="Line 6343"/>
              <p:cNvSpPr>
                <a:spLocks noChangeShapeType="1"/>
              </p:cNvSpPr>
              <p:nvPr/>
            </p:nvSpPr>
            <p:spPr bwMode="auto">
              <a:xfrm flipV="1">
                <a:off x="4505" y="1750"/>
                <a:ext cx="8" cy="15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4" name="Line 6344"/>
              <p:cNvSpPr>
                <a:spLocks noChangeShapeType="1"/>
              </p:cNvSpPr>
              <p:nvPr/>
            </p:nvSpPr>
            <p:spPr bwMode="auto">
              <a:xfrm flipV="1">
                <a:off x="4513" y="1648"/>
                <a:ext cx="7" cy="102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5" name="Line 6345"/>
              <p:cNvSpPr>
                <a:spLocks noChangeShapeType="1"/>
              </p:cNvSpPr>
              <p:nvPr/>
            </p:nvSpPr>
            <p:spPr bwMode="auto">
              <a:xfrm flipV="1">
                <a:off x="4520" y="1627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6" name="Line 6346"/>
              <p:cNvSpPr>
                <a:spLocks noChangeShapeType="1"/>
              </p:cNvSpPr>
              <p:nvPr/>
            </p:nvSpPr>
            <p:spPr bwMode="auto">
              <a:xfrm flipV="1">
                <a:off x="4528" y="1499"/>
                <a:ext cx="8" cy="128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7" name="Line 6347"/>
              <p:cNvSpPr>
                <a:spLocks noChangeShapeType="1"/>
              </p:cNvSpPr>
              <p:nvPr/>
            </p:nvSpPr>
            <p:spPr bwMode="auto">
              <a:xfrm flipV="1">
                <a:off x="4536" y="1385"/>
                <a:ext cx="7" cy="114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8" name="Line 6348"/>
              <p:cNvSpPr>
                <a:spLocks noChangeShapeType="1"/>
              </p:cNvSpPr>
              <p:nvPr/>
            </p:nvSpPr>
            <p:spPr bwMode="auto">
              <a:xfrm>
                <a:off x="4543" y="1385"/>
                <a:ext cx="8" cy="78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9" name="Line 6349"/>
              <p:cNvSpPr>
                <a:spLocks noChangeShapeType="1"/>
              </p:cNvSpPr>
              <p:nvPr/>
            </p:nvSpPr>
            <p:spPr bwMode="auto">
              <a:xfrm>
                <a:off x="4551" y="1463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0" name="Line 6350"/>
              <p:cNvSpPr>
                <a:spLocks noChangeShapeType="1"/>
              </p:cNvSpPr>
              <p:nvPr/>
            </p:nvSpPr>
            <p:spPr bwMode="auto">
              <a:xfrm flipV="1">
                <a:off x="4558" y="1339"/>
                <a:ext cx="8" cy="144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1" name="Line 6351"/>
              <p:cNvSpPr>
                <a:spLocks noChangeShapeType="1"/>
              </p:cNvSpPr>
              <p:nvPr/>
            </p:nvSpPr>
            <p:spPr bwMode="auto">
              <a:xfrm>
                <a:off x="4566" y="1339"/>
                <a:ext cx="7" cy="72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2" name="Line 6352"/>
              <p:cNvSpPr>
                <a:spLocks noChangeShapeType="1"/>
              </p:cNvSpPr>
              <p:nvPr/>
            </p:nvSpPr>
            <p:spPr bwMode="auto">
              <a:xfrm>
                <a:off x="4573" y="1411"/>
                <a:ext cx="8" cy="4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3" name="Line 6353"/>
              <p:cNvSpPr>
                <a:spLocks noChangeShapeType="1"/>
              </p:cNvSpPr>
              <p:nvPr/>
            </p:nvSpPr>
            <p:spPr bwMode="auto">
              <a:xfrm>
                <a:off x="4581" y="145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4" name="Line 6354"/>
              <p:cNvSpPr>
                <a:spLocks noChangeShapeType="1"/>
              </p:cNvSpPr>
              <p:nvPr/>
            </p:nvSpPr>
            <p:spPr bwMode="auto">
              <a:xfrm>
                <a:off x="4589" y="1457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5" name="Line 6355"/>
              <p:cNvSpPr>
                <a:spLocks noChangeShapeType="1"/>
              </p:cNvSpPr>
              <p:nvPr/>
            </p:nvSpPr>
            <p:spPr bwMode="auto">
              <a:xfrm>
                <a:off x="4596" y="1488"/>
                <a:ext cx="8" cy="62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6" name="Line 6356"/>
              <p:cNvSpPr>
                <a:spLocks noChangeShapeType="1"/>
              </p:cNvSpPr>
              <p:nvPr/>
            </p:nvSpPr>
            <p:spPr bwMode="auto">
              <a:xfrm>
                <a:off x="4604" y="1550"/>
                <a:ext cx="7" cy="134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7" name="Line 6357"/>
              <p:cNvSpPr>
                <a:spLocks noChangeShapeType="1"/>
              </p:cNvSpPr>
              <p:nvPr/>
            </p:nvSpPr>
            <p:spPr bwMode="auto">
              <a:xfrm>
                <a:off x="4611" y="1684"/>
                <a:ext cx="8" cy="5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8" name="Line 6358"/>
              <p:cNvSpPr>
                <a:spLocks noChangeShapeType="1"/>
              </p:cNvSpPr>
              <p:nvPr/>
            </p:nvSpPr>
            <p:spPr bwMode="auto">
              <a:xfrm flipV="1">
                <a:off x="4619" y="173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9" name="Line 6359"/>
              <p:cNvSpPr>
                <a:spLocks noChangeShapeType="1"/>
              </p:cNvSpPr>
              <p:nvPr/>
            </p:nvSpPr>
            <p:spPr bwMode="auto">
              <a:xfrm>
                <a:off x="4626" y="1735"/>
                <a:ext cx="8" cy="87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0" name="Line 6360"/>
              <p:cNvSpPr>
                <a:spLocks noChangeShapeType="1"/>
              </p:cNvSpPr>
              <p:nvPr/>
            </p:nvSpPr>
            <p:spPr bwMode="auto">
              <a:xfrm flipV="1">
                <a:off x="4634" y="1766"/>
                <a:ext cx="8" cy="5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1" name="Line 6361"/>
              <p:cNvSpPr>
                <a:spLocks noChangeShapeType="1"/>
              </p:cNvSpPr>
              <p:nvPr/>
            </p:nvSpPr>
            <p:spPr bwMode="auto">
              <a:xfrm>
                <a:off x="4642" y="1766"/>
                <a:ext cx="7" cy="144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2" name="Line 6362"/>
              <p:cNvSpPr>
                <a:spLocks noChangeShapeType="1"/>
              </p:cNvSpPr>
              <p:nvPr/>
            </p:nvSpPr>
            <p:spPr bwMode="auto">
              <a:xfrm>
                <a:off x="4649" y="1910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3" name="Line 6363"/>
              <p:cNvSpPr>
                <a:spLocks noChangeShapeType="1"/>
              </p:cNvSpPr>
              <p:nvPr/>
            </p:nvSpPr>
            <p:spPr bwMode="auto">
              <a:xfrm>
                <a:off x="4657" y="194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4" name="Line 6364"/>
              <p:cNvSpPr>
                <a:spLocks noChangeShapeType="1"/>
              </p:cNvSpPr>
              <p:nvPr/>
            </p:nvSpPr>
            <p:spPr bwMode="auto">
              <a:xfrm>
                <a:off x="4664" y="1946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5" name="Line 6365"/>
              <p:cNvSpPr>
                <a:spLocks noChangeShapeType="1"/>
              </p:cNvSpPr>
              <p:nvPr/>
            </p:nvSpPr>
            <p:spPr bwMode="auto">
              <a:xfrm>
                <a:off x="4672" y="1982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6" name="Line 6366"/>
              <p:cNvSpPr>
                <a:spLocks noChangeShapeType="1"/>
              </p:cNvSpPr>
              <p:nvPr/>
            </p:nvSpPr>
            <p:spPr bwMode="auto">
              <a:xfrm flipV="1">
                <a:off x="4679" y="198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7" name="Line 6367"/>
              <p:cNvSpPr>
                <a:spLocks noChangeShapeType="1"/>
              </p:cNvSpPr>
              <p:nvPr/>
            </p:nvSpPr>
            <p:spPr bwMode="auto">
              <a:xfrm>
                <a:off x="4687" y="198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8" name="Line 6368"/>
              <p:cNvSpPr>
                <a:spLocks noChangeShapeType="1"/>
              </p:cNvSpPr>
              <p:nvPr/>
            </p:nvSpPr>
            <p:spPr bwMode="auto">
              <a:xfrm>
                <a:off x="4695" y="1997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9" name="Line 6369"/>
              <p:cNvSpPr>
                <a:spLocks noChangeShapeType="1"/>
              </p:cNvSpPr>
              <p:nvPr/>
            </p:nvSpPr>
            <p:spPr bwMode="auto">
              <a:xfrm flipV="1">
                <a:off x="4702" y="2002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0" name="Line 6370"/>
              <p:cNvSpPr>
                <a:spLocks noChangeShapeType="1"/>
              </p:cNvSpPr>
              <p:nvPr/>
            </p:nvSpPr>
            <p:spPr bwMode="auto">
              <a:xfrm>
                <a:off x="4710" y="2002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1" name="Line 6371"/>
              <p:cNvSpPr>
                <a:spLocks noChangeShapeType="1"/>
              </p:cNvSpPr>
              <p:nvPr/>
            </p:nvSpPr>
            <p:spPr bwMode="auto">
              <a:xfrm>
                <a:off x="4717" y="2008"/>
                <a:ext cx="8" cy="3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2" name="Line 6372"/>
              <p:cNvSpPr>
                <a:spLocks noChangeShapeType="1"/>
              </p:cNvSpPr>
              <p:nvPr/>
            </p:nvSpPr>
            <p:spPr bwMode="auto">
              <a:xfrm>
                <a:off x="4725" y="2038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3" name="Line 6373"/>
              <p:cNvSpPr>
                <a:spLocks noChangeShapeType="1"/>
              </p:cNvSpPr>
              <p:nvPr/>
            </p:nvSpPr>
            <p:spPr bwMode="auto">
              <a:xfrm>
                <a:off x="4732" y="206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4" name="Line 6374"/>
              <p:cNvSpPr>
                <a:spLocks noChangeShapeType="1"/>
              </p:cNvSpPr>
              <p:nvPr/>
            </p:nvSpPr>
            <p:spPr bwMode="auto">
              <a:xfrm flipV="1">
                <a:off x="4740" y="2064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5" name="Line 6375"/>
              <p:cNvSpPr>
                <a:spLocks noChangeShapeType="1"/>
              </p:cNvSpPr>
              <p:nvPr/>
            </p:nvSpPr>
            <p:spPr bwMode="auto">
              <a:xfrm>
                <a:off x="4748" y="2064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6" name="Line 6376"/>
              <p:cNvSpPr>
                <a:spLocks noChangeShapeType="1"/>
              </p:cNvSpPr>
              <p:nvPr/>
            </p:nvSpPr>
            <p:spPr bwMode="auto">
              <a:xfrm flipV="1">
                <a:off x="4755" y="2023"/>
                <a:ext cx="8" cy="4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7" name="Line 6377"/>
              <p:cNvSpPr>
                <a:spLocks noChangeShapeType="1"/>
              </p:cNvSpPr>
              <p:nvPr/>
            </p:nvSpPr>
            <p:spPr bwMode="auto">
              <a:xfrm>
                <a:off x="4763" y="2023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8" name="Line 6378"/>
              <p:cNvSpPr>
                <a:spLocks noChangeShapeType="1"/>
              </p:cNvSpPr>
              <p:nvPr/>
            </p:nvSpPr>
            <p:spPr bwMode="auto">
              <a:xfrm>
                <a:off x="4770" y="2044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9" name="Line 6379"/>
              <p:cNvSpPr>
                <a:spLocks noChangeShapeType="1"/>
              </p:cNvSpPr>
              <p:nvPr/>
            </p:nvSpPr>
            <p:spPr bwMode="auto">
              <a:xfrm>
                <a:off x="4778" y="2044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0" name="Line 6380"/>
              <p:cNvSpPr>
                <a:spLocks noChangeShapeType="1"/>
              </p:cNvSpPr>
              <p:nvPr/>
            </p:nvSpPr>
            <p:spPr bwMode="auto">
              <a:xfrm flipV="1">
                <a:off x="4785" y="2044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1" name="Line 6381"/>
              <p:cNvSpPr>
                <a:spLocks noChangeShapeType="1"/>
              </p:cNvSpPr>
              <p:nvPr/>
            </p:nvSpPr>
            <p:spPr bwMode="auto">
              <a:xfrm flipV="1">
                <a:off x="4793" y="2038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2" name="Line 6382"/>
              <p:cNvSpPr>
                <a:spLocks noChangeShapeType="1"/>
              </p:cNvSpPr>
              <p:nvPr/>
            </p:nvSpPr>
            <p:spPr bwMode="auto">
              <a:xfrm flipV="1">
                <a:off x="4801" y="2023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3" name="Line 6383"/>
              <p:cNvSpPr>
                <a:spLocks noChangeShapeType="1"/>
              </p:cNvSpPr>
              <p:nvPr/>
            </p:nvSpPr>
            <p:spPr bwMode="auto">
              <a:xfrm flipV="1">
                <a:off x="4808" y="2018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4" name="Line 6384"/>
              <p:cNvSpPr>
                <a:spLocks noChangeShapeType="1"/>
              </p:cNvSpPr>
              <p:nvPr/>
            </p:nvSpPr>
            <p:spPr bwMode="auto">
              <a:xfrm>
                <a:off x="4816" y="2018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5" name="Line 6385"/>
              <p:cNvSpPr>
                <a:spLocks noChangeShapeType="1"/>
              </p:cNvSpPr>
              <p:nvPr/>
            </p:nvSpPr>
            <p:spPr bwMode="auto">
              <a:xfrm flipV="1">
                <a:off x="4823" y="2013"/>
                <a:ext cx="12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6" name="Line 6386"/>
              <p:cNvSpPr>
                <a:spLocks noChangeShapeType="1"/>
              </p:cNvSpPr>
              <p:nvPr/>
            </p:nvSpPr>
            <p:spPr bwMode="auto">
              <a:xfrm>
                <a:off x="4835" y="2013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7" name="Line 6387"/>
              <p:cNvSpPr>
                <a:spLocks noChangeShapeType="1"/>
              </p:cNvSpPr>
              <p:nvPr/>
            </p:nvSpPr>
            <p:spPr bwMode="auto">
              <a:xfrm>
                <a:off x="4842" y="2023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8" name="Line 6388"/>
              <p:cNvSpPr>
                <a:spLocks noChangeShapeType="1"/>
              </p:cNvSpPr>
              <p:nvPr/>
            </p:nvSpPr>
            <p:spPr bwMode="auto">
              <a:xfrm flipV="1">
                <a:off x="4850" y="2018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9" name="Line 6389"/>
              <p:cNvSpPr>
                <a:spLocks noChangeShapeType="1"/>
              </p:cNvSpPr>
              <p:nvPr/>
            </p:nvSpPr>
            <p:spPr bwMode="auto">
              <a:xfrm>
                <a:off x="4857" y="2018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0" name="Line 6390"/>
              <p:cNvSpPr>
                <a:spLocks noChangeShapeType="1"/>
              </p:cNvSpPr>
              <p:nvPr/>
            </p:nvSpPr>
            <p:spPr bwMode="auto">
              <a:xfrm>
                <a:off x="4865" y="2038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1" name="Line 6391"/>
              <p:cNvSpPr>
                <a:spLocks noChangeShapeType="1"/>
              </p:cNvSpPr>
              <p:nvPr/>
            </p:nvSpPr>
            <p:spPr bwMode="auto">
              <a:xfrm flipV="1">
                <a:off x="4872" y="2023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2" name="Line 6392"/>
              <p:cNvSpPr>
                <a:spLocks noChangeShapeType="1"/>
              </p:cNvSpPr>
              <p:nvPr/>
            </p:nvSpPr>
            <p:spPr bwMode="auto">
              <a:xfrm>
                <a:off x="4880" y="2023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3" name="Line 6393"/>
              <p:cNvSpPr>
                <a:spLocks noChangeShapeType="1"/>
              </p:cNvSpPr>
              <p:nvPr/>
            </p:nvSpPr>
            <p:spPr bwMode="auto">
              <a:xfrm>
                <a:off x="4888" y="2054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4" name="Line 6394"/>
              <p:cNvSpPr>
                <a:spLocks noChangeShapeType="1"/>
              </p:cNvSpPr>
              <p:nvPr/>
            </p:nvSpPr>
            <p:spPr bwMode="auto">
              <a:xfrm>
                <a:off x="4895" y="2064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5" name="Line 6395"/>
              <p:cNvSpPr>
                <a:spLocks noChangeShapeType="1"/>
              </p:cNvSpPr>
              <p:nvPr/>
            </p:nvSpPr>
            <p:spPr bwMode="auto">
              <a:xfrm>
                <a:off x="4903" y="2074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6" name="Line 6396"/>
              <p:cNvSpPr>
                <a:spLocks noChangeShapeType="1"/>
              </p:cNvSpPr>
              <p:nvPr/>
            </p:nvSpPr>
            <p:spPr bwMode="auto">
              <a:xfrm>
                <a:off x="4910" y="2074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7" name="Line 6397"/>
              <p:cNvSpPr>
                <a:spLocks noChangeShapeType="1"/>
              </p:cNvSpPr>
              <p:nvPr/>
            </p:nvSpPr>
            <p:spPr bwMode="auto">
              <a:xfrm>
                <a:off x="4918" y="2074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8" name="Line 6398"/>
              <p:cNvSpPr>
                <a:spLocks noChangeShapeType="1"/>
              </p:cNvSpPr>
              <p:nvPr/>
            </p:nvSpPr>
            <p:spPr bwMode="auto">
              <a:xfrm>
                <a:off x="4925" y="208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9" name="Line 6399"/>
              <p:cNvSpPr>
                <a:spLocks noChangeShapeType="1"/>
              </p:cNvSpPr>
              <p:nvPr/>
            </p:nvSpPr>
            <p:spPr bwMode="auto">
              <a:xfrm>
                <a:off x="4933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0" name="Line 6400"/>
              <p:cNvSpPr>
                <a:spLocks noChangeShapeType="1"/>
              </p:cNvSpPr>
              <p:nvPr/>
            </p:nvSpPr>
            <p:spPr bwMode="auto">
              <a:xfrm>
                <a:off x="4941" y="210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1" name="Line 6401"/>
              <p:cNvSpPr>
                <a:spLocks noChangeShapeType="1"/>
              </p:cNvSpPr>
              <p:nvPr/>
            </p:nvSpPr>
            <p:spPr bwMode="auto">
              <a:xfrm flipV="1">
                <a:off x="4948" y="2074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2" name="Line 6402"/>
              <p:cNvSpPr>
                <a:spLocks noChangeShapeType="1"/>
              </p:cNvSpPr>
              <p:nvPr/>
            </p:nvSpPr>
            <p:spPr bwMode="auto">
              <a:xfrm>
                <a:off x="4956" y="2074"/>
                <a:ext cx="7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3" name="Line 6403"/>
              <p:cNvSpPr>
                <a:spLocks noChangeShapeType="1"/>
              </p:cNvSpPr>
              <p:nvPr/>
            </p:nvSpPr>
            <p:spPr bwMode="auto">
              <a:xfrm flipV="1">
                <a:off x="4963" y="2095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4" name="Line 6404"/>
              <p:cNvSpPr>
                <a:spLocks noChangeShapeType="1"/>
              </p:cNvSpPr>
              <p:nvPr/>
            </p:nvSpPr>
            <p:spPr bwMode="auto">
              <a:xfrm>
                <a:off x="4971" y="209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5" name="Line 6405"/>
              <p:cNvSpPr>
                <a:spLocks noChangeShapeType="1"/>
              </p:cNvSpPr>
              <p:nvPr/>
            </p:nvSpPr>
            <p:spPr bwMode="auto">
              <a:xfrm>
                <a:off x="4978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6" name="Line 6406"/>
              <p:cNvSpPr>
                <a:spLocks noChangeShapeType="1"/>
              </p:cNvSpPr>
              <p:nvPr/>
            </p:nvSpPr>
            <p:spPr bwMode="auto">
              <a:xfrm>
                <a:off x="4986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7" name="Line 6407"/>
              <p:cNvSpPr>
                <a:spLocks noChangeShapeType="1"/>
              </p:cNvSpPr>
              <p:nvPr/>
            </p:nvSpPr>
            <p:spPr bwMode="auto">
              <a:xfrm flipV="1">
                <a:off x="4994" y="210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8" name="Line 6408"/>
              <p:cNvSpPr>
                <a:spLocks noChangeShapeType="1"/>
              </p:cNvSpPr>
              <p:nvPr/>
            </p:nvSpPr>
            <p:spPr bwMode="auto">
              <a:xfrm>
                <a:off x="5001" y="210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9" name="Line 6409"/>
              <p:cNvSpPr>
                <a:spLocks noChangeShapeType="1"/>
              </p:cNvSpPr>
              <p:nvPr/>
            </p:nvSpPr>
            <p:spPr bwMode="auto">
              <a:xfrm>
                <a:off x="5009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0" name="Line 6410"/>
              <p:cNvSpPr>
                <a:spLocks noChangeShapeType="1"/>
              </p:cNvSpPr>
              <p:nvPr/>
            </p:nvSpPr>
            <p:spPr bwMode="auto">
              <a:xfrm>
                <a:off x="5016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1" name="Line 6411"/>
              <p:cNvSpPr>
                <a:spLocks noChangeShapeType="1"/>
              </p:cNvSpPr>
              <p:nvPr/>
            </p:nvSpPr>
            <p:spPr bwMode="auto">
              <a:xfrm flipV="1">
                <a:off x="5024" y="210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2" name="Line 6412"/>
              <p:cNvSpPr>
                <a:spLocks noChangeShapeType="1"/>
              </p:cNvSpPr>
              <p:nvPr/>
            </p:nvSpPr>
            <p:spPr bwMode="auto">
              <a:xfrm flipV="1">
                <a:off x="5031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3" name="Line 6413"/>
              <p:cNvSpPr>
                <a:spLocks noChangeShapeType="1"/>
              </p:cNvSpPr>
              <p:nvPr/>
            </p:nvSpPr>
            <p:spPr bwMode="auto">
              <a:xfrm>
                <a:off x="5039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4" name="Line 6414"/>
              <p:cNvSpPr>
                <a:spLocks noChangeShapeType="1"/>
              </p:cNvSpPr>
              <p:nvPr/>
            </p:nvSpPr>
            <p:spPr bwMode="auto">
              <a:xfrm flipV="1">
                <a:off x="5047" y="210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5" name="Line 6415"/>
              <p:cNvSpPr>
                <a:spLocks noChangeShapeType="1"/>
              </p:cNvSpPr>
              <p:nvPr/>
            </p:nvSpPr>
            <p:spPr bwMode="auto">
              <a:xfrm flipV="1">
                <a:off x="5054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6" name="Line 6416"/>
              <p:cNvSpPr>
                <a:spLocks noChangeShapeType="1"/>
              </p:cNvSpPr>
              <p:nvPr/>
            </p:nvSpPr>
            <p:spPr bwMode="auto">
              <a:xfrm>
                <a:off x="5062" y="209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7" name="Line 6417"/>
              <p:cNvSpPr>
                <a:spLocks noChangeShapeType="1"/>
              </p:cNvSpPr>
              <p:nvPr/>
            </p:nvSpPr>
            <p:spPr bwMode="auto">
              <a:xfrm flipV="1">
                <a:off x="5069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8" name="Line 6418"/>
              <p:cNvSpPr>
                <a:spLocks noChangeShapeType="1"/>
              </p:cNvSpPr>
              <p:nvPr/>
            </p:nvSpPr>
            <p:spPr bwMode="auto">
              <a:xfrm>
                <a:off x="5077" y="210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9" name="Line 6419"/>
              <p:cNvSpPr>
                <a:spLocks noChangeShapeType="1"/>
              </p:cNvSpPr>
              <p:nvPr/>
            </p:nvSpPr>
            <p:spPr bwMode="auto">
              <a:xfrm>
                <a:off x="5084" y="210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0" name="Line 6420"/>
              <p:cNvSpPr>
                <a:spLocks noChangeShapeType="1"/>
              </p:cNvSpPr>
              <p:nvPr/>
            </p:nvSpPr>
            <p:spPr bwMode="auto">
              <a:xfrm flipV="1">
                <a:off x="5092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1" name="Line 6421"/>
              <p:cNvSpPr>
                <a:spLocks noChangeShapeType="1"/>
              </p:cNvSpPr>
              <p:nvPr/>
            </p:nvSpPr>
            <p:spPr bwMode="auto">
              <a:xfrm>
                <a:off x="5100" y="210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2" name="Line 6422"/>
              <p:cNvSpPr>
                <a:spLocks noChangeShapeType="1"/>
              </p:cNvSpPr>
              <p:nvPr/>
            </p:nvSpPr>
            <p:spPr bwMode="auto">
              <a:xfrm flipV="1">
                <a:off x="5107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3" name="Line 6423"/>
              <p:cNvSpPr>
                <a:spLocks noChangeShapeType="1"/>
              </p:cNvSpPr>
              <p:nvPr/>
            </p:nvSpPr>
            <p:spPr bwMode="auto">
              <a:xfrm>
                <a:off x="5115" y="210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4" name="Line 6424"/>
              <p:cNvSpPr>
                <a:spLocks noChangeShapeType="1"/>
              </p:cNvSpPr>
              <p:nvPr/>
            </p:nvSpPr>
            <p:spPr bwMode="auto">
              <a:xfrm>
                <a:off x="5122" y="210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5" name="Line 6425"/>
              <p:cNvSpPr>
                <a:spLocks noChangeShapeType="1"/>
              </p:cNvSpPr>
              <p:nvPr/>
            </p:nvSpPr>
            <p:spPr bwMode="auto">
              <a:xfrm flipV="1">
                <a:off x="5130" y="210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6" name="Line 6426"/>
              <p:cNvSpPr>
                <a:spLocks noChangeShapeType="1"/>
              </p:cNvSpPr>
              <p:nvPr/>
            </p:nvSpPr>
            <p:spPr bwMode="auto">
              <a:xfrm flipV="1">
                <a:off x="5137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7" name="Line 6427"/>
              <p:cNvSpPr>
                <a:spLocks noChangeShapeType="1"/>
              </p:cNvSpPr>
              <p:nvPr/>
            </p:nvSpPr>
            <p:spPr bwMode="auto">
              <a:xfrm>
                <a:off x="5145" y="210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8" name="Line 6428"/>
              <p:cNvSpPr>
                <a:spLocks noChangeShapeType="1"/>
              </p:cNvSpPr>
              <p:nvPr/>
            </p:nvSpPr>
            <p:spPr bwMode="auto">
              <a:xfrm flipV="1">
                <a:off x="5153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9" name="Line 6429"/>
              <p:cNvSpPr>
                <a:spLocks noChangeShapeType="1"/>
              </p:cNvSpPr>
              <p:nvPr/>
            </p:nvSpPr>
            <p:spPr bwMode="auto">
              <a:xfrm>
                <a:off x="5160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0" name="Line 6430"/>
              <p:cNvSpPr>
                <a:spLocks noChangeShapeType="1"/>
              </p:cNvSpPr>
              <p:nvPr/>
            </p:nvSpPr>
            <p:spPr bwMode="auto">
              <a:xfrm flipV="1">
                <a:off x="5168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1" name="Line 6431"/>
              <p:cNvSpPr>
                <a:spLocks noChangeShapeType="1"/>
              </p:cNvSpPr>
              <p:nvPr/>
            </p:nvSpPr>
            <p:spPr bwMode="auto">
              <a:xfrm>
                <a:off x="5175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2" name="Line 6432"/>
              <p:cNvSpPr>
                <a:spLocks noChangeShapeType="1"/>
              </p:cNvSpPr>
              <p:nvPr/>
            </p:nvSpPr>
            <p:spPr bwMode="auto">
              <a:xfrm flipV="1">
                <a:off x="5183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3" name="Line 6433"/>
              <p:cNvSpPr>
                <a:spLocks noChangeShapeType="1"/>
              </p:cNvSpPr>
              <p:nvPr/>
            </p:nvSpPr>
            <p:spPr bwMode="auto">
              <a:xfrm flipV="1">
                <a:off x="5190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4" name="Line 6434"/>
              <p:cNvSpPr>
                <a:spLocks noChangeShapeType="1"/>
              </p:cNvSpPr>
              <p:nvPr/>
            </p:nvSpPr>
            <p:spPr bwMode="auto">
              <a:xfrm flipV="1">
                <a:off x="5198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5" name="Line 6435"/>
              <p:cNvSpPr>
                <a:spLocks noChangeShapeType="1"/>
              </p:cNvSpPr>
              <p:nvPr/>
            </p:nvSpPr>
            <p:spPr bwMode="auto">
              <a:xfrm>
                <a:off x="5206" y="209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6" name="Line 6436"/>
              <p:cNvSpPr>
                <a:spLocks noChangeShapeType="1"/>
              </p:cNvSpPr>
              <p:nvPr/>
            </p:nvSpPr>
            <p:spPr bwMode="auto">
              <a:xfrm flipV="1">
                <a:off x="5213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7" name="Line 6437"/>
              <p:cNvSpPr>
                <a:spLocks noChangeShapeType="1"/>
              </p:cNvSpPr>
              <p:nvPr/>
            </p:nvSpPr>
            <p:spPr bwMode="auto">
              <a:xfrm flipV="1">
                <a:off x="5221" y="208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8" name="Line 6438"/>
              <p:cNvSpPr>
                <a:spLocks noChangeShapeType="1"/>
              </p:cNvSpPr>
              <p:nvPr/>
            </p:nvSpPr>
            <p:spPr bwMode="auto">
              <a:xfrm flipV="1">
                <a:off x="5228" y="2049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9" name="Line 6439"/>
              <p:cNvSpPr>
                <a:spLocks noChangeShapeType="1"/>
              </p:cNvSpPr>
              <p:nvPr/>
            </p:nvSpPr>
            <p:spPr bwMode="auto">
              <a:xfrm flipV="1">
                <a:off x="5236" y="2023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0" name="Line 6440"/>
              <p:cNvSpPr>
                <a:spLocks noChangeShapeType="1"/>
              </p:cNvSpPr>
              <p:nvPr/>
            </p:nvSpPr>
            <p:spPr bwMode="auto">
              <a:xfrm flipV="1">
                <a:off x="5243" y="2013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1" name="Line 6441"/>
              <p:cNvSpPr>
                <a:spLocks noChangeShapeType="1"/>
              </p:cNvSpPr>
              <p:nvPr/>
            </p:nvSpPr>
            <p:spPr bwMode="auto">
              <a:xfrm flipV="1">
                <a:off x="5251" y="1977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2" name="Line 6442"/>
              <p:cNvSpPr>
                <a:spLocks noChangeShapeType="1"/>
              </p:cNvSpPr>
              <p:nvPr/>
            </p:nvSpPr>
            <p:spPr bwMode="auto">
              <a:xfrm flipV="1">
                <a:off x="5259" y="1946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3" name="Line 6443"/>
              <p:cNvSpPr>
                <a:spLocks noChangeShapeType="1"/>
              </p:cNvSpPr>
              <p:nvPr/>
            </p:nvSpPr>
            <p:spPr bwMode="auto">
              <a:xfrm flipV="1">
                <a:off x="5266" y="1905"/>
                <a:ext cx="8" cy="4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4" name="Line 6444"/>
              <p:cNvSpPr>
                <a:spLocks noChangeShapeType="1"/>
              </p:cNvSpPr>
              <p:nvPr/>
            </p:nvSpPr>
            <p:spPr bwMode="auto">
              <a:xfrm flipV="1">
                <a:off x="5274" y="1838"/>
                <a:ext cx="7" cy="67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5" name="Line 6445"/>
              <p:cNvSpPr>
                <a:spLocks noChangeShapeType="1"/>
              </p:cNvSpPr>
              <p:nvPr/>
            </p:nvSpPr>
            <p:spPr bwMode="auto">
              <a:xfrm flipV="1">
                <a:off x="5281" y="1797"/>
                <a:ext cx="8" cy="4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6" name="Line 6446"/>
              <p:cNvSpPr>
                <a:spLocks noChangeShapeType="1"/>
              </p:cNvSpPr>
              <p:nvPr/>
            </p:nvSpPr>
            <p:spPr bwMode="auto">
              <a:xfrm>
                <a:off x="5289" y="1797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7" name="Line 6447"/>
              <p:cNvSpPr>
                <a:spLocks noChangeShapeType="1"/>
              </p:cNvSpPr>
              <p:nvPr/>
            </p:nvSpPr>
            <p:spPr bwMode="auto">
              <a:xfrm flipV="1">
                <a:off x="5296" y="1720"/>
                <a:ext cx="8" cy="102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8" name="Line 6448"/>
              <p:cNvSpPr>
                <a:spLocks noChangeShapeType="1"/>
              </p:cNvSpPr>
              <p:nvPr/>
            </p:nvSpPr>
            <p:spPr bwMode="auto">
              <a:xfrm flipV="1">
                <a:off x="5304" y="1699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9" name="Line 6449"/>
              <p:cNvSpPr>
                <a:spLocks noChangeShapeType="1"/>
              </p:cNvSpPr>
              <p:nvPr/>
            </p:nvSpPr>
            <p:spPr bwMode="auto">
              <a:xfrm flipV="1">
                <a:off x="5312" y="1586"/>
                <a:ext cx="7" cy="113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0" name="Line 6450"/>
              <p:cNvSpPr>
                <a:spLocks noChangeShapeType="1"/>
              </p:cNvSpPr>
              <p:nvPr/>
            </p:nvSpPr>
            <p:spPr bwMode="auto">
              <a:xfrm flipV="1">
                <a:off x="5319" y="1550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1" name="Line 6451"/>
              <p:cNvSpPr>
                <a:spLocks noChangeShapeType="1"/>
              </p:cNvSpPr>
              <p:nvPr/>
            </p:nvSpPr>
            <p:spPr bwMode="auto">
              <a:xfrm>
                <a:off x="5327" y="1550"/>
                <a:ext cx="7" cy="67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2" name="Line 6452"/>
              <p:cNvSpPr>
                <a:spLocks noChangeShapeType="1"/>
              </p:cNvSpPr>
              <p:nvPr/>
            </p:nvSpPr>
            <p:spPr bwMode="auto">
              <a:xfrm flipV="1">
                <a:off x="5334" y="160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3" name="Line 6453"/>
              <p:cNvSpPr>
                <a:spLocks noChangeShapeType="1"/>
              </p:cNvSpPr>
              <p:nvPr/>
            </p:nvSpPr>
            <p:spPr bwMode="auto">
              <a:xfrm>
                <a:off x="5342" y="1607"/>
                <a:ext cx="7" cy="3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4" name="Line 6454"/>
              <p:cNvSpPr>
                <a:spLocks noChangeShapeType="1"/>
              </p:cNvSpPr>
              <p:nvPr/>
            </p:nvSpPr>
            <p:spPr bwMode="auto">
              <a:xfrm>
                <a:off x="5349" y="1637"/>
                <a:ext cx="8" cy="72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5" name="Line 6455"/>
              <p:cNvSpPr>
                <a:spLocks noChangeShapeType="1"/>
              </p:cNvSpPr>
              <p:nvPr/>
            </p:nvSpPr>
            <p:spPr bwMode="auto">
              <a:xfrm flipV="1">
                <a:off x="5357" y="1694"/>
                <a:ext cx="11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6" name="Line 6456"/>
              <p:cNvSpPr>
                <a:spLocks noChangeShapeType="1"/>
              </p:cNvSpPr>
              <p:nvPr/>
            </p:nvSpPr>
            <p:spPr bwMode="auto">
              <a:xfrm flipV="1">
                <a:off x="5368" y="1643"/>
                <a:ext cx="8" cy="5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7" name="Line 6457"/>
              <p:cNvSpPr>
                <a:spLocks noChangeShapeType="1"/>
              </p:cNvSpPr>
              <p:nvPr/>
            </p:nvSpPr>
            <p:spPr bwMode="auto">
              <a:xfrm>
                <a:off x="5376" y="1643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8" name="Line 6458"/>
              <p:cNvSpPr>
                <a:spLocks noChangeShapeType="1"/>
              </p:cNvSpPr>
              <p:nvPr/>
            </p:nvSpPr>
            <p:spPr bwMode="auto">
              <a:xfrm>
                <a:off x="5383" y="1653"/>
                <a:ext cx="8" cy="118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9" name="Line 6459"/>
              <p:cNvSpPr>
                <a:spLocks noChangeShapeType="1"/>
              </p:cNvSpPr>
              <p:nvPr/>
            </p:nvSpPr>
            <p:spPr bwMode="auto">
              <a:xfrm flipV="1">
                <a:off x="5391" y="176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0" name="Line 6460"/>
              <p:cNvSpPr>
                <a:spLocks noChangeShapeType="1"/>
              </p:cNvSpPr>
              <p:nvPr/>
            </p:nvSpPr>
            <p:spPr bwMode="auto">
              <a:xfrm flipV="1">
                <a:off x="5399" y="1720"/>
                <a:ext cx="7" cy="4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1" name="Line 6461"/>
              <p:cNvSpPr>
                <a:spLocks noChangeShapeType="1"/>
              </p:cNvSpPr>
              <p:nvPr/>
            </p:nvSpPr>
            <p:spPr bwMode="auto">
              <a:xfrm>
                <a:off x="5406" y="1720"/>
                <a:ext cx="8" cy="3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2" name="Line 6462"/>
              <p:cNvSpPr>
                <a:spLocks noChangeShapeType="1"/>
              </p:cNvSpPr>
              <p:nvPr/>
            </p:nvSpPr>
            <p:spPr bwMode="auto">
              <a:xfrm>
                <a:off x="5414" y="1750"/>
                <a:ext cx="7" cy="114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3" name="Line 6463"/>
              <p:cNvSpPr>
                <a:spLocks noChangeShapeType="1"/>
              </p:cNvSpPr>
              <p:nvPr/>
            </p:nvSpPr>
            <p:spPr bwMode="auto">
              <a:xfrm flipV="1">
                <a:off x="5421" y="1843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4" name="Line 6464"/>
              <p:cNvSpPr>
                <a:spLocks noChangeShapeType="1"/>
              </p:cNvSpPr>
              <p:nvPr/>
            </p:nvSpPr>
            <p:spPr bwMode="auto">
              <a:xfrm flipV="1">
                <a:off x="5429" y="1781"/>
                <a:ext cx="7" cy="62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5" name="Line 6465"/>
              <p:cNvSpPr>
                <a:spLocks noChangeShapeType="1"/>
              </p:cNvSpPr>
              <p:nvPr/>
            </p:nvSpPr>
            <p:spPr bwMode="auto">
              <a:xfrm>
                <a:off x="5436" y="1781"/>
                <a:ext cx="8" cy="113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6" name="Line 6466"/>
              <p:cNvSpPr>
                <a:spLocks noChangeShapeType="1"/>
              </p:cNvSpPr>
              <p:nvPr/>
            </p:nvSpPr>
            <p:spPr bwMode="auto">
              <a:xfrm>
                <a:off x="5444" y="1894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7" name="Line 6467"/>
              <p:cNvSpPr>
                <a:spLocks noChangeShapeType="1"/>
              </p:cNvSpPr>
              <p:nvPr/>
            </p:nvSpPr>
            <p:spPr bwMode="auto">
              <a:xfrm>
                <a:off x="5452" y="1910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8" name="Line 6468"/>
              <p:cNvSpPr>
                <a:spLocks noChangeShapeType="1"/>
              </p:cNvSpPr>
              <p:nvPr/>
            </p:nvSpPr>
            <p:spPr bwMode="auto">
              <a:xfrm>
                <a:off x="5459" y="1941"/>
                <a:ext cx="8" cy="5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9" name="Line 6469"/>
              <p:cNvSpPr>
                <a:spLocks noChangeShapeType="1"/>
              </p:cNvSpPr>
              <p:nvPr/>
            </p:nvSpPr>
            <p:spPr bwMode="auto">
              <a:xfrm>
                <a:off x="5467" y="1997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0" name="Line 6470"/>
              <p:cNvSpPr>
                <a:spLocks noChangeShapeType="1"/>
              </p:cNvSpPr>
              <p:nvPr/>
            </p:nvSpPr>
            <p:spPr bwMode="auto">
              <a:xfrm>
                <a:off x="5474" y="202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1" name="Line 6471"/>
              <p:cNvSpPr>
                <a:spLocks noChangeShapeType="1"/>
              </p:cNvSpPr>
              <p:nvPr/>
            </p:nvSpPr>
            <p:spPr bwMode="auto">
              <a:xfrm>
                <a:off x="5482" y="2028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2" name="Line 6472"/>
              <p:cNvSpPr>
                <a:spLocks noChangeShapeType="1"/>
              </p:cNvSpPr>
              <p:nvPr/>
            </p:nvSpPr>
            <p:spPr bwMode="auto">
              <a:xfrm>
                <a:off x="5489" y="2049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3" name="Line 6473"/>
              <p:cNvSpPr>
                <a:spLocks noChangeShapeType="1"/>
              </p:cNvSpPr>
              <p:nvPr/>
            </p:nvSpPr>
            <p:spPr bwMode="auto">
              <a:xfrm>
                <a:off x="5497" y="2059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4" name="Line 6474"/>
              <p:cNvSpPr>
                <a:spLocks noChangeShapeType="1"/>
              </p:cNvSpPr>
              <p:nvPr/>
            </p:nvSpPr>
            <p:spPr bwMode="auto">
              <a:xfrm>
                <a:off x="5505" y="2069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5" name="Line 6475"/>
              <p:cNvSpPr>
                <a:spLocks noChangeShapeType="1"/>
              </p:cNvSpPr>
              <p:nvPr/>
            </p:nvSpPr>
            <p:spPr bwMode="auto">
              <a:xfrm flipV="1">
                <a:off x="5512" y="2038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6" name="Line 6476"/>
              <p:cNvSpPr>
                <a:spLocks noChangeShapeType="1"/>
              </p:cNvSpPr>
              <p:nvPr/>
            </p:nvSpPr>
            <p:spPr bwMode="auto">
              <a:xfrm flipV="1">
                <a:off x="5520" y="2028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7" name="Line 6477"/>
              <p:cNvSpPr>
                <a:spLocks noChangeShapeType="1"/>
              </p:cNvSpPr>
              <p:nvPr/>
            </p:nvSpPr>
            <p:spPr bwMode="auto">
              <a:xfrm>
                <a:off x="5527" y="2028"/>
                <a:ext cx="8" cy="52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8" name="Line 6478"/>
              <p:cNvSpPr>
                <a:spLocks noChangeShapeType="1"/>
              </p:cNvSpPr>
              <p:nvPr/>
            </p:nvSpPr>
            <p:spPr bwMode="auto">
              <a:xfrm flipV="1">
                <a:off x="5535" y="2059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9" name="Line 6479"/>
              <p:cNvSpPr>
                <a:spLocks noChangeShapeType="1"/>
              </p:cNvSpPr>
              <p:nvPr/>
            </p:nvSpPr>
            <p:spPr bwMode="auto">
              <a:xfrm>
                <a:off x="5542" y="205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0" name="Line 6480"/>
              <p:cNvSpPr>
                <a:spLocks noChangeShapeType="1"/>
              </p:cNvSpPr>
              <p:nvPr/>
            </p:nvSpPr>
            <p:spPr bwMode="auto">
              <a:xfrm>
                <a:off x="5550" y="2064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1" name="Line 6481"/>
              <p:cNvSpPr>
                <a:spLocks noChangeShapeType="1"/>
              </p:cNvSpPr>
              <p:nvPr/>
            </p:nvSpPr>
            <p:spPr bwMode="auto">
              <a:xfrm>
                <a:off x="5558" y="208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2" name="Line 6482"/>
              <p:cNvSpPr>
                <a:spLocks noChangeShapeType="1"/>
              </p:cNvSpPr>
              <p:nvPr/>
            </p:nvSpPr>
            <p:spPr bwMode="auto">
              <a:xfrm flipV="1">
                <a:off x="5565" y="2074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3" name="Line 6483"/>
              <p:cNvSpPr>
                <a:spLocks noChangeShapeType="1"/>
              </p:cNvSpPr>
              <p:nvPr/>
            </p:nvSpPr>
            <p:spPr bwMode="auto">
              <a:xfrm>
                <a:off x="5573" y="2074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4" name="Line 6484"/>
              <p:cNvSpPr>
                <a:spLocks noChangeShapeType="1"/>
              </p:cNvSpPr>
              <p:nvPr/>
            </p:nvSpPr>
            <p:spPr bwMode="auto">
              <a:xfrm>
                <a:off x="5580" y="208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5" name="Line 6485"/>
              <p:cNvSpPr>
                <a:spLocks noChangeShapeType="1"/>
              </p:cNvSpPr>
              <p:nvPr/>
            </p:nvSpPr>
            <p:spPr bwMode="auto">
              <a:xfrm>
                <a:off x="5588" y="208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6" name="Line 6486"/>
              <p:cNvSpPr>
                <a:spLocks noChangeShapeType="1"/>
              </p:cNvSpPr>
              <p:nvPr/>
            </p:nvSpPr>
            <p:spPr bwMode="auto">
              <a:xfrm>
                <a:off x="5595" y="208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7" name="Line 6487"/>
              <p:cNvSpPr>
                <a:spLocks noChangeShapeType="1"/>
              </p:cNvSpPr>
              <p:nvPr/>
            </p:nvSpPr>
            <p:spPr bwMode="auto">
              <a:xfrm>
                <a:off x="5603" y="208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8" name="Line 6488"/>
              <p:cNvSpPr>
                <a:spLocks noChangeShapeType="1"/>
              </p:cNvSpPr>
              <p:nvPr/>
            </p:nvSpPr>
            <p:spPr bwMode="auto">
              <a:xfrm>
                <a:off x="5611" y="208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9" name="Line 6489"/>
              <p:cNvSpPr>
                <a:spLocks noChangeShapeType="1"/>
              </p:cNvSpPr>
              <p:nvPr/>
            </p:nvSpPr>
            <p:spPr bwMode="auto">
              <a:xfrm>
                <a:off x="5618" y="210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0" name="Line 6490"/>
              <p:cNvSpPr>
                <a:spLocks noChangeShapeType="1"/>
              </p:cNvSpPr>
              <p:nvPr/>
            </p:nvSpPr>
            <p:spPr bwMode="auto">
              <a:xfrm flipV="1">
                <a:off x="5626" y="208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1" name="Line 6491"/>
              <p:cNvSpPr>
                <a:spLocks noChangeShapeType="1"/>
              </p:cNvSpPr>
              <p:nvPr/>
            </p:nvSpPr>
            <p:spPr bwMode="auto">
              <a:xfrm flipV="1">
                <a:off x="5633" y="208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2" name="Line 6492"/>
              <p:cNvSpPr>
                <a:spLocks noChangeShapeType="1"/>
              </p:cNvSpPr>
              <p:nvPr/>
            </p:nvSpPr>
            <p:spPr bwMode="auto">
              <a:xfrm>
                <a:off x="5641" y="208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3" name="Line 6493"/>
              <p:cNvSpPr>
                <a:spLocks noChangeShapeType="1"/>
              </p:cNvSpPr>
              <p:nvPr/>
            </p:nvSpPr>
            <p:spPr bwMode="auto">
              <a:xfrm>
                <a:off x="5648" y="208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4" name="Line 6494"/>
              <p:cNvSpPr>
                <a:spLocks noChangeShapeType="1"/>
              </p:cNvSpPr>
              <p:nvPr/>
            </p:nvSpPr>
            <p:spPr bwMode="auto">
              <a:xfrm>
                <a:off x="5656" y="2080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5" name="Line 6495"/>
              <p:cNvSpPr>
                <a:spLocks noChangeShapeType="1"/>
              </p:cNvSpPr>
              <p:nvPr/>
            </p:nvSpPr>
            <p:spPr bwMode="auto">
              <a:xfrm flipV="1">
                <a:off x="5664" y="209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6" name="Line 6496"/>
              <p:cNvSpPr>
                <a:spLocks noChangeShapeType="1"/>
              </p:cNvSpPr>
              <p:nvPr/>
            </p:nvSpPr>
            <p:spPr bwMode="auto">
              <a:xfrm>
                <a:off x="5671" y="209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7" name="Line 6497"/>
              <p:cNvSpPr>
                <a:spLocks noChangeShapeType="1"/>
              </p:cNvSpPr>
              <p:nvPr/>
            </p:nvSpPr>
            <p:spPr bwMode="auto">
              <a:xfrm>
                <a:off x="5679" y="209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8" name="Line 6498"/>
              <p:cNvSpPr>
                <a:spLocks noChangeShapeType="1"/>
              </p:cNvSpPr>
              <p:nvPr/>
            </p:nvSpPr>
            <p:spPr bwMode="auto">
              <a:xfrm flipV="1">
                <a:off x="5686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9" name="Line 6499"/>
              <p:cNvSpPr>
                <a:spLocks noChangeShapeType="1"/>
              </p:cNvSpPr>
              <p:nvPr/>
            </p:nvSpPr>
            <p:spPr bwMode="auto">
              <a:xfrm flipV="1">
                <a:off x="5694" y="209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0" name="Line 6500"/>
              <p:cNvSpPr>
                <a:spLocks noChangeShapeType="1"/>
              </p:cNvSpPr>
              <p:nvPr/>
            </p:nvSpPr>
            <p:spPr bwMode="auto">
              <a:xfrm>
                <a:off x="5701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1" name="Line 6501"/>
              <p:cNvSpPr>
                <a:spLocks noChangeShapeType="1"/>
              </p:cNvSpPr>
              <p:nvPr/>
            </p:nvSpPr>
            <p:spPr bwMode="auto">
              <a:xfrm>
                <a:off x="5709" y="210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2" name="Line 6502"/>
              <p:cNvSpPr>
                <a:spLocks noChangeShapeType="1"/>
              </p:cNvSpPr>
              <p:nvPr/>
            </p:nvSpPr>
            <p:spPr bwMode="auto">
              <a:xfrm>
                <a:off x="5717" y="210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3" name="Line 6503"/>
              <p:cNvSpPr>
                <a:spLocks noChangeShapeType="1"/>
              </p:cNvSpPr>
              <p:nvPr/>
            </p:nvSpPr>
            <p:spPr bwMode="auto">
              <a:xfrm>
                <a:off x="5724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4" name="Line 6504"/>
              <p:cNvSpPr>
                <a:spLocks noChangeShapeType="1"/>
              </p:cNvSpPr>
              <p:nvPr/>
            </p:nvSpPr>
            <p:spPr bwMode="auto">
              <a:xfrm>
                <a:off x="5732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5" name="Line 6505"/>
              <p:cNvSpPr>
                <a:spLocks noChangeShapeType="1"/>
              </p:cNvSpPr>
              <p:nvPr/>
            </p:nvSpPr>
            <p:spPr bwMode="auto">
              <a:xfrm flipV="1">
                <a:off x="5739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6" name="Line 6506"/>
              <p:cNvSpPr>
                <a:spLocks noChangeShapeType="1"/>
              </p:cNvSpPr>
              <p:nvPr/>
            </p:nvSpPr>
            <p:spPr bwMode="auto">
              <a:xfrm flipV="1">
                <a:off x="5747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7" name="Line 6507"/>
              <p:cNvSpPr>
                <a:spLocks noChangeShapeType="1"/>
              </p:cNvSpPr>
              <p:nvPr/>
            </p:nvSpPr>
            <p:spPr bwMode="auto">
              <a:xfrm flipV="1">
                <a:off x="5754" y="2080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8" name="Line 6508"/>
              <p:cNvSpPr>
                <a:spLocks noChangeShapeType="1"/>
              </p:cNvSpPr>
              <p:nvPr/>
            </p:nvSpPr>
            <p:spPr bwMode="auto">
              <a:xfrm>
                <a:off x="5762" y="208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9" name="Line 6509"/>
              <p:cNvSpPr>
                <a:spLocks noChangeShapeType="1"/>
              </p:cNvSpPr>
              <p:nvPr/>
            </p:nvSpPr>
            <p:spPr bwMode="auto">
              <a:xfrm>
                <a:off x="5770" y="209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0" name="Line 6510"/>
              <p:cNvSpPr>
                <a:spLocks noChangeShapeType="1"/>
              </p:cNvSpPr>
              <p:nvPr/>
            </p:nvSpPr>
            <p:spPr bwMode="auto">
              <a:xfrm>
                <a:off x="5777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1" name="Line 6511"/>
              <p:cNvSpPr>
                <a:spLocks noChangeShapeType="1"/>
              </p:cNvSpPr>
              <p:nvPr/>
            </p:nvSpPr>
            <p:spPr bwMode="auto">
              <a:xfrm flipV="1">
                <a:off x="5785" y="2095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2" name="Line 6512"/>
              <p:cNvSpPr>
                <a:spLocks noChangeShapeType="1"/>
              </p:cNvSpPr>
              <p:nvPr/>
            </p:nvSpPr>
            <p:spPr bwMode="auto">
              <a:xfrm flipV="1">
                <a:off x="5792" y="208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19" name="Group 6714"/>
            <p:cNvGrpSpPr>
              <a:grpSpLocks/>
            </p:cNvGrpSpPr>
            <p:nvPr/>
          </p:nvGrpSpPr>
          <p:grpSpPr bwMode="auto">
            <a:xfrm>
              <a:off x="3385" y="841"/>
              <a:ext cx="2570" cy="1274"/>
              <a:chOff x="3385" y="841"/>
              <a:chExt cx="2570" cy="1274"/>
            </a:xfrm>
          </p:grpSpPr>
          <p:sp>
            <p:nvSpPr>
              <p:cNvPr id="14523" name="Line 6514"/>
              <p:cNvSpPr>
                <a:spLocks noChangeShapeType="1"/>
              </p:cNvSpPr>
              <p:nvPr/>
            </p:nvSpPr>
            <p:spPr bwMode="auto">
              <a:xfrm>
                <a:off x="5800" y="208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4" name="Line 6515"/>
              <p:cNvSpPr>
                <a:spLocks noChangeShapeType="1"/>
              </p:cNvSpPr>
              <p:nvPr/>
            </p:nvSpPr>
            <p:spPr bwMode="auto">
              <a:xfrm>
                <a:off x="5807" y="208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5" name="Line 6516"/>
              <p:cNvSpPr>
                <a:spLocks noChangeShapeType="1"/>
              </p:cNvSpPr>
              <p:nvPr/>
            </p:nvSpPr>
            <p:spPr bwMode="auto">
              <a:xfrm>
                <a:off x="5815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6" name="Line 6517"/>
              <p:cNvSpPr>
                <a:spLocks noChangeShapeType="1"/>
              </p:cNvSpPr>
              <p:nvPr/>
            </p:nvSpPr>
            <p:spPr bwMode="auto">
              <a:xfrm flipV="1">
                <a:off x="5823" y="209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7" name="Line 6518"/>
              <p:cNvSpPr>
                <a:spLocks noChangeShapeType="1"/>
              </p:cNvSpPr>
              <p:nvPr/>
            </p:nvSpPr>
            <p:spPr bwMode="auto">
              <a:xfrm flipV="1">
                <a:off x="5830" y="2074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8" name="Line 6519"/>
              <p:cNvSpPr>
                <a:spLocks noChangeShapeType="1"/>
              </p:cNvSpPr>
              <p:nvPr/>
            </p:nvSpPr>
            <p:spPr bwMode="auto">
              <a:xfrm flipV="1">
                <a:off x="5838" y="2059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9" name="Line 6520"/>
              <p:cNvSpPr>
                <a:spLocks noChangeShapeType="1"/>
              </p:cNvSpPr>
              <p:nvPr/>
            </p:nvSpPr>
            <p:spPr bwMode="auto">
              <a:xfrm flipV="1">
                <a:off x="5845" y="2049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0" name="Line 6521"/>
              <p:cNvSpPr>
                <a:spLocks noChangeShapeType="1"/>
              </p:cNvSpPr>
              <p:nvPr/>
            </p:nvSpPr>
            <p:spPr bwMode="auto">
              <a:xfrm flipV="1">
                <a:off x="5853" y="2044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1" name="Line 6522"/>
              <p:cNvSpPr>
                <a:spLocks noChangeShapeType="1"/>
              </p:cNvSpPr>
              <p:nvPr/>
            </p:nvSpPr>
            <p:spPr bwMode="auto">
              <a:xfrm>
                <a:off x="5860" y="2044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2" name="Line 6523"/>
              <p:cNvSpPr>
                <a:spLocks noChangeShapeType="1"/>
              </p:cNvSpPr>
              <p:nvPr/>
            </p:nvSpPr>
            <p:spPr bwMode="auto">
              <a:xfrm>
                <a:off x="5868" y="2049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3" name="Line 6524"/>
              <p:cNvSpPr>
                <a:spLocks noChangeShapeType="1"/>
              </p:cNvSpPr>
              <p:nvPr/>
            </p:nvSpPr>
            <p:spPr bwMode="auto">
              <a:xfrm flipV="1">
                <a:off x="5875" y="2049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4" name="Line 6525"/>
              <p:cNvSpPr>
                <a:spLocks noChangeShapeType="1"/>
              </p:cNvSpPr>
              <p:nvPr/>
            </p:nvSpPr>
            <p:spPr bwMode="auto">
              <a:xfrm>
                <a:off x="5883" y="204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5" name="Line 6526"/>
              <p:cNvSpPr>
                <a:spLocks noChangeShapeType="1"/>
              </p:cNvSpPr>
              <p:nvPr/>
            </p:nvSpPr>
            <p:spPr bwMode="auto">
              <a:xfrm flipV="1">
                <a:off x="5891" y="2038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6" name="Line 6527"/>
              <p:cNvSpPr>
                <a:spLocks noChangeShapeType="1"/>
              </p:cNvSpPr>
              <p:nvPr/>
            </p:nvSpPr>
            <p:spPr bwMode="auto">
              <a:xfrm>
                <a:off x="5898" y="2038"/>
                <a:ext cx="12" cy="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7" name="Line 6528"/>
              <p:cNvSpPr>
                <a:spLocks noChangeShapeType="1"/>
              </p:cNvSpPr>
              <p:nvPr/>
            </p:nvSpPr>
            <p:spPr bwMode="auto">
              <a:xfrm>
                <a:off x="5910" y="2044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8" name="Line 6529"/>
              <p:cNvSpPr>
                <a:spLocks noChangeShapeType="1"/>
              </p:cNvSpPr>
              <p:nvPr/>
            </p:nvSpPr>
            <p:spPr bwMode="auto">
              <a:xfrm flipV="1">
                <a:off x="5917" y="2023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9" name="Line 6530"/>
              <p:cNvSpPr>
                <a:spLocks noChangeShapeType="1"/>
              </p:cNvSpPr>
              <p:nvPr/>
            </p:nvSpPr>
            <p:spPr bwMode="auto">
              <a:xfrm flipV="1">
                <a:off x="5925" y="2008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0" name="Line 6531"/>
              <p:cNvSpPr>
                <a:spLocks noChangeShapeType="1"/>
              </p:cNvSpPr>
              <p:nvPr/>
            </p:nvSpPr>
            <p:spPr bwMode="auto">
              <a:xfrm>
                <a:off x="5932" y="2008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1" name="Line 6532"/>
              <p:cNvSpPr>
                <a:spLocks noChangeShapeType="1"/>
              </p:cNvSpPr>
              <p:nvPr/>
            </p:nvSpPr>
            <p:spPr bwMode="auto">
              <a:xfrm>
                <a:off x="5940" y="2023"/>
                <a:ext cx="7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2" name="Line 6533"/>
              <p:cNvSpPr>
                <a:spLocks noChangeShapeType="1"/>
              </p:cNvSpPr>
              <p:nvPr/>
            </p:nvSpPr>
            <p:spPr bwMode="auto">
              <a:xfrm>
                <a:off x="5947" y="205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3" name="Line 6534"/>
              <p:cNvSpPr>
                <a:spLocks noChangeShapeType="1"/>
              </p:cNvSpPr>
              <p:nvPr/>
            </p:nvSpPr>
            <p:spPr bwMode="auto">
              <a:xfrm>
                <a:off x="3385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4" name="Line 6535"/>
              <p:cNvSpPr>
                <a:spLocks noChangeShapeType="1"/>
              </p:cNvSpPr>
              <p:nvPr/>
            </p:nvSpPr>
            <p:spPr bwMode="auto">
              <a:xfrm>
                <a:off x="3393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5" name="Line 6536"/>
              <p:cNvSpPr>
                <a:spLocks noChangeShapeType="1"/>
              </p:cNvSpPr>
              <p:nvPr/>
            </p:nvSpPr>
            <p:spPr bwMode="auto">
              <a:xfrm>
                <a:off x="3400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" name="Line 6537"/>
              <p:cNvSpPr>
                <a:spLocks noChangeShapeType="1"/>
              </p:cNvSpPr>
              <p:nvPr/>
            </p:nvSpPr>
            <p:spPr bwMode="auto">
              <a:xfrm flipV="1">
                <a:off x="3408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7" name="Line 6538"/>
              <p:cNvSpPr>
                <a:spLocks noChangeShapeType="1"/>
              </p:cNvSpPr>
              <p:nvPr/>
            </p:nvSpPr>
            <p:spPr bwMode="auto">
              <a:xfrm flipV="1">
                <a:off x="3415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8" name="Line 6539"/>
              <p:cNvSpPr>
                <a:spLocks noChangeShapeType="1"/>
              </p:cNvSpPr>
              <p:nvPr/>
            </p:nvSpPr>
            <p:spPr bwMode="auto">
              <a:xfrm>
                <a:off x="3423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9" name="Line 6540"/>
              <p:cNvSpPr>
                <a:spLocks noChangeShapeType="1"/>
              </p:cNvSpPr>
              <p:nvPr/>
            </p:nvSpPr>
            <p:spPr bwMode="auto">
              <a:xfrm>
                <a:off x="3430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0" name="Line 6541"/>
              <p:cNvSpPr>
                <a:spLocks noChangeShapeType="1"/>
              </p:cNvSpPr>
              <p:nvPr/>
            </p:nvSpPr>
            <p:spPr bwMode="auto">
              <a:xfrm>
                <a:off x="3438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1" name="Line 6542"/>
              <p:cNvSpPr>
                <a:spLocks noChangeShapeType="1"/>
              </p:cNvSpPr>
              <p:nvPr/>
            </p:nvSpPr>
            <p:spPr bwMode="auto">
              <a:xfrm flipV="1">
                <a:off x="3446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2" name="Line 6543"/>
              <p:cNvSpPr>
                <a:spLocks noChangeShapeType="1"/>
              </p:cNvSpPr>
              <p:nvPr/>
            </p:nvSpPr>
            <p:spPr bwMode="auto">
              <a:xfrm>
                <a:off x="3453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3" name="Line 6544"/>
              <p:cNvSpPr>
                <a:spLocks noChangeShapeType="1"/>
              </p:cNvSpPr>
              <p:nvPr/>
            </p:nvSpPr>
            <p:spPr bwMode="auto">
              <a:xfrm>
                <a:off x="3461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4" name="Line 6545"/>
              <p:cNvSpPr>
                <a:spLocks noChangeShapeType="1"/>
              </p:cNvSpPr>
              <p:nvPr/>
            </p:nvSpPr>
            <p:spPr bwMode="auto">
              <a:xfrm flipV="1">
                <a:off x="3468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5" name="Line 6546"/>
              <p:cNvSpPr>
                <a:spLocks noChangeShapeType="1"/>
              </p:cNvSpPr>
              <p:nvPr/>
            </p:nvSpPr>
            <p:spPr bwMode="auto">
              <a:xfrm>
                <a:off x="3476" y="210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6" name="Line 6547"/>
              <p:cNvSpPr>
                <a:spLocks noChangeShapeType="1"/>
              </p:cNvSpPr>
              <p:nvPr/>
            </p:nvSpPr>
            <p:spPr bwMode="auto">
              <a:xfrm>
                <a:off x="3483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7" name="Line 6548"/>
              <p:cNvSpPr>
                <a:spLocks noChangeShapeType="1"/>
              </p:cNvSpPr>
              <p:nvPr/>
            </p:nvSpPr>
            <p:spPr bwMode="auto">
              <a:xfrm flipV="1">
                <a:off x="3491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8" name="Line 6549"/>
              <p:cNvSpPr>
                <a:spLocks noChangeShapeType="1"/>
              </p:cNvSpPr>
              <p:nvPr/>
            </p:nvSpPr>
            <p:spPr bwMode="auto">
              <a:xfrm>
                <a:off x="3499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9" name="Line 6550"/>
              <p:cNvSpPr>
                <a:spLocks noChangeShapeType="1"/>
              </p:cNvSpPr>
              <p:nvPr/>
            </p:nvSpPr>
            <p:spPr bwMode="auto">
              <a:xfrm flipV="1">
                <a:off x="3506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0" name="Line 6551"/>
              <p:cNvSpPr>
                <a:spLocks noChangeShapeType="1"/>
              </p:cNvSpPr>
              <p:nvPr/>
            </p:nvSpPr>
            <p:spPr bwMode="auto">
              <a:xfrm>
                <a:off x="3514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1" name="Line 6552"/>
              <p:cNvSpPr>
                <a:spLocks noChangeShapeType="1"/>
              </p:cNvSpPr>
              <p:nvPr/>
            </p:nvSpPr>
            <p:spPr bwMode="auto">
              <a:xfrm flipV="1">
                <a:off x="3521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2" name="Line 6553"/>
              <p:cNvSpPr>
                <a:spLocks noChangeShapeType="1"/>
              </p:cNvSpPr>
              <p:nvPr/>
            </p:nvSpPr>
            <p:spPr bwMode="auto">
              <a:xfrm>
                <a:off x="3529" y="210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3" name="Line 6554"/>
              <p:cNvSpPr>
                <a:spLocks noChangeShapeType="1"/>
              </p:cNvSpPr>
              <p:nvPr/>
            </p:nvSpPr>
            <p:spPr bwMode="auto">
              <a:xfrm>
                <a:off x="3536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4" name="Line 6555"/>
              <p:cNvSpPr>
                <a:spLocks noChangeShapeType="1"/>
              </p:cNvSpPr>
              <p:nvPr/>
            </p:nvSpPr>
            <p:spPr bwMode="auto">
              <a:xfrm flipV="1">
                <a:off x="3544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5" name="Line 6556"/>
              <p:cNvSpPr>
                <a:spLocks noChangeShapeType="1"/>
              </p:cNvSpPr>
              <p:nvPr/>
            </p:nvSpPr>
            <p:spPr bwMode="auto">
              <a:xfrm>
                <a:off x="3552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6" name="Line 6557"/>
              <p:cNvSpPr>
                <a:spLocks noChangeShapeType="1"/>
              </p:cNvSpPr>
              <p:nvPr/>
            </p:nvSpPr>
            <p:spPr bwMode="auto">
              <a:xfrm flipV="1">
                <a:off x="3559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7" name="Line 6558"/>
              <p:cNvSpPr>
                <a:spLocks noChangeShapeType="1"/>
              </p:cNvSpPr>
              <p:nvPr/>
            </p:nvSpPr>
            <p:spPr bwMode="auto">
              <a:xfrm>
                <a:off x="3567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8" name="Line 6559"/>
              <p:cNvSpPr>
                <a:spLocks noChangeShapeType="1"/>
              </p:cNvSpPr>
              <p:nvPr/>
            </p:nvSpPr>
            <p:spPr bwMode="auto">
              <a:xfrm>
                <a:off x="3574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9" name="Line 6560"/>
              <p:cNvSpPr>
                <a:spLocks noChangeShapeType="1"/>
              </p:cNvSpPr>
              <p:nvPr/>
            </p:nvSpPr>
            <p:spPr bwMode="auto">
              <a:xfrm>
                <a:off x="3582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0" name="Line 6561"/>
              <p:cNvSpPr>
                <a:spLocks noChangeShapeType="1"/>
              </p:cNvSpPr>
              <p:nvPr/>
            </p:nvSpPr>
            <p:spPr bwMode="auto">
              <a:xfrm>
                <a:off x="3589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1" name="Line 6562"/>
              <p:cNvSpPr>
                <a:spLocks noChangeShapeType="1"/>
              </p:cNvSpPr>
              <p:nvPr/>
            </p:nvSpPr>
            <p:spPr bwMode="auto">
              <a:xfrm flipV="1">
                <a:off x="3597" y="2090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2" name="Line 6563"/>
              <p:cNvSpPr>
                <a:spLocks noChangeShapeType="1"/>
              </p:cNvSpPr>
              <p:nvPr/>
            </p:nvSpPr>
            <p:spPr bwMode="auto">
              <a:xfrm>
                <a:off x="3605" y="209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3" name="Line 6564"/>
              <p:cNvSpPr>
                <a:spLocks noChangeShapeType="1"/>
              </p:cNvSpPr>
              <p:nvPr/>
            </p:nvSpPr>
            <p:spPr bwMode="auto">
              <a:xfrm flipV="1">
                <a:off x="3612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4" name="Line 6565"/>
              <p:cNvSpPr>
                <a:spLocks noChangeShapeType="1"/>
              </p:cNvSpPr>
              <p:nvPr/>
            </p:nvSpPr>
            <p:spPr bwMode="auto">
              <a:xfrm>
                <a:off x="3620" y="209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5" name="Line 6566"/>
              <p:cNvSpPr>
                <a:spLocks noChangeShapeType="1"/>
              </p:cNvSpPr>
              <p:nvPr/>
            </p:nvSpPr>
            <p:spPr bwMode="auto">
              <a:xfrm>
                <a:off x="3627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6" name="Line 6567"/>
              <p:cNvSpPr>
                <a:spLocks noChangeShapeType="1"/>
              </p:cNvSpPr>
              <p:nvPr/>
            </p:nvSpPr>
            <p:spPr bwMode="auto">
              <a:xfrm>
                <a:off x="3635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7" name="Line 6568"/>
              <p:cNvSpPr>
                <a:spLocks noChangeShapeType="1"/>
              </p:cNvSpPr>
              <p:nvPr/>
            </p:nvSpPr>
            <p:spPr bwMode="auto">
              <a:xfrm>
                <a:off x="3642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8" name="Line 6569"/>
              <p:cNvSpPr>
                <a:spLocks noChangeShapeType="1"/>
              </p:cNvSpPr>
              <p:nvPr/>
            </p:nvSpPr>
            <p:spPr bwMode="auto">
              <a:xfrm flipV="1">
                <a:off x="3650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9" name="Line 6570"/>
              <p:cNvSpPr>
                <a:spLocks noChangeShapeType="1"/>
              </p:cNvSpPr>
              <p:nvPr/>
            </p:nvSpPr>
            <p:spPr bwMode="auto">
              <a:xfrm>
                <a:off x="3657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0" name="Line 6571"/>
              <p:cNvSpPr>
                <a:spLocks noChangeShapeType="1"/>
              </p:cNvSpPr>
              <p:nvPr/>
            </p:nvSpPr>
            <p:spPr bwMode="auto">
              <a:xfrm>
                <a:off x="3665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1" name="Line 6572"/>
              <p:cNvSpPr>
                <a:spLocks noChangeShapeType="1"/>
              </p:cNvSpPr>
              <p:nvPr/>
            </p:nvSpPr>
            <p:spPr bwMode="auto">
              <a:xfrm>
                <a:off x="3673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2" name="Line 6573"/>
              <p:cNvSpPr>
                <a:spLocks noChangeShapeType="1"/>
              </p:cNvSpPr>
              <p:nvPr/>
            </p:nvSpPr>
            <p:spPr bwMode="auto">
              <a:xfrm>
                <a:off x="3680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3" name="Line 6574"/>
              <p:cNvSpPr>
                <a:spLocks noChangeShapeType="1"/>
              </p:cNvSpPr>
              <p:nvPr/>
            </p:nvSpPr>
            <p:spPr bwMode="auto">
              <a:xfrm>
                <a:off x="3688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4" name="Line 6575"/>
              <p:cNvSpPr>
                <a:spLocks noChangeShapeType="1"/>
              </p:cNvSpPr>
              <p:nvPr/>
            </p:nvSpPr>
            <p:spPr bwMode="auto">
              <a:xfrm flipV="1">
                <a:off x="3695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5" name="Line 6576"/>
              <p:cNvSpPr>
                <a:spLocks noChangeShapeType="1"/>
              </p:cNvSpPr>
              <p:nvPr/>
            </p:nvSpPr>
            <p:spPr bwMode="auto">
              <a:xfrm>
                <a:off x="3703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6" name="Line 6577"/>
              <p:cNvSpPr>
                <a:spLocks noChangeShapeType="1"/>
              </p:cNvSpPr>
              <p:nvPr/>
            </p:nvSpPr>
            <p:spPr bwMode="auto">
              <a:xfrm>
                <a:off x="3710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7" name="Line 6578"/>
              <p:cNvSpPr>
                <a:spLocks noChangeShapeType="1"/>
              </p:cNvSpPr>
              <p:nvPr/>
            </p:nvSpPr>
            <p:spPr bwMode="auto">
              <a:xfrm>
                <a:off x="3718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8" name="Line 6579"/>
              <p:cNvSpPr>
                <a:spLocks noChangeShapeType="1"/>
              </p:cNvSpPr>
              <p:nvPr/>
            </p:nvSpPr>
            <p:spPr bwMode="auto">
              <a:xfrm flipV="1">
                <a:off x="3726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9" name="Line 6580"/>
              <p:cNvSpPr>
                <a:spLocks noChangeShapeType="1"/>
              </p:cNvSpPr>
              <p:nvPr/>
            </p:nvSpPr>
            <p:spPr bwMode="auto">
              <a:xfrm>
                <a:off x="3733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0" name="Line 6581"/>
              <p:cNvSpPr>
                <a:spLocks noChangeShapeType="1"/>
              </p:cNvSpPr>
              <p:nvPr/>
            </p:nvSpPr>
            <p:spPr bwMode="auto">
              <a:xfrm flipV="1">
                <a:off x="3741" y="2110"/>
                <a:ext cx="11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1" name="Line 6582"/>
              <p:cNvSpPr>
                <a:spLocks noChangeShapeType="1"/>
              </p:cNvSpPr>
              <p:nvPr/>
            </p:nvSpPr>
            <p:spPr bwMode="auto">
              <a:xfrm>
                <a:off x="3752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2" name="Line 6583"/>
              <p:cNvSpPr>
                <a:spLocks noChangeShapeType="1"/>
              </p:cNvSpPr>
              <p:nvPr/>
            </p:nvSpPr>
            <p:spPr bwMode="auto">
              <a:xfrm>
                <a:off x="3760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3" name="Line 6584"/>
              <p:cNvSpPr>
                <a:spLocks noChangeShapeType="1"/>
              </p:cNvSpPr>
              <p:nvPr/>
            </p:nvSpPr>
            <p:spPr bwMode="auto">
              <a:xfrm>
                <a:off x="3767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4" name="Line 6585"/>
              <p:cNvSpPr>
                <a:spLocks noChangeShapeType="1"/>
              </p:cNvSpPr>
              <p:nvPr/>
            </p:nvSpPr>
            <p:spPr bwMode="auto">
              <a:xfrm>
                <a:off x="3775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5" name="Line 6586"/>
              <p:cNvSpPr>
                <a:spLocks noChangeShapeType="1"/>
              </p:cNvSpPr>
              <p:nvPr/>
            </p:nvSpPr>
            <p:spPr bwMode="auto">
              <a:xfrm flipV="1">
                <a:off x="3782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6" name="Line 6587"/>
              <p:cNvSpPr>
                <a:spLocks noChangeShapeType="1"/>
              </p:cNvSpPr>
              <p:nvPr/>
            </p:nvSpPr>
            <p:spPr bwMode="auto">
              <a:xfrm flipV="1">
                <a:off x="3790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7" name="Line 6588"/>
              <p:cNvSpPr>
                <a:spLocks noChangeShapeType="1"/>
              </p:cNvSpPr>
              <p:nvPr/>
            </p:nvSpPr>
            <p:spPr bwMode="auto">
              <a:xfrm>
                <a:off x="3798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8" name="Line 6589"/>
              <p:cNvSpPr>
                <a:spLocks noChangeShapeType="1"/>
              </p:cNvSpPr>
              <p:nvPr/>
            </p:nvSpPr>
            <p:spPr bwMode="auto">
              <a:xfrm>
                <a:off x="3805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9" name="Line 6590"/>
              <p:cNvSpPr>
                <a:spLocks noChangeShapeType="1"/>
              </p:cNvSpPr>
              <p:nvPr/>
            </p:nvSpPr>
            <p:spPr bwMode="auto">
              <a:xfrm flipV="1">
                <a:off x="3813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0" name="Line 6591"/>
              <p:cNvSpPr>
                <a:spLocks noChangeShapeType="1"/>
              </p:cNvSpPr>
              <p:nvPr/>
            </p:nvSpPr>
            <p:spPr bwMode="auto">
              <a:xfrm>
                <a:off x="3820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1" name="Line 6592"/>
              <p:cNvSpPr>
                <a:spLocks noChangeShapeType="1"/>
              </p:cNvSpPr>
              <p:nvPr/>
            </p:nvSpPr>
            <p:spPr bwMode="auto">
              <a:xfrm>
                <a:off x="3828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2" name="Line 6593"/>
              <p:cNvSpPr>
                <a:spLocks noChangeShapeType="1"/>
              </p:cNvSpPr>
              <p:nvPr/>
            </p:nvSpPr>
            <p:spPr bwMode="auto">
              <a:xfrm>
                <a:off x="3835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3" name="Line 6594"/>
              <p:cNvSpPr>
                <a:spLocks noChangeShapeType="1"/>
              </p:cNvSpPr>
              <p:nvPr/>
            </p:nvSpPr>
            <p:spPr bwMode="auto">
              <a:xfrm>
                <a:off x="3843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4" name="Line 6595"/>
              <p:cNvSpPr>
                <a:spLocks noChangeShapeType="1"/>
              </p:cNvSpPr>
              <p:nvPr/>
            </p:nvSpPr>
            <p:spPr bwMode="auto">
              <a:xfrm>
                <a:off x="3851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5" name="Line 6596"/>
              <p:cNvSpPr>
                <a:spLocks noChangeShapeType="1"/>
              </p:cNvSpPr>
              <p:nvPr/>
            </p:nvSpPr>
            <p:spPr bwMode="auto">
              <a:xfrm flipV="1">
                <a:off x="3858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6" name="Line 6597"/>
              <p:cNvSpPr>
                <a:spLocks noChangeShapeType="1"/>
              </p:cNvSpPr>
              <p:nvPr/>
            </p:nvSpPr>
            <p:spPr bwMode="auto">
              <a:xfrm>
                <a:off x="3866" y="210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7" name="Line 6598"/>
              <p:cNvSpPr>
                <a:spLocks noChangeShapeType="1"/>
              </p:cNvSpPr>
              <p:nvPr/>
            </p:nvSpPr>
            <p:spPr bwMode="auto">
              <a:xfrm>
                <a:off x="3873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8" name="Line 6599"/>
              <p:cNvSpPr>
                <a:spLocks noChangeShapeType="1"/>
              </p:cNvSpPr>
              <p:nvPr/>
            </p:nvSpPr>
            <p:spPr bwMode="auto">
              <a:xfrm flipV="1">
                <a:off x="3881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9" name="Line 6600"/>
              <p:cNvSpPr>
                <a:spLocks noChangeShapeType="1"/>
              </p:cNvSpPr>
              <p:nvPr/>
            </p:nvSpPr>
            <p:spPr bwMode="auto">
              <a:xfrm>
                <a:off x="3888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0" name="Line 6601"/>
              <p:cNvSpPr>
                <a:spLocks noChangeShapeType="1"/>
              </p:cNvSpPr>
              <p:nvPr/>
            </p:nvSpPr>
            <p:spPr bwMode="auto">
              <a:xfrm>
                <a:off x="3896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1" name="Line 6602"/>
              <p:cNvSpPr>
                <a:spLocks noChangeShapeType="1"/>
              </p:cNvSpPr>
              <p:nvPr/>
            </p:nvSpPr>
            <p:spPr bwMode="auto">
              <a:xfrm>
                <a:off x="3904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2" name="Line 6603"/>
              <p:cNvSpPr>
                <a:spLocks noChangeShapeType="1"/>
              </p:cNvSpPr>
              <p:nvPr/>
            </p:nvSpPr>
            <p:spPr bwMode="auto">
              <a:xfrm>
                <a:off x="3911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3" name="Line 6604"/>
              <p:cNvSpPr>
                <a:spLocks noChangeShapeType="1"/>
              </p:cNvSpPr>
              <p:nvPr/>
            </p:nvSpPr>
            <p:spPr bwMode="auto">
              <a:xfrm>
                <a:off x="3919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4" name="Line 6605"/>
              <p:cNvSpPr>
                <a:spLocks noChangeShapeType="1"/>
              </p:cNvSpPr>
              <p:nvPr/>
            </p:nvSpPr>
            <p:spPr bwMode="auto">
              <a:xfrm>
                <a:off x="3926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5" name="Line 6606"/>
              <p:cNvSpPr>
                <a:spLocks noChangeShapeType="1"/>
              </p:cNvSpPr>
              <p:nvPr/>
            </p:nvSpPr>
            <p:spPr bwMode="auto">
              <a:xfrm flipV="1">
                <a:off x="3934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6" name="Line 6607"/>
              <p:cNvSpPr>
                <a:spLocks noChangeShapeType="1"/>
              </p:cNvSpPr>
              <p:nvPr/>
            </p:nvSpPr>
            <p:spPr bwMode="auto">
              <a:xfrm>
                <a:off x="3941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7" name="Line 6608"/>
              <p:cNvSpPr>
                <a:spLocks noChangeShapeType="1"/>
              </p:cNvSpPr>
              <p:nvPr/>
            </p:nvSpPr>
            <p:spPr bwMode="auto">
              <a:xfrm>
                <a:off x="3949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8" name="Line 6609"/>
              <p:cNvSpPr>
                <a:spLocks noChangeShapeType="1"/>
              </p:cNvSpPr>
              <p:nvPr/>
            </p:nvSpPr>
            <p:spPr bwMode="auto">
              <a:xfrm>
                <a:off x="3957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9" name="Line 6610"/>
              <p:cNvSpPr>
                <a:spLocks noChangeShapeType="1"/>
              </p:cNvSpPr>
              <p:nvPr/>
            </p:nvSpPr>
            <p:spPr bwMode="auto">
              <a:xfrm>
                <a:off x="3964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0" name="Line 6611"/>
              <p:cNvSpPr>
                <a:spLocks noChangeShapeType="1"/>
              </p:cNvSpPr>
              <p:nvPr/>
            </p:nvSpPr>
            <p:spPr bwMode="auto">
              <a:xfrm>
                <a:off x="3972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1" name="Line 6612"/>
              <p:cNvSpPr>
                <a:spLocks noChangeShapeType="1"/>
              </p:cNvSpPr>
              <p:nvPr/>
            </p:nvSpPr>
            <p:spPr bwMode="auto">
              <a:xfrm>
                <a:off x="3979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2" name="Line 6613"/>
              <p:cNvSpPr>
                <a:spLocks noChangeShapeType="1"/>
              </p:cNvSpPr>
              <p:nvPr/>
            </p:nvSpPr>
            <p:spPr bwMode="auto">
              <a:xfrm>
                <a:off x="3987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3" name="Line 6614"/>
              <p:cNvSpPr>
                <a:spLocks noChangeShapeType="1"/>
              </p:cNvSpPr>
              <p:nvPr/>
            </p:nvSpPr>
            <p:spPr bwMode="auto">
              <a:xfrm>
                <a:off x="3994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4" name="Line 6615"/>
              <p:cNvSpPr>
                <a:spLocks noChangeShapeType="1"/>
              </p:cNvSpPr>
              <p:nvPr/>
            </p:nvSpPr>
            <p:spPr bwMode="auto">
              <a:xfrm flipV="1">
                <a:off x="4002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5" name="Line 6616"/>
              <p:cNvSpPr>
                <a:spLocks noChangeShapeType="1"/>
              </p:cNvSpPr>
              <p:nvPr/>
            </p:nvSpPr>
            <p:spPr bwMode="auto">
              <a:xfrm>
                <a:off x="4010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6" name="Line 6617"/>
              <p:cNvSpPr>
                <a:spLocks noChangeShapeType="1"/>
              </p:cNvSpPr>
              <p:nvPr/>
            </p:nvSpPr>
            <p:spPr bwMode="auto">
              <a:xfrm>
                <a:off x="4017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7" name="Line 6618"/>
              <p:cNvSpPr>
                <a:spLocks noChangeShapeType="1"/>
              </p:cNvSpPr>
              <p:nvPr/>
            </p:nvSpPr>
            <p:spPr bwMode="auto">
              <a:xfrm>
                <a:off x="4025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8" name="Line 6619"/>
              <p:cNvSpPr>
                <a:spLocks noChangeShapeType="1"/>
              </p:cNvSpPr>
              <p:nvPr/>
            </p:nvSpPr>
            <p:spPr bwMode="auto">
              <a:xfrm>
                <a:off x="4032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9" name="Line 6620"/>
              <p:cNvSpPr>
                <a:spLocks noChangeShapeType="1"/>
              </p:cNvSpPr>
              <p:nvPr/>
            </p:nvSpPr>
            <p:spPr bwMode="auto">
              <a:xfrm>
                <a:off x="4040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0" name="Line 6621"/>
              <p:cNvSpPr>
                <a:spLocks noChangeShapeType="1"/>
              </p:cNvSpPr>
              <p:nvPr/>
            </p:nvSpPr>
            <p:spPr bwMode="auto">
              <a:xfrm flipV="1">
                <a:off x="4047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1" name="Line 6622"/>
              <p:cNvSpPr>
                <a:spLocks noChangeShapeType="1"/>
              </p:cNvSpPr>
              <p:nvPr/>
            </p:nvSpPr>
            <p:spPr bwMode="auto">
              <a:xfrm>
                <a:off x="4055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2" name="Line 6623"/>
              <p:cNvSpPr>
                <a:spLocks noChangeShapeType="1"/>
              </p:cNvSpPr>
              <p:nvPr/>
            </p:nvSpPr>
            <p:spPr bwMode="auto">
              <a:xfrm>
                <a:off x="4062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3" name="Line 6624"/>
              <p:cNvSpPr>
                <a:spLocks noChangeShapeType="1"/>
              </p:cNvSpPr>
              <p:nvPr/>
            </p:nvSpPr>
            <p:spPr bwMode="auto">
              <a:xfrm>
                <a:off x="4070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4" name="Line 6625"/>
              <p:cNvSpPr>
                <a:spLocks noChangeShapeType="1"/>
              </p:cNvSpPr>
              <p:nvPr/>
            </p:nvSpPr>
            <p:spPr bwMode="auto">
              <a:xfrm flipV="1">
                <a:off x="4078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5" name="Line 6626"/>
              <p:cNvSpPr>
                <a:spLocks noChangeShapeType="1"/>
              </p:cNvSpPr>
              <p:nvPr/>
            </p:nvSpPr>
            <p:spPr bwMode="auto">
              <a:xfrm>
                <a:off x="4085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6" name="Line 6627"/>
              <p:cNvSpPr>
                <a:spLocks noChangeShapeType="1"/>
              </p:cNvSpPr>
              <p:nvPr/>
            </p:nvSpPr>
            <p:spPr bwMode="auto">
              <a:xfrm>
                <a:off x="4093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7" name="Line 6628"/>
              <p:cNvSpPr>
                <a:spLocks noChangeShapeType="1"/>
              </p:cNvSpPr>
              <p:nvPr/>
            </p:nvSpPr>
            <p:spPr bwMode="auto">
              <a:xfrm>
                <a:off x="4100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8" name="Line 6629"/>
              <p:cNvSpPr>
                <a:spLocks noChangeShapeType="1"/>
              </p:cNvSpPr>
              <p:nvPr/>
            </p:nvSpPr>
            <p:spPr bwMode="auto">
              <a:xfrm>
                <a:off x="4108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9" name="Line 6630"/>
              <p:cNvSpPr>
                <a:spLocks noChangeShapeType="1"/>
              </p:cNvSpPr>
              <p:nvPr/>
            </p:nvSpPr>
            <p:spPr bwMode="auto">
              <a:xfrm>
                <a:off x="4115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0" name="Line 6631"/>
              <p:cNvSpPr>
                <a:spLocks noChangeShapeType="1"/>
              </p:cNvSpPr>
              <p:nvPr/>
            </p:nvSpPr>
            <p:spPr bwMode="auto">
              <a:xfrm>
                <a:off x="4123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1" name="Line 6632"/>
              <p:cNvSpPr>
                <a:spLocks noChangeShapeType="1"/>
              </p:cNvSpPr>
              <p:nvPr/>
            </p:nvSpPr>
            <p:spPr bwMode="auto">
              <a:xfrm>
                <a:off x="4131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2" name="Line 6633"/>
              <p:cNvSpPr>
                <a:spLocks noChangeShapeType="1"/>
              </p:cNvSpPr>
              <p:nvPr/>
            </p:nvSpPr>
            <p:spPr bwMode="auto">
              <a:xfrm>
                <a:off x="4138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3" name="Line 6634"/>
              <p:cNvSpPr>
                <a:spLocks noChangeShapeType="1"/>
              </p:cNvSpPr>
              <p:nvPr/>
            </p:nvSpPr>
            <p:spPr bwMode="auto">
              <a:xfrm>
                <a:off x="4146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4" name="Line 6635"/>
              <p:cNvSpPr>
                <a:spLocks noChangeShapeType="1"/>
              </p:cNvSpPr>
              <p:nvPr/>
            </p:nvSpPr>
            <p:spPr bwMode="auto">
              <a:xfrm>
                <a:off x="4153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5" name="Line 6636"/>
              <p:cNvSpPr>
                <a:spLocks noChangeShapeType="1"/>
              </p:cNvSpPr>
              <p:nvPr/>
            </p:nvSpPr>
            <p:spPr bwMode="auto">
              <a:xfrm>
                <a:off x="4161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6" name="Line 6637"/>
              <p:cNvSpPr>
                <a:spLocks noChangeShapeType="1"/>
              </p:cNvSpPr>
              <p:nvPr/>
            </p:nvSpPr>
            <p:spPr bwMode="auto">
              <a:xfrm>
                <a:off x="4168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7" name="Line 6638"/>
              <p:cNvSpPr>
                <a:spLocks noChangeShapeType="1"/>
              </p:cNvSpPr>
              <p:nvPr/>
            </p:nvSpPr>
            <p:spPr bwMode="auto">
              <a:xfrm>
                <a:off x="4176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8" name="Line 6639"/>
              <p:cNvSpPr>
                <a:spLocks noChangeShapeType="1"/>
              </p:cNvSpPr>
              <p:nvPr/>
            </p:nvSpPr>
            <p:spPr bwMode="auto">
              <a:xfrm>
                <a:off x="4184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9" name="Line 6640"/>
              <p:cNvSpPr>
                <a:spLocks noChangeShapeType="1"/>
              </p:cNvSpPr>
              <p:nvPr/>
            </p:nvSpPr>
            <p:spPr bwMode="auto">
              <a:xfrm>
                <a:off x="4191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0" name="Line 6641"/>
              <p:cNvSpPr>
                <a:spLocks noChangeShapeType="1"/>
              </p:cNvSpPr>
              <p:nvPr/>
            </p:nvSpPr>
            <p:spPr bwMode="auto">
              <a:xfrm>
                <a:off x="4199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1" name="Line 6642"/>
              <p:cNvSpPr>
                <a:spLocks noChangeShapeType="1"/>
              </p:cNvSpPr>
              <p:nvPr/>
            </p:nvSpPr>
            <p:spPr bwMode="auto">
              <a:xfrm>
                <a:off x="4206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2" name="Line 6643"/>
              <p:cNvSpPr>
                <a:spLocks noChangeShapeType="1"/>
              </p:cNvSpPr>
              <p:nvPr/>
            </p:nvSpPr>
            <p:spPr bwMode="auto">
              <a:xfrm flipV="1">
                <a:off x="4214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3" name="Line 6644"/>
              <p:cNvSpPr>
                <a:spLocks noChangeShapeType="1"/>
              </p:cNvSpPr>
              <p:nvPr/>
            </p:nvSpPr>
            <p:spPr bwMode="auto">
              <a:xfrm>
                <a:off x="4221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4" name="Line 6645"/>
              <p:cNvSpPr>
                <a:spLocks noChangeShapeType="1"/>
              </p:cNvSpPr>
              <p:nvPr/>
            </p:nvSpPr>
            <p:spPr bwMode="auto">
              <a:xfrm>
                <a:off x="4229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5" name="Line 6646"/>
              <p:cNvSpPr>
                <a:spLocks noChangeShapeType="1"/>
              </p:cNvSpPr>
              <p:nvPr/>
            </p:nvSpPr>
            <p:spPr bwMode="auto">
              <a:xfrm>
                <a:off x="4237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6" name="Line 6647"/>
              <p:cNvSpPr>
                <a:spLocks noChangeShapeType="1"/>
              </p:cNvSpPr>
              <p:nvPr/>
            </p:nvSpPr>
            <p:spPr bwMode="auto">
              <a:xfrm flipV="1">
                <a:off x="4244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7" name="Line 6648"/>
              <p:cNvSpPr>
                <a:spLocks noChangeShapeType="1"/>
              </p:cNvSpPr>
              <p:nvPr/>
            </p:nvSpPr>
            <p:spPr bwMode="auto">
              <a:xfrm>
                <a:off x="4252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8" name="Line 6649"/>
              <p:cNvSpPr>
                <a:spLocks noChangeShapeType="1"/>
              </p:cNvSpPr>
              <p:nvPr/>
            </p:nvSpPr>
            <p:spPr bwMode="auto">
              <a:xfrm flipV="1">
                <a:off x="4259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9" name="Line 6650"/>
              <p:cNvSpPr>
                <a:spLocks noChangeShapeType="1"/>
              </p:cNvSpPr>
              <p:nvPr/>
            </p:nvSpPr>
            <p:spPr bwMode="auto">
              <a:xfrm flipV="1">
                <a:off x="4267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0" name="Line 6651"/>
              <p:cNvSpPr>
                <a:spLocks noChangeShapeType="1"/>
              </p:cNvSpPr>
              <p:nvPr/>
            </p:nvSpPr>
            <p:spPr bwMode="auto">
              <a:xfrm>
                <a:off x="4274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1" name="Line 6652"/>
              <p:cNvSpPr>
                <a:spLocks noChangeShapeType="1"/>
              </p:cNvSpPr>
              <p:nvPr/>
            </p:nvSpPr>
            <p:spPr bwMode="auto">
              <a:xfrm>
                <a:off x="4282" y="2115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2" name="Line 6653"/>
              <p:cNvSpPr>
                <a:spLocks noChangeShapeType="1"/>
              </p:cNvSpPr>
              <p:nvPr/>
            </p:nvSpPr>
            <p:spPr bwMode="auto">
              <a:xfrm>
                <a:off x="4293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3" name="Line 6654"/>
              <p:cNvSpPr>
                <a:spLocks noChangeShapeType="1"/>
              </p:cNvSpPr>
              <p:nvPr/>
            </p:nvSpPr>
            <p:spPr bwMode="auto">
              <a:xfrm>
                <a:off x="4301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4" name="Line 6655"/>
              <p:cNvSpPr>
                <a:spLocks noChangeShapeType="1"/>
              </p:cNvSpPr>
              <p:nvPr/>
            </p:nvSpPr>
            <p:spPr bwMode="auto">
              <a:xfrm>
                <a:off x="4309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5" name="Line 6656"/>
              <p:cNvSpPr>
                <a:spLocks noChangeShapeType="1"/>
              </p:cNvSpPr>
              <p:nvPr/>
            </p:nvSpPr>
            <p:spPr bwMode="auto">
              <a:xfrm>
                <a:off x="4316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6" name="Line 6657"/>
              <p:cNvSpPr>
                <a:spLocks noChangeShapeType="1"/>
              </p:cNvSpPr>
              <p:nvPr/>
            </p:nvSpPr>
            <p:spPr bwMode="auto">
              <a:xfrm flipV="1">
                <a:off x="4324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7" name="Line 6658"/>
              <p:cNvSpPr>
                <a:spLocks noChangeShapeType="1"/>
              </p:cNvSpPr>
              <p:nvPr/>
            </p:nvSpPr>
            <p:spPr bwMode="auto">
              <a:xfrm flipV="1">
                <a:off x="4331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8" name="Line 6659"/>
              <p:cNvSpPr>
                <a:spLocks noChangeShapeType="1"/>
              </p:cNvSpPr>
              <p:nvPr/>
            </p:nvSpPr>
            <p:spPr bwMode="auto">
              <a:xfrm>
                <a:off x="4339" y="210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9" name="Line 6660"/>
              <p:cNvSpPr>
                <a:spLocks noChangeShapeType="1"/>
              </p:cNvSpPr>
              <p:nvPr/>
            </p:nvSpPr>
            <p:spPr bwMode="auto">
              <a:xfrm>
                <a:off x="4346" y="210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0" name="Line 6661"/>
              <p:cNvSpPr>
                <a:spLocks noChangeShapeType="1"/>
              </p:cNvSpPr>
              <p:nvPr/>
            </p:nvSpPr>
            <p:spPr bwMode="auto">
              <a:xfrm>
                <a:off x="4354" y="210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1" name="Line 6662"/>
              <p:cNvSpPr>
                <a:spLocks noChangeShapeType="1"/>
              </p:cNvSpPr>
              <p:nvPr/>
            </p:nvSpPr>
            <p:spPr bwMode="auto">
              <a:xfrm>
                <a:off x="4362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2" name="Line 6663"/>
              <p:cNvSpPr>
                <a:spLocks noChangeShapeType="1"/>
              </p:cNvSpPr>
              <p:nvPr/>
            </p:nvSpPr>
            <p:spPr bwMode="auto">
              <a:xfrm>
                <a:off x="4369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3" name="Line 6664"/>
              <p:cNvSpPr>
                <a:spLocks noChangeShapeType="1"/>
              </p:cNvSpPr>
              <p:nvPr/>
            </p:nvSpPr>
            <p:spPr bwMode="auto">
              <a:xfrm>
                <a:off x="4377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4" name="Line 6665"/>
              <p:cNvSpPr>
                <a:spLocks noChangeShapeType="1"/>
              </p:cNvSpPr>
              <p:nvPr/>
            </p:nvSpPr>
            <p:spPr bwMode="auto">
              <a:xfrm flipV="1">
                <a:off x="4384" y="210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5" name="Line 6666"/>
              <p:cNvSpPr>
                <a:spLocks noChangeShapeType="1"/>
              </p:cNvSpPr>
              <p:nvPr/>
            </p:nvSpPr>
            <p:spPr bwMode="auto">
              <a:xfrm>
                <a:off x="4392" y="210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6" name="Line 6667"/>
              <p:cNvSpPr>
                <a:spLocks noChangeShapeType="1"/>
              </p:cNvSpPr>
              <p:nvPr/>
            </p:nvSpPr>
            <p:spPr bwMode="auto">
              <a:xfrm>
                <a:off x="4399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7" name="Line 6668"/>
              <p:cNvSpPr>
                <a:spLocks noChangeShapeType="1"/>
              </p:cNvSpPr>
              <p:nvPr/>
            </p:nvSpPr>
            <p:spPr bwMode="auto">
              <a:xfrm>
                <a:off x="4407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8" name="Line 6669"/>
              <p:cNvSpPr>
                <a:spLocks noChangeShapeType="1"/>
              </p:cNvSpPr>
              <p:nvPr/>
            </p:nvSpPr>
            <p:spPr bwMode="auto">
              <a:xfrm>
                <a:off x="4414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9" name="Line 6670"/>
              <p:cNvSpPr>
                <a:spLocks noChangeShapeType="1"/>
              </p:cNvSpPr>
              <p:nvPr/>
            </p:nvSpPr>
            <p:spPr bwMode="auto">
              <a:xfrm>
                <a:off x="4422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0" name="Line 6671"/>
              <p:cNvSpPr>
                <a:spLocks noChangeShapeType="1"/>
              </p:cNvSpPr>
              <p:nvPr/>
            </p:nvSpPr>
            <p:spPr bwMode="auto">
              <a:xfrm flipV="1">
                <a:off x="4430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1" name="Line 6672"/>
              <p:cNvSpPr>
                <a:spLocks noChangeShapeType="1"/>
              </p:cNvSpPr>
              <p:nvPr/>
            </p:nvSpPr>
            <p:spPr bwMode="auto">
              <a:xfrm flipV="1">
                <a:off x="4437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2" name="Line 6673"/>
              <p:cNvSpPr>
                <a:spLocks noChangeShapeType="1"/>
              </p:cNvSpPr>
              <p:nvPr/>
            </p:nvSpPr>
            <p:spPr bwMode="auto">
              <a:xfrm flipV="1">
                <a:off x="4445" y="210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3" name="Line 6674"/>
              <p:cNvSpPr>
                <a:spLocks noChangeShapeType="1"/>
              </p:cNvSpPr>
              <p:nvPr/>
            </p:nvSpPr>
            <p:spPr bwMode="auto">
              <a:xfrm flipV="1">
                <a:off x="4452" y="2069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4" name="Line 6675"/>
              <p:cNvSpPr>
                <a:spLocks noChangeShapeType="1"/>
              </p:cNvSpPr>
              <p:nvPr/>
            </p:nvSpPr>
            <p:spPr bwMode="auto">
              <a:xfrm flipV="1">
                <a:off x="4460" y="2028"/>
                <a:ext cx="7" cy="4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5" name="Line 6676"/>
              <p:cNvSpPr>
                <a:spLocks noChangeShapeType="1"/>
              </p:cNvSpPr>
              <p:nvPr/>
            </p:nvSpPr>
            <p:spPr bwMode="auto">
              <a:xfrm flipV="1">
                <a:off x="4467" y="2008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6" name="Line 6677"/>
              <p:cNvSpPr>
                <a:spLocks noChangeShapeType="1"/>
              </p:cNvSpPr>
              <p:nvPr/>
            </p:nvSpPr>
            <p:spPr bwMode="auto">
              <a:xfrm flipV="1">
                <a:off x="4475" y="1982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7" name="Line 6678"/>
              <p:cNvSpPr>
                <a:spLocks noChangeShapeType="1"/>
              </p:cNvSpPr>
              <p:nvPr/>
            </p:nvSpPr>
            <p:spPr bwMode="auto">
              <a:xfrm flipV="1">
                <a:off x="4483" y="1905"/>
                <a:ext cx="7" cy="77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8" name="Line 6679"/>
              <p:cNvSpPr>
                <a:spLocks noChangeShapeType="1"/>
              </p:cNvSpPr>
              <p:nvPr/>
            </p:nvSpPr>
            <p:spPr bwMode="auto">
              <a:xfrm flipV="1">
                <a:off x="4490" y="1843"/>
                <a:ext cx="8" cy="62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9" name="Line 6680"/>
              <p:cNvSpPr>
                <a:spLocks noChangeShapeType="1"/>
              </p:cNvSpPr>
              <p:nvPr/>
            </p:nvSpPr>
            <p:spPr bwMode="auto">
              <a:xfrm flipV="1">
                <a:off x="4498" y="1699"/>
                <a:ext cx="7" cy="144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0" name="Line 6681"/>
              <p:cNvSpPr>
                <a:spLocks noChangeShapeType="1"/>
              </p:cNvSpPr>
              <p:nvPr/>
            </p:nvSpPr>
            <p:spPr bwMode="auto">
              <a:xfrm flipV="1">
                <a:off x="4505" y="1622"/>
                <a:ext cx="8" cy="77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1" name="Line 6682"/>
              <p:cNvSpPr>
                <a:spLocks noChangeShapeType="1"/>
              </p:cNvSpPr>
              <p:nvPr/>
            </p:nvSpPr>
            <p:spPr bwMode="auto">
              <a:xfrm flipV="1">
                <a:off x="4513" y="1375"/>
                <a:ext cx="7" cy="247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2" name="Line 6683"/>
              <p:cNvSpPr>
                <a:spLocks noChangeShapeType="1"/>
              </p:cNvSpPr>
              <p:nvPr/>
            </p:nvSpPr>
            <p:spPr bwMode="auto">
              <a:xfrm flipV="1">
                <a:off x="4520" y="1344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3" name="Line 6684"/>
              <p:cNvSpPr>
                <a:spLocks noChangeShapeType="1"/>
              </p:cNvSpPr>
              <p:nvPr/>
            </p:nvSpPr>
            <p:spPr bwMode="auto">
              <a:xfrm flipV="1">
                <a:off x="4528" y="954"/>
                <a:ext cx="8" cy="39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4" name="Line 6685"/>
              <p:cNvSpPr>
                <a:spLocks noChangeShapeType="1"/>
              </p:cNvSpPr>
              <p:nvPr/>
            </p:nvSpPr>
            <p:spPr bwMode="auto">
              <a:xfrm>
                <a:off x="4536" y="954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5" name="Line 6686"/>
              <p:cNvSpPr>
                <a:spLocks noChangeShapeType="1"/>
              </p:cNvSpPr>
              <p:nvPr/>
            </p:nvSpPr>
            <p:spPr bwMode="auto">
              <a:xfrm flipV="1">
                <a:off x="4543" y="887"/>
                <a:ext cx="8" cy="87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6" name="Line 6687"/>
              <p:cNvSpPr>
                <a:spLocks noChangeShapeType="1"/>
              </p:cNvSpPr>
              <p:nvPr/>
            </p:nvSpPr>
            <p:spPr bwMode="auto">
              <a:xfrm>
                <a:off x="4551" y="887"/>
                <a:ext cx="7" cy="108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7" name="Line 6688"/>
              <p:cNvSpPr>
                <a:spLocks noChangeShapeType="1"/>
              </p:cNvSpPr>
              <p:nvPr/>
            </p:nvSpPr>
            <p:spPr bwMode="auto">
              <a:xfrm flipV="1">
                <a:off x="4558" y="841"/>
                <a:ext cx="8" cy="154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8" name="Line 6689"/>
              <p:cNvSpPr>
                <a:spLocks noChangeShapeType="1"/>
              </p:cNvSpPr>
              <p:nvPr/>
            </p:nvSpPr>
            <p:spPr bwMode="auto">
              <a:xfrm>
                <a:off x="4566" y="841"/>
                <a:ext cx="7" cy="97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9" name="Line 6690"/>
              <p:cNvSpPr>
                <a:spLocks noChangeShapeType="1"/>
              </p:cNvSpPr>
              <p:nvPr/>
            </p:nvSpPr>
            <p:spPr bwMode="auto">
              <a:xfrm flipV="1">
                <a:off x="4573" y="923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0" name="Line 6691"/>
              <p:cNvSpPr>
                <a:spLocks noChangeShapeType="1"/>
              </p:cNvSpPr>
              <p:nvPr/>
            </p:nvSpPr>
            <p:spPr bwMode="auto">
              <a:xfrm>
                <a:off x="4581" y="923"/>
                <a:ext cx="8" cy="92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1" name="Line 6692"/>
              <p:cNvSpPr>
                <a:spLocks noChangeShapeType="1"/>
              </p:cNvSpPr>
              <p:nvPr/>
            </p:nvSpPr>
            <p:spPr bwMode="auto">
              <a:xfrm>
                <a:off x="4589" y="1015"/>
                <a:ext cx="7" cy="113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2" name="Line 6693"/>
              <p:cNvSpPr>
                <a:spLocks noChangeShapeType="1"/>
              </p:cNvSpPr>
              <p:nvPr/>
            </p:nvSpPr>
            <p:spPr bwMode="auto">
              <a:xfrm flipV="1">
                <a:off x="4596" y="1118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3" name="Line 6694"/>
              <p:cNvSpPr>
                <a:spLocks noChangeShapeType="1"/>
              </p:cNvSpPr>
              <p:nvPr/>
            </p:nvSpPr>
            <p:spPr bwMode="auto">
              <a:xfrm>
                <a:off x="4604" y="1118"/>
                <a:ext cx="7" cy="19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4" name="Line 6695"/>
              <p:cNvSpPr>
                <a:spLocks noChangeShapeType="1"/>
              </p:cNvSpPr>
              <p:nvPr/>
            </p:nvSpPr>
            <p:spPr bwMode="auto">
              <a:xfrm>
                <a:off x="4611" y="1308"/>
                <a:ext cx="8" cy="113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5" name="Line 6696"/>
              <p:cNvSpPr>
                <a:spLocks noChangeShapeType="1"/>
              </p:cNvSpPr>
              <p:nvPr/>
            </p:nvSpPr>
            <p:spPr bwMode="auto">
              <a:xfrm>
                <a:off x="4619" y="1421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6" name="Line 6697"/>
              <p:cNvSpPr>
                <a:spLocks noChangeShapeType="1"/>
              </p:cNvSpPr>
              <p:nvPr/>
            </p:nvSpPr>
            <p:spPr bwMode="auto">
              <a:xfrm>
                <a:off x="4626" y="1442"/>
                <a:ext cx="8" cy="237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7" name="Line 6698"/>
              <p:cNvSpPr>
                <a:spLocks noChangeShapeType="1"/>
              </p:cNvSpPr>
              <p:nvPr/>
            </p:nvSpPr>
            <p:spPr bwMode="auto">
              <a:xfrm flipV="1">
                <a:off x="4634" y="1617"/>
                <a:ext cx="8" cy="62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8" name="Line 6699"/>
              <p:cNvSpPr>
                <a:spLocks noChangeShapeType="1"/>
              </p:cNvSpPr>
              <p:nvPr/>
            </p:nvSpPr>
            <p:spPr bwMode="auto">
              <a:xfrm>
                <a:off x="4642" y="1617"/>
                <a:ext cx="7" cy="92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9" name="Line 6700"/>
              <p:cNvSpPr>
                <a:spLocks noChangeShapeType="1"/>
              </p:cNvSpPr>
              <p:nvPr/>
            </p:nvSpPr>
            <p:spPr bwMode="auto">
              <a:xfrm>
                <a:off x="4649" y="1709"/>
                <a:ext cx="8" cy="57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0" name="Line 6701"/>
              <p:cNvSpPr>
                <a:spLocks noChangeShapeType="1"/>
              </p:cNvSpPr>
              <p:nvPr/>
            </p:nvSpPr>
            <p:spPr bwMode="auto">
              <a:xfrm>
                <a:off x="4657" y="1766"/>
                <a:ext cx="7" cy="4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1" name="Line 6702"/>
              <p:cNvSpPr>
                <a:spLocks noChangeShapeType="1"/>
              </p:cNvSpPr>
              <p:nvPr/>
            </p:nvSpPr>
            <p:spPr bwMode="auto">
              <a:xfrm flipV="1">
                <a:off x="4664" y="179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2" name="Line 6703"/>
              <p:cNvSpPr>
                <a:spLocks noChangeShapeType="1"/>
              </p:cNvSpPr>
              <p:nvPr/>
            </p:nvSpPr>
            <p:spPr bwMode="auto">
              <a:xfrm>
                <a:off x="4672" y="1792"/>
                <a:ext cx="7" cy="3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3" name="Line 6704"/>
              <p:cNvSpPr>
                <a:spLocks noChangeShapeType="1"/>
              </p:cNvSpPr>
              <p:nvPr/>
            </p:nvSpPr>
            <p:spPr bwMode="auto">
              <a:xfrm>
                <a:off x="4679" y="182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4" name="Line 6705"/>
              <p:cNvSpPr>
                <a:spLocks noChangeShapeType="1"/>
              </p:cNvSpPr>
              <p:nvPr/>
            </p:nvSpPr>
            <p:spPr bwMode="auto">
              <a:xfrm>
                <a:off x="4687" y="1822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5" name="Line 6706"/>
              <p:cNvSpPr>
                <a:spLocks noChangeShapeType="1"/>
              </p:cNvSpPr>
              <p:nvPr/>
            </p:nvSpPr>
            <p:spPr bwMode="auto">
              <a:xfrm>
                <a:off x="4695" y="1853"/>
                <a:ext cx="7" cy="52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6" name="Line 6707"/>
              <p:cNvSpPr>
                <a:spLocks noChangeShapeType="1"/>
              </p:cNvSpPr>
              <p:nvPr/>
            </p:nvSpPr>
            <p:spPr bwMode="auto">
              <a:xfrm>
                <a:off x="4702" y="19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7" name="Line 6708"/>
              <p:cNvSpPr>
                <a:spLocks noChangeShapeType="1"/>
              </p:cNvSpPr>
              <p:nvPr/>
            </p:nvSpPr>
            <p:spPr bwMode="auto">
              <a:xfrm>
                <a:off x="4710" y="191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8" name="Line 6709"/>
              <p:cNvSpPr>
                <a:spLocks noChangeShapeType="1"/>
              </p:cNvSpPr>
              <p:nvPr/>
            </p:nvSpPr>
            <p:spPr bwMode="auto">
              <a:xfrm>
                <a:off x="4717" y="1920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9" name="Line 6710"/>
              <p:cNvSpPr>
                <a:spLocks noChangeShapeType="1"/>
              </p:cNvSpPr>
              <p:nvPr/>
            </p:nvSpPr>
            <p:spPr bwMode="auto">
              <a:xfrm flipV="1">
                <a:off x="4725" y="195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0" name="Line 6711"/>
              <p:cNvSpPr>
                <a:spLocks noChangeShapeType="1"/>
              </p:cNvSpPr>
              <p:nvPr/>
            </p:nvSpPr>
            <p:spPr bwMode="auto">
              <a:xfrm>
                <a:off x="4732" y="1951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1" name="Line 6712"/>
              <p:cNvSpPr>
                <a:spLocks noChangeShapeType="1"/>
              </p:cNvSpPr>
              <p:nvPr/>
            </p:nvSpPr>
            <p:spPr bwMode="auto">
              <a:xfrm>
                <a:off x="4740" y="1966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2" name="Line 6713"/>
              <p:cNvSpPr>
                <a:spLocks noChangeShapeType="1"/>
              </p:cNvSpPr>
              <p:nvPr/>
            </p:nvSpPr>
            <p:spPr bwMode="auto">
              <a:xfrm flipV="1">
                <a:off x="4748" y="1977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20" name="Group 6915"/>
            <p:cNvGrpSpPr>
              <a:grpSpLocks/>
            </p:cNvGrpSpPr>
            <p:nvPr/>
          </p:nvGrpSpPr>
          <p:grpSpPr bwMode="auto">
            <a:xfrm>
              <a:off x="3385" y="1761"/>
              <a:ext cx="2570" cy="354"/>
              <a:chOff x="3385" y="1761"/>
              <a:chExt cx="2570" cy="354"/>
            </a:xfrm>
          </p:grpSpPr>
          <p:sp>
            <p:nvSpPr>
              <p:cNvPr id="14323" name="Line 6715"/>
              <p:cNvSpPr>
                <a:spLocks noChangeShapeType="1"/>
              </p:cNvSpPr>
              <p:nvPr/>
            </p:nvSpPr>
            <p:spPr bwMode="auto">
              <a:xfrm flipV="1">
                <a:off x="4755" y="1894"/>
                <a:ext cx="8" cy="83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4" name="Line 6716"/>
              <p:cNvSpPr>
                <a:spLocks noChangeShapeType="1"/>
              </p:cNvSpPr>
              <p:nvPr/>
            </p:nvSpPr>
            <p:spPr bwMode="auto">
              <a:xfrm>
                <a:off x="4763" y="1894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5" name="Line 6717"/>
              <p:cNvSpPr>
                <a:spLocks noChangeShapeType="1"/>
              </p:cNvSpPr>
              <p:nvPr/>
            </p:nvSpPr>
            <p:spPr bwMode="auto">
              <a:xfrm>
                <a:off x="4770" y="1910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6" name="Line 6718"/>
              <p:cNvSpPr>
                <a:spLocks noChangeShapeType="1"/>
              </p:cNvSpPr>
              <p:nvPr/>
            </p:nvSpPr>
            <p:spPr bwMode="auto">
              <a:xfrm flipV="1">
                <a:off x="4778" y="1900"/>
                <a:ext cx="7" cy="3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7" name="Line 6719"/>
              <p:cNvSpPr>
                <a:spLocks noChangeShapeType="1"/>
              </p:cNvSpPr>
              <p:nvPr/>
            </p:nvSpPr>
            <p:spPr bwMode="auto">
              <a:xfrm flipV="1">
                <a:off x="4785" y="1879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8" name="Line 6720"/>
              <p:cNvSpPr>
                <a:spLocks noChangeShapeType="1"/>
              </p:cNvSpPr>
              <p:nvPr/>
            </p:nvSpPr>
            <p:spPr bwMode="auto">
              <a:xfrm flipV="1">
                <a:off x="4793" y="1869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9" name="Line 6721"/>
              <p:cNvSpPr>
                <a:spLocks noChangeShapeType="1"/>
              </p:cNvSpPr>
              <p:nvPr/>
            </p:nvSpPr>
            <p:spPr bwMode="auto">
              <a:xfrm flipV="1">
                <a:off x="4801" y="1828"/>
                <a:ext cx="7" cy="4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0" name="Line 6722"/>
              <p:cNvSpPr>
                <a:spLocks noChangeShapeType="1"/>
              </p:cNvSpPr>
              <p:nvPr/>
            </p:nvSpPr>
            <p:spPr bwMode="auto">
              <a:xfrm flipV="1">
                <a:off x="4808" y="1792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1" name="Line 6723"/>
              <p:cNvSpPr>
                <a:spLocks noChangeShapeType="1"/>
              </p:cNvSpPr>
              <p:nvPr/>
            </p:nvSpPr>
            <p:spPr bwMode="auto">
              <a:xfrm>
                <a:off x="4816" y="1792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2" name="Line 6724"/>
              <p:cNvSpPr>
                <a:spLocks noChangeShapeType="1"/>
              </p:cNvSpPr>
              <p:nvPr/>
            </p:nvSpPr>
            <p:spPr bwMode="auto">
              <a:xfrm>
                <a:off x="4823" y="1817"/>
                <a:ext cx="12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3" name="Line 6725"/>
              <p:cNvSpPr>
                <a:spLocks noChangeShapeType="1"/>
              </p:cNvSpPr>
              <p:nvPr/>
            </p:nvSpPr>
            <p:spPr bwMode="auto">
              <a:xfrm flipV="1">
                <a:off x="4835" y="1761"/>
                <a:ext cx="7" cy="6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4" name="Line 6726"/>
              <p:cNvSpPr>
                <a:spLocks noChangeShapeType="1"/>
              </p:cNvSpPr>
              <p:nvPr/>
            </p:nvSpPr>
            <p:spPr bwMode="auto">
              <a:xfrm>
                <a:off x="4842" y="176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5" name="Line 6727"/>
              <p:cNvSpPr>
                <a:spLocks noChangeShapeType="1"/>
              </p:cNvSpPr>
              <p:nvPr/>
            </p:nvSpPr>
            <p:spPr bwMode="auto">
              <a:xfrm>
                <a:off x="4850" y="1771"/>
                <a:ext cx="7" cy="4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6" name="Line 6728"/>
              <p:cNvSpPr>
                <a:spLocks noChangeShapeType="1"/>
              </p:cNvSpPr>
              <p:nvPr/>
            </p:nvSpPr>
            <p:spPr bwMode="auto">
              <a:xfrm>
                <a:off x="4857" y="1817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7" name="Line 6729"/>
              <p:cNvSpPr>
                <a:spLocks noChangeShapeType="1"/>
              </p:cNvSpPr>
              <p:nvPr/>
            </p:nvSpPr>
            <p:spPr bwMode="auto">
              <a:xfrm>
                <a:off x="4865" y="183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8" name="Line 6730"/>
              <p:cNvSpPr>
                <a:spLocks noChangeShapeType="1"/>
              </p:cNvSpPr>
              <p:nvPr/>
            </p:nvSpPr>
            <p:spPr bwMode="auto">
              <a:xfrm>
                <a:off x="4872" y="1838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9" name="Line 6731"/>
              <p:cNvSpPr>
                <a:spLocks noChangeShapeType="1"/>
              </p:cNvSpPr>
              <p:nvPr/>
            </p:nvSpPr>
            <p:spPr bwMode="auto">
              <a:xfrm>
                <a:off x="4880" y="1853"/>
                <a:ext cx="8" cy="72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0" name="Line 6732"/>
              <p:cNvSpPr>
                <a:spLocks noChangeShapeType="1"/>
              </p:cNvSpPr>
              <p:nvPr/>
            </p:nvSpPr>
            <p:spPr bwMode="auto">
              <a:xfrm>
                <a:off x="4888" y="1925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1" name="Line 6733"/>
              <p:cNvSpPr>
                <a:spLocks noChangeShapeType="1"/>
              </p:cNvSpPr>
              <p:nvPr/>
            </p:nvSpPr>
            <p:spPr bwMode="auto">
              <a:xfrm>
                <a:off x="4895" y="1936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2" name="Line 6734"/>
              <p:cNvSpPr>
                <a:spLocks noChangeShapeType="1"/>
              </p:cNvSpPr>
              <p:nvPr/>
            </p:nvSpPr>
            <p:spPr bwMode="auto">
              <a:xfrm>
                <a:off x="4903" y="1951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3" name="Line 6735"/>
              <p:cNvSpPr>
                <a:spLocks noChangeShapeType="1"/>
              </p:cNvSpPr>
              <p:nvPr/>
            </p:nvSpPr>
            <p:spPr bwMode="auto">
              <a:xfrm>
                <a:off x="4910" y="197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4" name="Line 6736"/>
              <p:cNvSpPr>
                <a:spLocks noChangeShapeType="1"/>
              </p:cNvSpPr>
              <p:nvPr/>
            </p:nvSpPr>
            <p:spPr bwMode="auto">
              <a:xfrm>
                <a:off x="4918" y="1987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5" name="Line 6737"/>
              <p:cNvSpPr>
                <a:spLocks noChangeShapeType="1"/>
              </p:cNvSpPr>
              <p:nvPr/>
            </p:nvSpPr>
            <p:spPr bwMode="auto">
              <a:xfrm>
                <a:off x="4925" y="2018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" name="Line 6738"/>
              <p:cNvSpPr>
                <a:spLocks noChangeShapeType="1"/>
              </p:cNvSpPr>
              <p:nvPr/>
            </p:nvSpPr>
            <p:spPr bwMode="auto">
              <a:xfrm>
                <a:off x="4933" y="2049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7" name="Line 6739"/>
              <p:cNvSpPr>
                <a:spLocks noChangeShapeType="1"/>
              </p:cNvSpPr>
              <p:nvPr/>
            </p:nvSpPr>
            <p:spPr bwMode="auto">
              <a:xfrm flipV="1">
                <a:off x="4941" y="2059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8" name="Line 6740"/>
              <p:cNvSpPr>
                <a:spLocks noChangeShapeType="1"/>
              </p:cNvSpPr>
              <p:nvPr/>
            </p:nvSpPr>
            <p:spPr bwMode="auto">
              <a:xfrm flipV="1">
                <a:off x="4948" y="2054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9" name="Line 6741"/>
              <p:cNvSpPr>
                <a:spLocks noChangeShapeType="1"/>
              </p:cNvSpPr>
              <p:nvPr/>
            </p:nvSpPr>
            <p:spPr bwMode="auto">
              <a:xfrm>
                <a:off x="4956" y="2054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0" name="Line 6742"/>
              <p:cNvSpPr>
                <a:spLocks noChangeShapeType="1"/>
              </p:cNvSpPr>
              <p:nvPr/>
            </p:nvSpPr>
            <p:spPr bwMode="auto">
              <a:xfrm>
                <a:off x="4963" y="2064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1" name="Line 6743"/>
              <p:cNvSpPr>
                <a:spLocks noChangeShapeType="1"/>
              </p:cNvSpPr>
              <p:nvPr/>
            </p:nvSpPr>
            <p:spPr bwMode="auto">
              <a:xfrm flipV="1">
                <a:off x="4971" y="208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2" name="Line 6744"/>
              <p:cNvSpPr>
                <a:spLocks noChangeShapeType="1"/>
              </p:cNvSpPr>
              <p:nvPr/>
            </p:nvSpPr>
            <p:spPr bwMode="auto">
              <a:xfrm>
                <a:off x="4978" y="208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3" name="Line 6745"/>
              <p:cNvSpPr>
                <a:spLocks noChangeShapeType="1"/>
              </p:cNvSpPr>
              <p:nvPr/>
            </p:nvSpPr>
            <p:spPr bwMode="auto">
              <a:xfrm>
                <a:off x="4986" y="2085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4" name="Line 6746"/>
              <p:cNvSpPr>
                <a:spLocks noChangeShapeType="1"/>
              </p:cNvSpPr>
              <p:nvPr/>
            </p:nvSpPr>
            <p:spPr bwMode="auto">
              <a:xfrm flipV="1">
                <a:off x="4994" y="209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5" name="Line 6747"/>
              <p:cNvSpPr>
                <a:spLocks noChangeShapeType="1"/>
              </p:cNvSpPr>
              <p:nvPr/>
            </p:nvSpPr>
            <p:spPr bwMode="auto">
              <a:xfrm>
                <a:off x="5001" y="209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6" name="Line 6748"/>
              <p:cNvSpPr>
                <a:spLocks noChangeShapeType="1"/>
              </p:cNvSpPr>
              <p:nvPr/>
            </p:nvSpPr>
            <p:spPr bwMode="auto">
              <a:xfrm flipV="1">
                <a:off x="5009" y="209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7" name="Line 6749"/>
              <p:cNvSpPr>
                <a:spLocks noChangeShapeType="1"/>
              </p:cNvSpPr>
              <p:nvPr/>
            </p:nvSpPr>
            <p:spPr bwMode="auto">
              <a:xfrm flipV="1">
                <a:off x="5016" y="208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8" name="Line 6750"/>
              <p:cNvSpPr>
                <a:spLocks noChangeShapeType="1"/>
              </p:cNvSpPr>
              <p:nvPr/>
            </p:nvSpPr>
            <p:spPr bwMode="auto">
              <a:xfrm>
                <a:off x="5024" y="208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9" name="Line 6751"/>
              <p:cNvSpPr>
                <a:spLocks noChangeShapeType="1"/>
              </p:cNvSpPr>
              <p:nvPr/>
            </p:nvSpPr>
            <p:spPr bwMode="auto">
              <a:xfrm>
                <a:off x="5031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0" name="Line 6752"/>
              <p:cNvSpPr>
                <a:spLocks noChangeShapeType="1"/>
              </p:cNvSpPr>
              <p:nvPr/>
            </p:nvSpPr>
            <p:spPr bwMode="auto">
              <a:xfrm flipV="1">
                <a:off x="5039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1" name="Line 6753"/>
              <p:cNvSpPr>
                <a:spLocks noChangeShapeType="1"/>
              </p:cNvSpPr>
              <p:nvPr/>
            </p:nvSpPr>
            <p:spPr bwMode="auto">
              <a:xfrm>
                <a:off x="5047" y="209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2" name="Line 6754"/>
              <p:cNvSpPr>
                <a:spLocks noChangeShapeType="1"/>
              </p:cNvSpPr>
              <p:nvPr/>
            </p:nvSpPr>
            <p:spPr bwMode="auto">
              <a:xfrm>
                <a:off x="5054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3" name="Line 6755"/>
              <p:cNvSpPr>
                <a:spLocks noChangeShapeType="1"/>
              </p:cNvSpPr>
              <p:nvPr/>
            </p:nvSpPr>
            <p:spPr bwMode="auto">
              <a:xfrm flipV="1">
                <a:off x="5062" y="209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4" name="Line 6756"/>
              <p:cNvSpPr>
                <a:spLocks noChangeShapeType="1"/>
              </p:cNvSpPr>
              <p:nvPr/>
            </p:nvSpPr>
            <p:spPr bwMode="auto">
              <a:xfrm>
                <a:off x="5069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5" name="Line 6757"/>
              <p:cNvSpPr>
                <a:spLocks noChangeShapeType="1"/>
              </p:cNvSpPr>
              <p:nvPr/>
            </p:nvSpPr>
            <p:spPr bwMode="auto">
              <a:xfrm>
                <a:off x="5077" y="210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6" name="Line 6758"/>
              <p:cNvSpPr>
                <a:spLocks noChangeShapeType="1"/>
              </p:cNvSpPr>
              <p:nvPr/>
            </p:nvSpPr>
            <p:spPr bwMode="auto">
              <a:xfrm flipV="1">
                <a:off x="5084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7" name="Line 6759"/>
              <p:cNvSpPr>
                <a:spLocks noChangeShapeType="1"/>
              </p:cNvSpPr>
              <p:nvPr/>
            </p:nvSpPr>
            <p:spPr bwMode="auto">
              <a:xfrm flipV="1">
                <a:off x="5092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8" name="Line 6760"/>
              <p:cNvSpPr>
                <a:spLocks noChangeShapeType="1"/>
              </p:cNvSpPr>
              <p:nvPr/>
            </p:nvSpPr>
            <p:spPr bwMode="auto">
              <a:xfrm>
                <a:off x="5100" y="209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9" name="Line 6761"/>
              <p:cNvSpPr>
                <a:spLocks noChangeShapeType="1"/>
              </p:cNvSpPr>
              <p:nvPr/>
            </p:nvSpPr>
            <p:spPr bwMode="auto">
              <a:xfrm>
                <a:off x="5107" y="209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0" name="Line 6762"/>
              <p:cNvSpPr>
                <a:spLocks noChangeShapeType="1"/>
              </p:cNvSpPr>
              <p:nvPr/>
            </p:nvSpPr>
            <p:spPr bwMode="auto">
              <a:xfrm>
                <a:off x="5115" y="209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1" name="Line 6763"/>
              <p:cNvSpPr>
                <a:spLocks noChangeShapeType="1"/>
              </p:cNvSpPr>
              <p:nvPr/>
            </p:nvSpPr>
            <p:spPr bwMode="auto">
              <a:xfrm>
                <a:off x="5122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2" name="Line 6764"/>
              <p:cNvSpPr>
                <a:spLocks noChangeShapeType="1"/>
              </p:cNvSpPr>
              <p:nvPr/>
            </p:nvSpPr>
            <p:spPr bwMode="auto">
              <a:xfrm flipV="1">
                <a:off x="5130" y="210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3" name="Line 6765"/>
              <p:cNvSpPr>
                <a:spLocks noChangeShapeType="1"/>
              </p:cNvSpPr>
              <p:nvPr/>
            </p:nvSpPr>
            <p:spPr bwMode="auto">
              <a:xfrm flipV="1">
                <a:off x="5137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4" name="Line 6766"/>
              <p:cNvSpPr>
                <a:spLocks noChangeShapeType="1"/>
              </p:cNvSpPr>
              <p:nvPr/>
            </p:nvSpPr>
            <p:spPr bwMode="auto">
              <a:xfrm>
                <a:off x="5145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5" name="Line 6767"/>
              <p:cNvSpPr>
                <a:spLocks noChangeShapeType="1"/>
              </p:cNvSpPr>
              <p:nvPr/>
            </p:nvSpPr>
            <p:spPr bwMode="auto">
              <a:xfrm>
                <a:off x="5153" y="210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6" name="Line 6768"/>
              <p:cNvSpPr>
                <a:spLocks noChangeShapeType="1"/>
              </p:cNvSpPr>
              <p:nvPr/>
            </p:nvSpPr>
            <p:spPr bwMode="auto">
              <a:xfrm flipV="1">
                <a:off x="5160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7" name="Line 6769"/>
              <p:cNvSpPr>
                <a:spLocks noChangeShapeType="1"/>
              </p:cNvSpPr>
              <p:nvPr/>
            </p:nvSpPr>
            <p:spPr bwMode="auto">
              <a:xfrm>
                <a:off x="5168" y="209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8" name="Line 6770"/>
              <p:cNvSpPr>
                <a:spLocks noChangeShapeType="1"/>
              </p:cNvSpPr>
              <p:nvPr/>
            </p:nvSpPr>
            <p:spPr bwMode="auto">
              <a:xfrm flipV="1">
                <a:off x="5175" y="210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9" name="Line 6771"/>
              <p:cNvSpPr>
                <a:spLocks noChangeShapeType="1"/>
              </p:cNvSpPr>
              <p:nvPr/>
            </p:nvSpPr>
            <p:spPr bwMode="auto">
              <a:xfrm>
                <a:off x="5183" y="210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0" name="Line 6772"/>
              <p:cNvSpPr>
                <a:spLocks noChangeShapeType="1"/>
              </p:cNvSpPr>
              <p:nvPr/>
            </p:nvSpPr>
            <p:spPr bwMode="auto">
              <a:xfrm flipV="1">
                <a:off x="5190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1" name="Line 6773"/>
              <p:cNvSpPr>
                <a:spLocks noChangeShapeType="1"/>
              </p:cNvSpPr>
              <p:nvPr/>
            </p:nvSpPr>
            <p:spPr bwMode="auto">
              <a:xfrm>
                <a:off x="5198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2" name="Line 6774"/>
              <p:cNvSpPr>
                <a:spLocks noChangeShapeType="1"/>
              </p:cNvSpPr>
              <p:nvPr/>
            </p:nvSpPr>
            <p:spPr bwMode="auto">
              <a:xfrm>
                <a:off x="5206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3" name="Line 6775"/>
              <p:cNvSpPr>
                <a:spLocks noChangeShapeType="1"/>
              </p:cNvSpPr>
              <p:nvPr/>
            </p:nvSpPr>
            <p:spPr bwMode="auto">
              <a:xfrm flipV="1">
                <a:off x="5213" y="210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4" name="Line 6776"/>
              <p:cNvSpPr>
                <a:spLocks noChangeShapeType="1"/>
              </p:cNvSpPr>
              <p:nvPr/>
            </p:nvSpPr>
            <p:spPr bwMode="auto">
              <a:xfrm>
                <a:off x="5221" y="210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5" name="Line 6777"/>
              <p:cNvSpPr>
                <a:spLocks noChangeShapeType="1"/>
              </p:cNvSpPr>
              <p:nvPr/>
            </p:nvSpPr>
            <p:spPr bwMode="auto">
              <a:xfrm flipV="1">
                <a:off x="5228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6" name="Line 6778"/>
              <p:cNvSpPr>
                <a:spLocks noChangeShapeType="1"/>
              </p:cNvSpPr>
              <p:nvPr/>
            </p:nvSpPr>
            <p:spPr bwMode="auto">
              <a:xfrm flipV="1">
                <a:off x="5236" y="208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7" name="Line 6779"/>
              <p:cNvSpPr>
                <a:spLocks noChangeShapeType="1"/>
              </p:cNvSpPr>
              <p:nvPr/>
            </p:nvSpPr>
            <p:spPr bwMode="auto">
              <a:xfrm>
                <a:off x="5243" y="208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8" name="Line 6780"/>
              <p:cNvSpPr>
                <a:spLocks noChangeShapeType="1"/>
              </p:cNvSpPr>
              <p:nvPr/>
            </p:nvSpPr>
            <p:spPr bwMode="auto">
              <a:xfrm>
                <a:off x="5251" y="208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9" name="Line 6781"/>
              <p:cNvSpPr>
                <a:spLocks noChangeShapeType="1"/>
              </p:cNvSpPr>
              <p:nvPr/>
            </p:nvSpPr>
            <p:spPr bwMode="auto">
              <a:xfrm flipV="1">
                <a:off x="5259" y="208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0" name="Line 6782"/>
              <p:cNvSpPr>
                <a:spLocks noChangeShapeType="1"/>
              </p:cNvSpPr>
              <p:nvPr/>
            </p:nvSpPr>
            <p:spPr bwMode="auto">
              <a:xfrm>
                <a:off x="5266" y="208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1" name="Line 6783"/>
              <p:cNvSpPr>
                <a:spLocks noChangeShapeType="1"/>
              </p:cNvSpPr>
              <p:nvPr/>
            </p:nvSpPr>
            <p:spPr bwMode="auto">
              <a:xfrm flipV="1">
                <a:off x="5274" y="2064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2" name="Line 6784"/>
              <p:cNvSpPr>
                <a:spLocks noChangeShapeType="1"/>
              </p:cNvSpPr>
              <p:nvPr/>
            </p:nvSpPr>
            <p:spPr bwMode="auto">
              <a:xfrm>
                <a:off x="5281" y="2064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3" name="Line 6785"/>
              <p:cNvSpPr>
                <a:spLocks noChangeShapeType="1"/>
              </p:cNvSpPr>
              <p:nvPr/>
            </p:nvSpPr>
            <p:spPr bwMode="auto">
              <a:xfrm>
                <a:off x="5289" y="2064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4" name="Line 6786"/>
              <p:cNvSpPr>
                <a:spLocks noChangeShapeType="1"/>
              </p:cNvSpPr>
              <p:nvPr/>
            </p:nvSpPr>
            <p:spPr bwMode="auto">
              <a:xfrm flipV="1">
                <a:off x="5296" y="2049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5" name="Line 6787"/>
              <p:cNvSpPr>
                <a:spLocks noChangeShapeType="1"/>
              </p:cNvSpPr>
              <p:nvPr/>
            </p:nvSpPr>
            <p:spPr bwMode="auto">
              <a:xfrm>
                <a:off x="5304" y="2049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6" name="Line 6788"/>
              <p:cNvSpPr>
                <a:spLocks noChangeShapeType="1"/>
              </p:cNvSpPr>
              <p:nvPr/>
            </p:nvSpPr>
            <p:spPr bwMode="auto">
              <a:xfrm flipV="1">
                <a:off x="5312" y="2044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7" name="Line 6789"/>
              <p:cNvSpPr>
                <a:spLocks noChangeShapeType="1"/>
              </p:cNvSpPr>
              <p:nvPr/>
            </p:nvSpPr>
            <p:spPr bwMode="auto">
              <a:xfrm flipV="1">
                <a:off x="5319" y="2038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8" name="Line 6790"/>
              <p:cNvSpPr>
                <a:spLocks noChangeShapeType="1"/>
              </p:cNvSpPr>
              <p:nvPr/>
            </p:nvSpPr>
            <p:spPr bwMode="auto">
              <a:xfrm flipV="1">
                <a:off x="5327" y="2028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9" name="Line 6791"/>
              <p:cNvSpPr>
                <a:spLocks noChangeShapeType="1"/>
              </p:cNvSpPr>
              <p:nvPr/>
            </p:nvSpPr>
            <p:spPr bwMode="auto">
              <a:xfrm flipV="1">
                <a:off x="5334" y="2002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0" name="Line 6792"/>
              <p:cNvSpPr>
                <a:spLocks noChangeShapeType="1"/>
              </p:cNvSpPr>
              <p:nvPr/>
            </p:nvSpPr>
            <p:spPr bwMode="auto">
              <a:xfrm>
                <a:off x="5342" y="2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1" name="Line 6793"/>
              <p:cNvSpPr>
                <a:spLocks noChangeShapeType="1"/>
              </p:cNvSpPr>
              <p:nvPr/>
            </p:nvSpPr>
            <p:spPr bwMode="auto">
              <a:xfrm flipV="1">
                <a:off x="5349" y="1987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2" name="Line 6794"/>
              <p:cNvSpPr>
                <a:spLocks noChangeShapeType="1"/>
              </p:cNvSpPr>
              <p:nvPr/>
            </p:nvSpPr>
            <p:spPr bwMode="auto">
              <a:xfrm flipV="1">
                <a:off x="5357" y="1951"/>
                <a:ext cx="11" cy="3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3" name="Line 6795"/>
              <p:cNvSpPr>
                <a:spLocks noChangeShapeType="1"/>
              </p:cNvSpPr>
              <p:nvPr/>
            </p:nvSpPr>
            <p:spPr bwMode="auto">
              <a:xfrm flipV="1">
                <a:off x="5368" y="1930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4" name="Line 6796"/>
              <p:cNvSpPr>
                <a:spLocks noChangeShapeType="1"/>
              </p:cNvSpPr>
              <p:nvPr/>
            </p:nvSpPr>
            <p:spPr bwMode="auto">
              <a:xfrm flipV="1">
                <a:off x="5376" y="1910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5" name="Line 6797"/>
              <p:cNvSpPr>
                <a:spLocks noChangeShapeType="1"/>
              </p:cNvSpPr>
              <p:nvPr/>
            </p:nvSpPr>
            <p:spPr bwMode="auto">
              <a:xfrm>
                <a:off x="5383" y="1910"/>
                <a:ext cx="8" cy="4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6" name="Line 6798"/>
              <p:cNvSpPr>
                <a:spLocks noChangeShapeType="1"/>
              </p:cNvSpPr>
              <p:nvPr/>
            </p:nvSpPr>
            <p:spPr bwMode="auto">
              <a:xfrm flipV="1">
                <a:off x="5391" y="1941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7" name="Line 6799"/>
              <p:cNvSpPr>
                <a:spLocks noChangeShapeType="1"/>
              </p:cNvSpPr>
              <p:nvPr/>
            </p:nvSpPr>
            <p:spPr bwMode="auto">
              <a:xfrm flipV="1">
                <a:off x="5399" y="1853"/>
                <a:ext cx="7" cy="88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8" name="Line 6800"/>
              <p:cNvSpPr>
                <a:spLocks noChangeShapeType="1"/>
              </p:cNvSpPr>
              <p:nvPr/>
            </p:nvSpPr>
            <p:spPr bwMode="auto">
              <a:xfrm flipV="1">
                <a:off x="5406" y="1807"/>
                <a:ext cx="8" cy="4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9" name="Line 6801"/>
              <p:cNvSpPr>
                <a:spLocks noChangeShapeType="1"/>
              </p:cNvSpPr>
              <p:nvPr/>
            </p:nvSpPr>
            <p:spPr bwMode="auto">
              <a:xfrm>
                <a:off x="5414" y="1807"/>
                <a:ext cx="7" cy="93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0" name="Line 6802"/>
              <p:cNvSpPr>
                <a:spLocks noChangeShapeType="1"/>
              </p:cNvSpPr>
              <p:nvPr/>
            </p:nvSpPr>
            <p:spPr bwMode="auto">
              <a:xfrm>
                <a:off x="5421" y="190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1" name="Line 6803"/>
              <p:cNvSpPr>
                <a:spLocks noChangeShapeType="1"/>
              </p:cNvSpPr>
              <p:nvPr/>
            </p:nvSpPr>
            <p:spPr bwMode="auto">
              <a:xfrm flipV="1">
                <a:off x="5429" y="1792"/>
                <a:ext cx="7" cy="118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2" name="Line 6804"/>
              <p:cNvSpPr>
                <a:spLocks noChangeShapeType="1"/>
              </p:cNvSpPr>
              <p:nvPr/>
            </p:nvSpPr>
            <p:spPr bwMode="auto">
              <a:xfrm>
                <a:off x="5436" y="1792"/>
                <a:ext cx="8" cy="118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3" name="Line 6805"/>
              <p:cNvSpPr>
                <a:spLocks noChangeShapeType="1"/>
              </p:cNvSpPr>
              <p:nvPr/>
            </p:nvSpPr>
            <p:spPr bwMode="auto">
              <a:xfrm>
                <a:off x="5444" y="1910"/>
                <a:ext cx="8" cy="5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4" name="Line 6806"/>
              <p:cNvSpPr>
                <a:spLocks noChangeShapeType="1"/>
              </p:cNvSpPr>
              <p:nvPr/>
            </p:nvSpPr>
            <p:spPr bwMode="auto">
              <a:xfrm>
                <a:off x="5452" y="196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5" name="Line 6807"/>
              <p:cNvSpPr>
                <a:spLocks noChangeShapeType="1"/>
              </p:cNvSpPr>
              <p:nvPr/>
            </p:nvSpPr>
            <p:spPr bwMode="auto">
              <a:xfrm>
                <a:off x="5459" y="1966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6" name="Line 6808"/>
              <p:cNvSpPr>
                <a:spLocks noChangeShapeType="1"/>
              </p:cNvSpPr>
              <p:nvPr/>
            </p:nvSpPr>
            <p:spPr bwMode="auto">
              <a:xfrm>
                <a:off x="5467" y="1992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7" name="Line 6809"/>
              <p:cNvSpPr>
                <a:spLocks noChangeShapeType="1"/>
              </p:cNvSpPr>
              <p:nvPr/>
            </p:nvSpPr>
            <p:spPr bwMode="auto">
              <a:xfrm>
                <a:off x="5474" y="2018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8" name="Line 6810"/>
              <p:cNvSpPr>
                <a:spLocks noChangeShapeType="1"/>
              </p:cNvSpPr>
              <p:nvPr/>
            </p:nvSpPr>
            <p:spPr bwMode="auto">
              <a:xfrm>
                <a:off x="5482" y="2023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9" name="Line 6811"/>
              <p:cNvSpPr>
                <a:spLocks noChangeShapeType="1"/>
              </p:cNvSpPr>
              <p:nvPr/>
            </p:nvSpPr>
            <p:spPr bwMode="auto">
              <a:xfrm>
                <a:off x="5489" y="2044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0" name="Line 6812"/>
              <p:cNvSpPr>
                <a:spLocks noChangeShapeType="1"/>
              </p:cNvSpPr>
              <p:nvPr/>
            </p:nvSpPr>
            <p:spPr bwMode="auto">
              <a:xfrm>
                <a:off x="5497" y="2064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1" name="Line 6813"/>
              <p:cNvSpPr>
                <a:spLocks noChangeShapeType="1"/>
              </p:cNvSpPr>
              <p:nvPr/>
            </p:nvSpPr>
            <p:spPr bwMode="auto">
              <a:xfrm flipV="1">
                <a:off x="5505" y="2059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2" name="Line 6814"/>
              <p:cNvSpPr>
                <a:spLocks noChangeShapeType="1"/>
              </p:cNvSpPr>
              <p:nvPr/>
            </p:nvSpPr>
            <p:spPr bwMode="auto">
              <a:xfrm flipV="1">
                <a:off x="5512" y="2033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3" name="Line 6815"/>
              <p:cNvSpPr>
                <a:spLocks noChangeShapeType="1"/>
              </p:cNvSpPr>
              <p:nvPr/>
            </p:nvSpPr>
            <p:spPr bwMode="auto">
              <a:xfrm>
                <a:off x="5520" y="2033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4" name="Line 6816"/>
              <p:cNvSpPr>
                <a:spLocks noChangeShapeType="1"/>
              </p:cNvSpPr>
              <p:nvPr/>
            </p:nvSpPr>
            <p:spPr bwMode="auto">
              <a:xfrm>
                <a:off x="5527" y="2054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5" name="Line 6817"/>
              <p:cNvSpPr>
                <a:spLocks noChangeShapeType="1"/>
              </p:cNvSpPr>
              <p:nvPr/>
            </p:nvSpPr>
            <p:spPr bwMode="auto">
              <a:xfrm flipV="1">
                <a:off x="5535" y="2033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6" name="Line 6818"/>
              <p:cNvSpPr>
                <a:spLocks noChangeShapeType="1"/>
              </p:cNvSpPr>
              <p:nvPr/>
            </p:nvSpPr>
            <p:spPr bwMode="auto">
              <a:xfrm>
                <a:off x="5542" y="2033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7" name="Line 6819"/>
              <p:cNvSpPr>
                <a:spLocks noChangeShapeType="1"/>
              </p:cNvSpPr>
              <p:nvPr/>
            </p:nvSpPr>
            <p:spPr bwMode="auto">
              <a:xfrm>
                <a:off x="5550" y="2054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8" name="Line 6820"/>
              <p:cNvSpPr>
                <a:spLocks noChangeShapeType="1"/>
              </p:cNvSpPr>
              <p:nvPr/>
            </p:nvSpPr>
            <p:spPr bwMode="auto">
              <a:xfrm>
                <a:off x="5558" y="2054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9" name="Line 6821"/>
              <p:cNvSpPr>
                <a:spLocks noChangeShapeType="1"/>
              </p:cNvSpPr>
              <p:nvPr/>
            </p:nvSpPr>
            <p:spPr bwMode="auto">
              <a:xfrm>
                <a:off x="5565" y="2059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0" name="Line 6822"/>
              <p:cNvSpPr>
                <a:spLocks noChangeShapeType="1"/>
              </p:cNvSpPr>
              <p:nvPr/>
            </p:nvSpPr>
            <p:spPr bwMode="auto">
              <a:xfrm>
                <a:off x="5573" y="2059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1" name="Line 6823"/>
              <p:cNvSpPr>
                <a:spLocks noChangeShapeType="1"/>
              </p:cNvSpPr>
              <p:nvPr/>
            </p:nvSpPr>
            <p:spPr bwMode="auto">
              <a:xfrm>
                <a:off x="5580" y="2059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2" name="Line 6824"/>
              <p:cNvSpPr>
                <a:spLocks noChangeShapeType="1"/>
              </p:cNvSpPr>
              <p:nvPr/>
            </p:nvSpPr>
            <p:spPr bwMode="auto">
              <a:xfrm>
                <a:off x="5588" y="2069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3" name="Line 6825"/>
              <p:cNvSpPr>
                <a:spLocks noChangeShapeType="1"/>
              </p:cNvSpPr>
              <p:nvPr/>
            </p:nvSpPr>
            <p:spPr bwMode="auto">
              <a:xfrm flipV="1">
                <a:off x="5595" y="2059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4" name="Line 6826"/>
              <p:cNvSpPr>
                <a:spLocks noChangeShapeType="1"/>
              </p:cNvSpPr>
              <p:nvPr/>
            </p:nvSpPr>
            <p:spPr bwMode="auto">
              <a:xfrm>
                <a:off x="5603" y="2059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5" name="Line 6827"/>
              <p:cNvSpPr>
                <a:spLocks noChangeShapeType="1"/>
              </p:cNvSpPr>
              <p:nvPr/>
            </p:nvSpPr>
            <p:spPr bwMode="auto">
              <a:xfrm>
                <a:off x="5611" y="2059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6" name="Line 6828"/>
              <p:cNvSpPr>
                <a:spLocks noChangeShapeType="1"/>
              </p:cNvSpPr>
              <p:nvPr/>
            </p:nvSpPr>
            <p:spPr bwMode="auto">
              <a:xfrm>
                <a:off x="5618" y="2064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7" name="Line 6829"/>
              <p:cNvSpPr>
                <a:spLocks noChangeShapeType="1"/>
              </p:cNvSpPr>
              <p:nvPr/>
            </p:nvSpPr>
            <p:spPr bwMode="auto">
              <a:xfrm>
                <a:off x="5626" y="208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8" name="Line 6830"/>
              <p:cNvSpPr>
                <a:spLocks noChangeShapeType="1"/>
              </p:cNvSpPr>
              <p:nvPr/>
            </p:nvSpPr>
            <p:spPr bwMode="auto">
              <a:xfrm>
                <a:off x="5633" y="208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9" name="Line 6831"/>
              <p:cNvSpPr>
                <a:spLocks noChangeShapeType="1"/>
              </p:cNvSpPr>
              <p:nvPr/>
            </p:nvSpPr>
            <p:spPr bwMode="auto">
              <a:xfrm flipV="1">
                <a:off x="5641" y="2064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0" name="Line 6832"/>
              <p:cNvSpPr>
                <a:spLocks noChangeShapeType="1"/>
              </p:cNvSpPr>
              <p:nvPr/>
            </p:nvSpPr>
            <p:spPr bwMode="auto">
              <a:xfrm>
                <a:off x="5648" y="2064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1" name="Line 6833"/>
              <p:cNvSpPr>
                <a:spLocks noChangeShapeType="1"/>
              </p:cNvSpPr>
              <p:nvPr/>
            </p:nvSpPr>
            <p:spPr bwMode="auto">
              <a:xfrm>
                <a:off x="5656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2" name="Line 6834"/>
              <p:cNvSpPr>
                <a:spLocks noChangeShapeType="1"/>
              </p:cNvSpPr>
              <p:nvPr/>
            </p:nvSpPr>
            <p:spPr bwMode="auto">
              <a:xfrm flipV="1">
                <a:off x="5664" y="2085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3" name="Line 6835"/>
              <p:cNvSpPr>
                <a:spLocks noChangeShapeType="1"/>
              </p:cNvSpPr>
              <p:nvPr/>
            </p:nvSpPr>
            <p:spPr bwMode="auto">
              <a:xfrm>
                <a:off x="5671" y="208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4" name="Line 6836"/>
              <p:cNvSpPr>
                <a:spLocks noChangeShapeType="1"/>
              </p:cNvSpPr>
              <p:nvPr/>
            </p:nvSpPr>
            <p:spPr bwMode="auto">
              <a:xfrm>
                <a:off x="5679" y="208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5" name="Line 6837"/>
              <p:cNvSpPr>
                <a:spLocks noChangeShapeType="1"/>
              </p:cNvSpPr>
              <p:nvPr/>
            </p:nvSpPr>
            <p:spPr bwMode="auto">
              <a:xfrm>
                <a:off x="5686" y="209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6" name="Line 6838"/>
              <p:cNvSpPr>
                <a:spLocks noChangeShapeType="1"/>
              </p:cNvSpPr>
              <p:nvPr/>
            </p:nvSpPr>
            <p:spPr bwMode="auto">
              <a:xfrm>
                <a:off x="5694" y="209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7" name="Line 6839"/>
              <p:cNvSpPr>
                <a:spLocks noChangeShapeType="1"/>
              </p:cNvSpPr>
              <p:nvPr/>
            </p:nvSpPr>
            <p:spPr bwMode="auto">
              <a:xfrm>
                <a:off x="5701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8" name="Line 6840"/>
              <p:cNvSpPr>
                <a:spLocks noChangeShapeType="1"/>
              </p:cNvSpPr>
              <p:nvPr/>
            </p:nvSpPr>
            <p:spPr bwMode="auto">
              <a:xfrm>
                <a:off x="5709" y="210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9" name="Line 6841"/>
              <p:cNvSpPr>
                <a:spLocks noChangeShapeType="1"/>
              </p:cNvSpPr>
              <p:nvPr/>
            </p:nvSpPr>
            <p:spPr bwMode="auto">
              <a:xfrm>
                <a:off x="5717" y="210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0" name="Line 6842"/>
              <p:cNvSpPr>
                <a:spLocks noChangeShapeType="1"/>
              </p:cNvSpPr>
              <p:nvPr/>
            </p:nvSpPr>
            <p:spPr bwMode="auto">
              <a:xfrm flipV="1">
                <a:off x="5724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1" name="Line 6843"/>
              <p:cNvSpPr>
                <a:spLocks noChangeShapeType="1"/>
              </p:cNvSpPr>
              <p:nvPr/>
            </p:nvSpPr>
            <p:spPr bwMode="auto">
              <a:xfrm>
                <a:off x="5732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2" name="Line 6844"/>
              <p:cNvSpPr>
                <a:spLocks noChangeShapeType="1"/>
              </p:cNvSpPr>
              <p:nvPr/>
            </p:nvSpPr>
            <p:spPr bwMode="auto">
              <a:xfrm flipV="1">
                <a:off x="5739" y="2095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3" name="Line 6845"/>
              <p:cNvSpPr>
                <a:spLocks noChangeShapeType="1"/>
              </p:cNvSpPr>
              <p:nvPr/>
            </p:nvSpPr>
            <p:spPr bwMode="auto">
              <a:xfrm>
                <a:off x="5747" y="209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4" name="Line 6846"/>
              <p:cNvSpPr>
                <a:spLocks noChangeShapeType="1"/>
              </p:cNvSpPr>
              <p:nvPr/>
            </p:nvSpPr>
            <p:spPr bwMode="auto">
              <a:xfrm>
                <a:off x="5754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5" name="Line 6847"/>
              <p:cNvSpPr>
                <a:spLocks noChangeShapeType="1"/>
              </p:cNvSpPr>
              <p:nvPr/>
            </p:nvSpPr>
            <p:spPr bwMode="auto">
              <a:xfrm>
                <a:off x="5762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6" name="Line 6848"/>
              <p:cNvSpPr>
                <a:spLocks noChangeShapeType="1"/>
              </p:cNvSpPr>
              <p:nvPr/>
            </p:nvSpPr>
            <p:spPr bwMode="auto">
              <a:xfrm flipV="1">
                <a:off x="5770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7" name="Line 6849"/>
              <p:cNvSpPr>
                <a:spLocks noChangeShapeType="1"/>
              </p:cNvSpPr>
              <p:nvPr/>
            </p:nvSpPr>
            <p:spPr bwMode="auto">
              <a:xfrm>
                <a:off x="5777" y="210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8" name="Line 6850"/>
              <p:cNvSpPr>
                <a:spLocks noChangeShapeType="1"/>
              </p:cNvSpPr>
              <p:nvPr/>
            </p:nvSpPr>
            <p:spPr bwMode="auto">
              <a:xfrm flipV="1">
                <a:off x="5785" y="209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9" name="Line 6851"/>
              <p:cNvSpPr>
                <a:spLocks noChangeShapeType="1"/>
              </p:cNvSpPr>
              <p:nvPr/>
            </p:nvSpPr>
            <p:spPr bwMode="auto">
              <a:xfrm>
                <a:off x="5792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0" name="Line 6852"/>
              <p:cNvSpPr>
                <a:spLocks noChangeShapeType="1"/>
              </p:cNvSpPr>
              <p:nvPr/>
            </p:nvSpPr>
            <p:spPr bwMode="auto">
              <a:xfrm>
                <a:off x="5800" y="210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1" name="Line 6853"/>
              <p:cNvSpPr>
                <a:spLocks noChangeShapeType="1"/>
              </p:cNvSpPr>
              <p:nvPr/>
            </p:nvSpPr>
            <p:spPr bwMode="auto">
              <a:xfrm>
                <a:off x="5807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2" name="Line 6854"/>
              <p:cNvSpPr>
                <a:spLocks noChangeShapeType="1"/>
              </p:cNvSpPr>
              <p:nvPr/>
            </p:nvSpPr>
            <p:spPr bwMode="auto">
              <a:xfrm>
                <a:off x="5815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3" name="Line 6855"/>
              <p:cNvSpPr>
                <a:spLocks noChangeShapeType="1"/>
              </p:cNvSpPr>
              <p:nvPr/>
            </p:nvSpPr>
            <p:spPr bwMode="auto">
              <a:xfrm>
                <a:off x="5823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4" name="Line 6856"/>
              <p:cNvSpPr>
                <a:spLocks noChangeShapeType="1"/>
              </p:cNvSpPr>
              <p:nvPr/>
            </p:nvSpPr>
            <p:spPr bwMode="auto">
              <a:xfrm>
                <a:off x="5830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5" name="Line 6857"/>
              <p:cNvSpPr>
                <a:spLocks noChangeShapeType="1"/>
              </p:cNvSpPr>
              <p:nvPr/>
            </p:nvSpPr>
            <p:spPr bwMode="auto">
              <a:xfrm>
                <a:off x="5838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6" name="Line 6858"/>
              <p:cNvSpPr>
                <a:spLocks noChangeShapeType="1"/>
              </p:cNvSpPr>
              <p:nvPr/>
            </p:nvSpPr>
            <p:spPr bwMode="auto">
              <a:xfrm>
                <a:off x="5845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7" name="Line 6859"/>
              <p:cNvSpPr>
                <a:spLocks noChangeShapeType="1"/>
              </p:cNvSpPr>
              <p:nvPr/>
            </p:nvSpPr>
            <p:spPr bwMode="auto">
              <a:xfrm flipV="1">
                <a:off x="5853" y="210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8" name="Line 6860"/>
              <p:cNvSpPr>
                <a:spLocks noChangeShapeType="1"/>
              </p:cNvSpPr>
              <p:nvPr/>
            </p:nvSpPr>
            <p:spPr bwMode="auto">
              <a:xfrm flipV="1">
                <a:off x="5860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" name="Line 6861"/>
              <p:cNvSpPr>
                <a:spLocks noChangeShapeType="1"/>
              </p:cNvSpPr>
              <p:nvPr/>
            </p:nvSpPr>
            <p:spPr bwMode="auto">
              <a:xfrm>
                <a:off x="5868" y="2095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0" name="Line 6862"/>
              <p:cNvSpPr>
                <a:spLocks noChangeShapeType="1"/>
              </p:cNvSpPr>
              <p:nvPr/>
            </p:nvSpPr>
            <p:spPr bwMode="auto">
              <a:xfrm flipV="1">
                <a:off x="5875" y="2090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1" name="Line 6863"/>
              <p:cNvSpPr>
                <a:spLocks noChangeShapeType="1"/>
              </p:cNvSpPr>
              <p:nvPr/>
            </p:nvSpPr>
            <p:spPr bwMode="auto">
              <a:xfrm>
                <a:off x="5883" y="209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2" name="Line 6864"/>
              <p:cNvSpPr>
                <a:spLocks noChangeShapeType="1"/>
              </p:cNvSpPr>
              <p:nvPr/>
            </p:nvSpPr>
            <p:spPr bwMode="auto">
              <a:xfrm flipV="1">
                <a:off x="5891" y="208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3" name="Line 6865"/>
              <p:cNvSpPr>
                <a:spLocks noChangeShapeType="1"/>
              </p:cNvSpPr>
              <p:nvPr/>
            </p:nvSpPr>
            <p:spPr bwMode="auto">
              <a:xfrm flipV="1">
                <a:off x="5898" y="2069"/>
                <a:ext cx="12" cy="1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4" name="Line 6866"/>
              <p:cNvSpPr>
                <a:spLocks noChangeShapeType="1"/>
              </p:cNvSpPr>
              <p:nvPr/>
            </p:nvSpPr>
            <p:spPr bwMode="auto">
              <a:xfrm>
                <a:off x="5910" y="2069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5" name="Line 6867"/>
              <p:cNvSpPr>
                <a:spLocks noChangeShapeType="1"/>
              </p:cNvSpPr>
              <p:nvPr/>
            </p:nvSpPr>
            <p:spPr bwMode="auto">
              <a:xfrm flipV="1">
                <a:off x="5917" y="206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6" name="Line 6868"/>
              <p:cNvSpPr>
                <a:spLocks noChangeShapeType="1"/>
              </p:cNvSpPr>
              <p:nvPr/>
            </p:nvSpPr>
            <p:spPr bwMode="auto">
              <a:xfrm flipV="1">
                <a:off x="5925" y="2064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7" name="Line 6869"/>
              <p:cNvSpPr>
                <a:spLocks noChangeShapeType="1"/>
              </p:cNvSpPr>
              <p:nvPr/>
            </p:nvSpPr>
            <p:spPr bwMode="auto">
              <a:xfrm flipV="1">
                <a:off x="5932" y="2038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8" name="Line 6870"/>
              <p:cNvSpPr>
                <a:spLocks noChangeShapeType="1"/>
              </p:cNvSpPr>
              <p:nvPr/>
            </p:nvSpPr>
            <p:spPr bwMode="auto">
              <a:xfrm>
                <a:off x="5940" y="2038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9" name="Line 6871"/>
              <p:cNvSpPr>
                <a:spLocks noChangeShapeType="1"/>
              </p:cNvSpPr>
              <p:nvPr/>
            </p:nvSpPr>
            <p:spPr bwMode="auto">
              <a:xfrm>
                <a:off x="5947" y="2044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0" name="Line 6872"/>
              <p:cNvSpPr>
                <a:spLocks noChangeShapeType="1"/>
              </p:cNvSpPr>
              <p:nvPr/>
            </p:nvSpPr>
            <p:spPr bwMode="auto">
              <a:xfrm>
                <a:off x="3385" y="209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1" name="Line 6873"/>
              <p:cNvSpPr>
                <a:spLocks noChangeShapeType="1"/>
              </p:cNvSpPr>
              <p:nvPr/>
            </p:nvSpPr>
            <p:spPr bwMode="auto">
              <a:xfrm>
                <a:off x="3393" y="209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2" name="Line 6874"/>
              <p:cNvSpPr>
                <a:spLocks noChangeShapeType="1"/>
              </p:cNvSpPr>
              <p:nvPr/>
            </p:nvSpPr>
            <p:spPr bwMode="auto">
              <a:xfrm>
                <a:off x="3400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3" name="Line 6875"/>
              <p:cNvSpPr>
                <a:spLocks noChangeShapeType="1"/>
              </p:cNvSpPr>
              <p:nvPr/>
            </p:nvSpPr>
            <p:spPr bwMode="auto">
              <a:xfrm flipV="1">
                <a:off x="3408" y="210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4" name="Line 6876"/>
              <p:cNvSpPr>
                <a:spLocks noChangeShapeType="1"/>
              </p:cNvSpPr>
              <p:nvPr/>
            </p:nvSpPr>
            <p:spPr bwMode="auto">
              <a:xfrm flipV="1">
                <a:off x="3415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5" name="Line 6877"/>
              <p:cNvSpPr>
                <a:spLocks noChangeShapeType="1"/>
              </p:cNvSpPr>
              <p:nvPr/>
            </p:nvSpPr>
            <p:spPr bwMode="auto">
              <a:xfrm>
                <a:off x="3423" y="209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6" name="Line 6878"/>
              <p:cNvSpPr>
                <a:spLocks noChangeShapeType="1"/>
              </p:cNvSpPr>
              <p:nvPr/>
            </p:nvSpPr>
            <p:spPr bwMode="auto">
              <a:xfrm>
                <a:off x="3430" y="210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7" name="Line 6879"/>
              <p:cNvSpPr>
                <a:spLocks noChangeShapeType="1"/>
              </p:cNvSpPr>
              <p:nvPr/>
            </p:nvSpPr>
            <p:spPr bwMode="auto">
              <a:xfrm flipV="1">
                <a:off x="3438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8" name="Line 6880"/>
              <p:cNvSpPr>
                <a:spLocks noChangeShapeType="1"/>
              </p:cNvSpPr>
              <p:nvPr/>
            </p:nvSpPr>
            <p:spPr bwMode="auto">
              <a:xfrm flipV="1">
                <a:off x="3446" y="210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9" name="Line 6881"/>
              <p:cNvSpPr>
                <a:spLocks noChangeShapeType="1"/>
              </p:cNvSpPr>
              <p:nvPr/>
            </p:nvSpPr>
            <p:spPr bwMode="auto">
              <a:xfrm flipV="1">
                <a:off x="3453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0" name="Line 6882"/>
              <p:cNvSpPr>
                <a:spLocks noChangeShapeType="1"/>
              </p:cNvSpPr>
              <p:nvPr/>
            </p:nvSpPr>
            <p:spPr bwMode="auto">
              <a:xfrm>
                <a:off x="3461" y="2090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1" name="Line 6883"/>
              <p:cNvSpPr>
                <a:spLocks noChangeShapeType="1"/>
              </p:cNvSpPr>
              <p:nvPr/>
            </p:nvSpPr>
            <p:spPr bwMode="auto">
              <a:xfrm flipV="1">
                <a:off x="3468" y="210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2" name="Line 6884"/>
              <p:cNvSpPr>
                <a:spLocks noChangeShapeType="1"/>
              </p:cNvSpPr>
              <p:nvPr/>
            </p:nvSpPr>
            <p:spPr bwMode="auto">
              <a:xfrm>
                <a:off x="3476" y="210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3" name="Line 6885"/>
              <p:cNvSpPr>
                <a:spLocks noChangeShapeType="1"/>
              </p:cNvSpPr>
              <p:nvPr/>
            </p:nvSpPr>
            <p:spPr bwMode="auto">
              <a:xfrm flipV="1">
                <a:off x="3483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4" name="Line 6886"/>
              <p:cNvSpPr>
                <a:spLocks noChangeShapeType="1"/>
              </p:cNvSpPr>
              <p:nvPr/>
            </p:nvSpPr>
            <p:spPr bwMode="auto">
              <a:xfrm>
                <a:off x="3491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5" name="Line 6887"/>
              <p:cNvSpPr>
                <a:spLocks noChangeShapeType="1"/>
              </p:cNvSpPr>
              <p:nvPr/>
            </p:nvSpPr>
            <p:spPr bwMode="auto">
              <a:xfrm>
                <a:off x="3499" y="210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6" name="Line 6888"/>
              <p:cNvSpPr>
                <a:spLocks noChangeShapeType="1"/>
              </p:cNvSpPr>
              <p:nvPr/>
            </p:nvSpPr>
            <p:spPr bwMode="auto">
              <a:xfrm flipV="1">
                <a:off x="3506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7" name="Line 6889"/>
              <p:cNvSpPr>
                <a:spLocks noChangeShapeType="1"/>
              </p:cNvSpPr>
              <p:nvPr/>
            </p:nvSpPr>
            <p:spPr bwMode="auto">
              <a:xfrm>
                <a:off x="3514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8" name="Line 6890"/>
              <p:cNvSpPr>
                <a:spLocks noChangeShapeType="1"/>
              </p:cNvSpPr>
              <p:nvPr/>
            </p:nvSpPr>
            <p:spPr bwMode="auto">
              <a:xfrm>
                <a:off x="3521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9" name="Line 6891"/>
              <p:cNvSpPr>
                <a:spLocks noChangeShapeType="1"/>
              </p:cNvSpPr>
              <p:nvPr/>
            </p:nvSpPr>
            <p:spPr bwMode="auto">
              <a:xfrm flipV="1">
                <a:off x="3529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0" name="Line 6892"/>
              <p:cNvSpPr>
                <a:spLocks noChangeShapeType="1"/>
              </p:cNvSpPr>
              <p:nvPr/>
            </p:nvSpPr>
            <p:spPr bwMode="auto">
              <a:xfrm flipV="1">
                <a:off x="3536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1" name="Line 6893"/>
              <p:cNvSpPr>
                <a:spLocks noChangeShapeType="1"/>
              </p:cNvSpPr>
              <p:nvPr/>
            </p:nvSpPr>
            <p:spPr bwMode="auto">
              <a:xfrm flipV="1">
                <a:off x="3544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2" name="Line 6894"/>
              <p:cNvSpPr>
                <a:spLocks noChangeShapeType="1"/>
              </p:cNvSpPr>
              <p:nvPr/>
            </p:nvSpPr>
            <p:spPr bwMode="auto">
              <a:xfrm>
                <a:off x="3552" y="210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3" name="Line 6895"/>
              <p:cNvSpPr>
                <a:spLocks noChangeShapeType="1"/>
              </p:cNvSpPr>
              <p:nvPr/>
            </p:nvSpPr>
            <p:spPr bwMode="auto">
              <a:xfrm flipV="1">
                <a:off x="3559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4" name="Line 6896"/>
              <p:cNvSpPr>
                <a:spLocks noChangeShapeType="1"/>
              </p:cNvSpPr>
              <p:nvPr/>
            </p:nvSpPr>
            <p:spPr bwMode="auto">
              <a:xfrm>
                <a:off x="3567" y="209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5" name="Line 6897"/>
              <p:cNvSpPr>
                <a:spLocks noChangeShapeType="1"/>
              </p:cNvSpPr>
              <p:nvPr/>
            </p:nvSpPr>
            <p:spPr bwMode="auto">
              <a:xfrm>
                <a:off x="3574" y="210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6" name="Line 6898"/>
              <p:cNvSpPr>
                <a:spLocks noChangeShapeType="1"/>
              </p:cNvSpPr>
              <p:nvPr/>
            </p:nvSpPr>
            <p:spPr bwMode="auto">
              <a:xfrm>
                <a:off x="3582" y="210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7" name="Line 6899"/>
              <p:cNvSpPr>
                <a:spLocks noChangeShapeType="1"/>
              </p:cNvSpPr>
              <p:nvPr/>
            </p:nvSpPr>
            <p:spPr bwMode="auto">
              <a:xfrm flipV="1">
                <a:off x="3589" y="2090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8" name="Line 6900"/>
              <p:cNvSpPr>
                <a:spLocks noChangeShapeType="1"/>
              </p:cNvSpPr>
              <p:nvPr/>
            </p:nvSpPr>
            <p:spPr bwMode="auto">
              <a:xfrm>
                <a:off x="3597" y="209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9" name="Line 6901"/>
              <p:cNvSpPr>
                <a:spLocks noChangeShapeType="1"/>
              </p:cNvSpPr>
              <p:nvPr/>
            </p:nvSpPr>
            <p:spPr bwMode="auto">
              <a:xfrm flipV="1">
                <a:off x="3605" y="209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0" name="Line 6902"/>
              <p:cNvSpPr>
                <a:spLocks noChangeShapeType="1"/>
              </p:cNvSpPr>
              <p:nvPr/>
            </p:nvSpPr>
            <p:spPr bwMode="auto">
              <a:xfrm>
                <a:off x="3612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1" name="Line 6903"/>
              <p:cNvSpPr>
                <a:spLocks noChangeShapeType="1"/>
              </p:cNvSpPr>
              <p:nvPr/>
            </p:nvSpPr>
            <p:spPr bwMode="auto">
              <a:xfrm>
                <a:off x="3620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2" name="Line 6904"/>
              <p:cNvSpPr>
                <a:spLocks noChangeShapeType="1"/>
              </p:cNvSpPr>
              <p:nvPr/>
            </p:nvSpPr>
            <p:spPr bwMode="auto">
              <a:xfrm>
                <a:off x="3627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3" name="Line 6905"/>
              <p:cNvSpPr>
                <a:spLocks noChangeShapeType="1"/>
              </p:cNvSpPr>
              <p:nvPr/>
            </p:nvSpPr>
            <p:spPr bwMode="auto">
              <a:xfrm flipV="1">
                <a:off x="3635" y="210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4" name="Line 6906"/>
              <p:cNvSpPr>
                <a:spLocks noChangeShapeType="1"/>
              </p:cNvSpPr>
              <p:nvPr/>
            </p:nvSpPr>
            <p:spPr bwMode="auto">
              <a:xfrm>
                <a:off x="3642" y="210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5" name="Line 6907"/>
              <p:cNvSpPr>
                <a:spLocks noChangeShapeType="1"/>
              </p:cNvSpPr>
              <p:nvPr/>
            </p:nvSpPr>
            <p:spPr bwMode="auto">
              <a:xfrm>
                <a:off x="3650" y="210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6" name="Line 6908"/>
              <p:cNvSpPr>
                <a:spLocks noChangeShapeType="1"/>
              </p:cNvSpPr>
              <p:nvPr/>
            </p:nvSpPr>
            <p:spPr bwMode="auto">
              <a:xfrm>
                <a:off x="3657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7" name="Line 6909"/>
              <p:cNvSpPr>
                <a:spLocks noChangeShapeType="1"/>
              </p:cNvSpPr>
              <p:nvPr/>
            </p:nvSpPr>
            <p:spPr bwMode="auto">
              <a:xfrm>
                <a:off x="3665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8" name="Line 6910"/>
              <p:cNvSpPr>
                <a:spLocks noChangeShapeType="1"/>
              </p:cNvSpPr>
              <p:nvPr/>
            </p:nvSpPr>
            <p:spPr bwMode="auto">
              <a:xfrm>
                <a:off x="3673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9" name="Line 6911"/>
              <p:cNvSpPr>
                <a:spLocks noChangeShapeType="1"/>
              </p:cNvSpPr>
              <p:nvPr/>
            </p:nvSpPr>
            <p:spPr bwMode="auto">
              <a:xfrm>
                <a:off x="3680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0" name="Line 6912"/>
              <p:cNvSpPr>
                <a:spLocks noChangeShapeType="1"/>
              </p:cNvSpPr>
              <p:nvPr/>
            </p:nvSpPr>
            <p:spPr bwMode="auto">
              <a:xfrm flipV="1">
                <a:off x="3688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1" name="Line 6913"/>
              <p:cNvSpPr>
                <a:spLocks noChangeShapeType="1"/>
              </p:cNvSpPr>
              <p:nvPr/>
            </p:nvSpPr>
            <p:spPr bwMode="auto">
              <a:xfrm>
                <a:off x="3695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2" name="Line 6914"/>
              <p:cNvSpPr>
                <a:spLocks noChangeShapeType="1"/>
              </p:cNvSpPr>
              <p:nvPr/>
            </p:nvSpPr>
            <p:spPr bwMode="auto">
              <a:xfrm>
                <a:off x="3703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21" name="Group 7116"/>
            <p:cNvGrpSpPr>
              <a:grpSpLocks/>
            </p:cNvGrpSpPr>
            <p:nvPr/>
          </p:nvGrpSpPr>
          <p:grpSpPr bwMode="auto">
            <a:xfrm>
              <a:off x="3710" y="1262"/>
              <a:ext cx="1526" cy="853"/>
              <a:chOff x="3710" y="1262"/>
              <a:chExt cx="1526" cy="853"/>
            </a:xfrm>
          </p:grpSpPr>
          <p:sp>
            <p:nvSpPr>
              <p:cNvPr id="14123" name="Line 6916"/>
              <p:cNvSpPr>
                <a:spLocks noChangeShapeType="1"/>
              </p:cNvSpPr>
              <p:nvPr/>
            </p:nvSpPr>
            <p:spPr bwMode="auto">
              <a:xfrm>
                <a:off x="3710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4" name="Line 6917"/>
              <p:cNvSpPr>
                <a:spLocks noChangeShapeType="1"/>
              </p:cNvSpPr>
              <p:nvPr/>
            </p:nvSpPr>
            <p:spPr bwMode="auto">
              <a:xfrm>
                <a:off x="3718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5" name="Line 6918"/>
              <p:cNvSpPr>
                <a:spLocks noChangeShapeType="1"/>
              </p:cNvSpPr>
              <p:nvPr/>
            </p:nvSpPr>
            <p:spPr bwMode="auto">
              <a:xfrm>
                <a:off x="3726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6" name="Line 6919"/>
              <p:cNvSpPr>
                <a:spLocks noChangeShapeType="1"/>
              </p:cNvSpPr>
              <p:nvPr/>
            </p:nvSpPr>
            <p:spPr bwMode="auto">
              <a:xfrm>
                <a:off x="3733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7" name="Line 6920"/>
              <p:cNvSpPr>
                <a:spLocks noChangeShapeType="1"/>
              </p:cNvSpPr>
              <p:nvPr/>
            </p:nvSpPr>
            <p:spPr bwMode="auto">
              <a:xfrm flipV="1">
                <a:off x="3741" y="2105"/>
                <a:ext cx="11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8" name="Line 6921"/>
              <p:cNvSpPr>
                <a:spLocks noChangeShapeType="1"/>
              </p:cNvSpPr>
              <p:nvPr/>
            </p:nvSpPr>
            <p:spPr bwMode="auto">
              <a:xfrm flipV="1">
                <a:off x="3752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9" name="Line 6922"/>
              <p:cNvSpPr>
                <a:spLocks noChangeShapeType="1"/>
              </p:cNvSpPr>
              <p:nvPr/>
            </p:nvSpPr>
            <p:spPr bwMode="auto">
              <a:xfrm>
                <a:off x="3760" y="210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0" name="Line 6923"/>
              <p:cNvSpPr>
                <a:spLocks noChangeShapeType="1"/>
              </p:cNvSpPr>
              <p:nvPr/>
            </p:nvSpPr>
            <p:spPr bwMode="auto">
              <a:xfrm flipV="1">
                <a:off x="3767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1" name="Line 6924"/>
              <p:cNvSpPr>
                <a:spLocks noChangeShapeType="1"/>
              </p:cNvSpPr>
              <p:nvPr/>
            </p:nvSpPr>
            <p:spPr bwMode="auto">
              <a:xfrm>
                <a:off x="3775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2" name="Line 6925"/>
              <p:cNvSpPr>
                <a:spLocks noChangeShapeType="1"/>
              </p:cNvSpPr>
              <p:nvPr/>
            </p:nvSpPr>
            <p:spPr bwMode="auto">
              <a:xfrm flipV="1">
                <a:off x="3782" y="210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3" name="Line 6926"/>
              <p:cNvSpPr>
                <a:spLocks noChangeShapeType="1"/>
              </p:cNvSpPr>
              <p:nvPr/>
            </p:nvSpPr>
            <p:spPr bwMode="auto">
              <a:xfrm flipV="1">
                <a:off x="3790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4" name="Line 6927"/>
              <p:cNvSpPr>
                <a:spLocks noChangeShapeType="1"/>
              </p:cNvSpPr>
              <p:nvPr/>
            </p:nvSpPr>
            <p:spPr bwMode="auto">
              <a:xfrm>
                <a:off x="3798" y="209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5" name="Line 6928"/>
              <p:cNvSpPr>
                <a:spLocks noChangeShapeType="1"/>
              </p:cNvSpPr>
              <p:nvPr/>
            </p:nvSpPr>
            <p:spPr bwMode="auto">
              <a:xfrm>
                <a:off x="3805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6" name="Line 6929"/>
              <p:cNvSpPr>
                <a:spLocks noChangeShapeType="1"/>
              </p:cNvSpPr>
              <p:nvPr/>
            </p:nvSpPr>
            <p:spPr bwMode="auto">
              <a:xfrm flipV="1">
                <a:off x="3813" y="210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7" name="Line 6930"/>
              <p:cNvSpPr>
                <a:spLocks noChangeShapeType="1"/>
              </p:cNvSpPr>
              <p:nvPr/>
            </p:nvSpPr>
            <p:spPr bwMode="auto">
              <a:xfrm>
                <a:off x="3820" y="210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8" name="Line 6931"/>
              <p:cNvSpPr>
                <a:spLocks noChangeShapeType="1"/>
              </p:cNvSpPr>
              <p:nvPr/>
            </p:nvSpPr>
            <p:spPr bwMode="auto">
              <a:xfrm>
                <a:off x="3828" y="210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9" name="Line 6932"/>
              <p:cNvSpPr>
                <a:spLocks noChangeShapeType="1"/>
              </p:cNvSpPr>
              <p:nvPr/>
            </p:nvSpPr>
            <p:spPr bwMode="auto">
              <a:xfrm>
                <a:off x="3835" y="210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0" name="Line 6933"/>
              <p:cNvSpPr>
                <a:spLocks noChangeShapeType="1"/>
              </p:cNvSpPr>
              <p:nvPr/>
            </p:nvSpPr>
            <p:spPr bwMode="auto">
              <a:xfrm>
                <a:off x="3843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1" name="Line 6934"/>
              <p:cNvSpPr>
                <a:spLocks noChangeShapeType="1"/>
              </p:cNvSpPr>
              <p:nvPr/>
            </p:nvSpPr>
            <p:spPr bwMode="auto">
              <a:xfrm flipV="1">
                <a:off x="3851" y="210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2" name="Line 6935"/>
              <p:cNvSpPr>
                <a:spLocks noChangeShapeType="1"/>
              </p:cNvSpPr>
              <p:nvPr/>
            </p:nvSpPr>
            <p:spPr bwMode="auto">
              <a:xfrm>
                <a:off x="3858" y="210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3" name="Line 6936"/>
              <p:cNvSpPr>
                <a:spLocks noChangeShapeType="1"/>
              </p:cNvSpPr>
              <p:nvPr/>
            </p:nvSpPr>
            <p:spPr bwMode="auto">
              <a:xfrm flipV="1">
                <a:off x="3866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4" name="Line 6937"/>
              <p:cNvSpPr>
                <a:spLocks noChangeShapeType="1"/>
              </p:cNvSpPr>
              <p:nvPr/>
            </p:nvSpPr>
            <p:spPr bwMode="auto">
              <a:xfrm flipV="1">
                <a:off x="3873" y="210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5" name="Line 6938"/>
              <p:cNvSpPr>
                <a:spLocks noChangeShapeType="1"/>
              </p:cNvSpPr>
              <p:nvPr/>
            </p:nvSpPr>
            <p:spPr bwMode="auto">
              <a:xfrm flipV="1">
                <a:off x="3881" y="209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6" name="Line 6939"/>
              <p:cNvSpPr>
                <a:spLocks noChangeShapeType="1"/>
              </p:cNvSpPr>
              <p:nvPr/>
            </p:nvSpPr>
            <p:spPr bwMode="auto">
              <a:xfrm>
                <a:off x="3888" y="2095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7" name="Line 6940"/>
              <p:cNvSpPr>
                <a:spLocks noChangeShapeType="1"/>
              </p:cNvSpPr>
              <p:nvPr/>
            </p:nvSpPr>
            <p:spPr bwMode="auto">
              <a:xfrm flipV="1">
                <a:off x="3896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8" name="Line 6941"/>
              <p:cNvSpPr>
                <a:spLocks noChangeShapeType="1"/>
              </p:cNvSpPr>
              <p:nvPr/>
            </p:nvSpPr>
            <p:spPr bwMode="auto">
              <a:xfrm>
                <a:off x="3904" y="210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9" name="Line 6942"/>
              <p:cNvSpPr>
                <a:spLocks noChangeShapeType="1"/>
              </p:cNvSpPr>
              <p:nvPr/>
            </p:nvSpPr>
            <p:spPr bwMode="auto">
              <a:xfrm flipV="1">
                <a:off x="3911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0" name="Line 6943"/>
              <p:cNvSpPr>
                <a:spLocks noChangeShapeType="1"/>
              </p:cNvSpPr>
              <p:nvPr/>
            </p:nvSpPr>
            <p:spPr bwMode="auto">
              <a:xfrm flipV="1">
                <a:off x="3919" y="208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" name="Line 6944"/>
              <p:cNvSpPr>
                <a:spLocks noChangeShapeType="1"/>
              </p:cNvSpPr>
              <p:nvPr/>
            </p:nvSpPr>
            <p:spPr bwMode="auto">
              <a:xfrm>
                <a:off x="3926" y="2085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" name="Line 6945"/>
              <p:cNvSpPr>
                <a:spLocks noChangeShapeType="1"/>
              </p:cNvSpPr>
              <p:nvPr/>
            </p:nvSpPr>
            <p:spPr bwMode="auto">
              <a:xfrm flipV="1">
                <a:off x="3934" y="209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3" name="Line 6946"/>
              <p:cNvSpPr>
                <a:spLocks noChangeShapeType="1"/>
              </p:cNvSpPr>
              <p:nvPr/>
            </p:nvSpPr>
            <p:spPr bwMode="auto">
              <a:xfrm>
                <a:off x="3941" y="2095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4" name="Line 6947"/>
              <p:cNvSpPr>
                <a:spLocks noChangeShapeType="1"/>
              </p:cNvSpPr>
              <p:nvPr/>
            </p:nvSpPr>
            <p:spPr bwMode="auto">
              <a:xfrm>
                <a:off x="3949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5" name="Line 6948"/>
              <p:cNvSpPr>
                <a:spLocks noChangeShapeType="1"/>
              </p:cNvSpPr>
              <p:nvPr/>
            </p:nvSpPr>
            <p:spPr bwMode="auto">
              <a:xfrm flipV="1">
                <a:off x="3957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6" name="Line 6949"/>
              <p:cNvSpPr>
                <a:spLocks noChangeShapeType="1"/>
              </p:cNvSpPr>
              <p:nvPr/>
            </p:nvSpPr>
            <p:spPr bwMode="auto">
              <a:xfrm>
                <a:off x="3964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7" name="Line 6950"/>
              <p:cNvSpPr>
                <a:spLocks noChangeShapeType="1"/>
              </p:cNvSpPr>
              <p:nvPr/>
            </p:nvSpPr>
            <p:spPr bwMode="auto">
              <a:xfrm flipV="1">
                <a:off x="3972" y="210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8" name="Line 6951"/>
              <p:cNvSpPr>
                <a:spLocks noChangeShapeType="1"/>
              </p:cNvSpPr>
              <p:nvPr/>
            </p:nvSpPr>
            <p:spPr bwMode="auto">
              <a:xfrm>
                <a:off x="3979" y="210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9" name="Line 6952"/>
              <p:cNvSpPr>
                <a:spLocks noChangeShapeType="1"/>
              </p:cNvSpPr>
              <p:nvPr/>
            </p:nvSpPr>
            <p:spPr bwMode="auto">
              <a:xfrm flipV="1">
                <a:off x="3987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0" name="Line 6953"/>
              <p:cNvSpPr>
                <a:spLocks noChangeShapeType="1"/>
              </p:cNvSpPr>
              <p:nvPr/>
            </p:nvSpPr>
            <p:spPr bwMode="auto">
              <a:xfrm flipV="1">
                <a:off x="3994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1" name="Line 6954"/>
              <p:cNvSpPr>
                <a:spLocks noChangeShapeType="1"/>
              </p:cNvSpPr>
              <p:nvPr/>
            </p:nvSpPr>
            <p:spPr bwMode="auto">
              <a:xfrm flipV="1">
                <a:off x="4002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2" name="Line 6955"/>
              <p:cNvSpPr>
                <a:spLocks noChangeShapeType="1"/>
              </p:cNvSpPr>
              <p:nvPr/>
            </p:nvSpPr>
            <p:spPr bwMode="auto">
              <a:xfrm flipV="1">
                <a:off x="4010" y="209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3" name="Line 6956"/>
              <p:cNvSpPr>
                <a:spLocks noChangeShapeType="1"/>
              </p:cNvSpPr>
              <p:nvPr/>
            </p:nvSpPr>
            <p:spPr bwMode="auto">
              <a:xfrm>
                <a:off x="4017" y="209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4" name="Line 6957"/>
              <p:cNvSpPr>
                <a:spLocks noChangeShapeType="1"/>
              </p:cNvSpPr>
              <p:nvPr/>
            </p:nvSpPr>
            <p:spPr bwMode="auto">
              <a:xfrm>
                <a:off x="4025" y="209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5" name="Line 6958"/>
              <p:cNvSpPr>
                <a:spLocks noChangeShapeType="1"/>
              </p:cNvSpPr>
              <p:nvPr/>
            </p:nvSpPr>
            <p:spPr bwMode="auto">
              <a:xfrm flipV="1">
                <a:off x="4032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6" name="Line 6959"/>
              <p:cNvSpPr>
                <a:spLocks noChangeShapeType="1"/>
              </p:cNvSpPr>
              <p:nvPr/>
            </p:nvSpPr>
            <p:spPr bwMode="auto">
              <a:xfrm>
                <a:off x="4040" y="210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7" name="Line 6960"/>
              <p:cNvSpPr>
                <a:spLocks noChangeShapeType="1"/>
              </p:cNvSpPr>
              <p:nvPr/>
            </p:nvSpPr>
            <p:spPr bwMode="auto">
              <a:xfrm flipV="1">
                <a:off x="4047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8" name="Line 6961"/>
              <p:cNvSpPr>
                <a:spLocks noChangeShapeType="1"/>
              </p:cNvSpPr>
              <p:nvPr/>
            </p:nvSpPr>
            <p:spPr bwMode="auto">
              <a:xfrm>
                <a:off x="4055" y="209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9" name="Line 6962"/>
              <p:cNvSpPr>
                <a:spLocks noChangeShapeType="1"/>
              </p:cNvSpPr>
              <p:nvPr/>
            </p:nvSpPr>
            <p:spPr bwMode="auto">
              <a:xfrm flipV="1">
                <a:off x="4062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0" name="Line 6963"/>
              <p:cNvSpPr>
                <a:spLocks noChangeShapeType="1"/>
              </p:cNvSpPr>
              <p:nvPr/>
            </p:nvSpPr>
            <p:spPr bwMode="auto">
              <a:xfrm>
                <a:off x="4070" y="209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1" name="Line 6964"/>
              <p:cNvSpPr>
                <a:spLocks noChangeShapeType="1"/>
              </p:cNvSpPr>
              <p:nvPr/>
            </p:nvSpPr>
            <p:spPr bwMode="auto">
              <a:xfrm>
                <a:off x="4078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2" name="Line 6965"/>
              <p:cNvSpPr>
                <a:spLocks noChangeShapeType="1"/>
              </p:cNvSpPr>
              <p:nvPr/>
            </p:nvSpPr>
            <p:spPr bwMode="auto">
              <a:xfrm>
                <a:off x="4085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3" name="Line 6966"/>
              <p:cNvSpPr>
                <a:spLocks noChangeShapeType="1"/>
              </p:cNvSpPr>
              <p:nvPr/>
            </p:nvSpPr>
            <p:spPr bwMode="auto">
              <a:xfrm flipV="1">
                <a:off x="4093" y="2090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4" name="Line 6967"/>
              <p:cNvSpPr>
                <a:spLocks noChangeShapeType="1"/>
              </p:cNvSpPr>
              <p:nvPr/>
            </p:nvSpPr>
            <p:spPr bwMode="auto">
              <a:xfrm flipV="1">
                <a:off x="4100" y="208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5" name="Line 6968"/>
              <p:cNvSpPr>
                <a:spLocks noChangeShapeType="1"/>
              </p:cNvSpPr>
              <p:nvPr/>
            </p:nvSpPr>
            <p:spPr bwMode="auto">
              <a:xfrm>
                <a:off x="4108" y="208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6" name="Line 6969"/>
              <p:cNvSpPr>
                <a:spLocks noChangeShapeType="1"/>
              </p:cNvSpPr>
              <p:nvPr/>
            </p:nvSpPr>
            <p:spPr bwMode="auto">
              <a:xfrm>
                <a:off x="4115" y="209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7" name="Line 6970"/>
              <p:cNvSpPr>
                <a:spLocks noChangeShapeType="1"/>
              </p:cNvSpPr>
              <p:nvPr/>
            </p:nvSpPr>
            <p:spPr bwMode="auto">
              <a:xfrm>
                <a:off x="4123" y="209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8" name="Line 6971"/>
              <p:cNvSpPr>
                <a:spLocks noChangeShapeType="1"/>
              </p:cNvSpPr>
              <p:nvPr/>
            </p:nvSpPr>
            <p:spPr bwMode="auto">
              <a:xfrm>
                <a:off x="4131" y="209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9" name="Line 6972"/>
              <p:cNvSpPr>
                <a:spLocks noChangeShapeType="1"/>
              </p:cNvSpPr>
              <p:nvPr/>
            </p:nvSpPr>
            <p:spPr bwMode="auto">
              <a:xfrm>
                <a:off x="4138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0" name="Line 6973"/>
              <p:cNvSpPr>
                <a:spLocks noChangeShapeType="1"/>
              </p:cNvSpPr>
              <p:nvPr/>
            </p:nvSpPr>
            <p:spPr bwMode="auto">
              <a:xfrm>
                <a:off x="4146" y="210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1" name="Line 6974"/>
              <p:cNvSpPr>
                <a:spLocks noChangeShapeType="1"/>
              </p:cNvSpPr>
              <p:nvPr/>
            </p:nvSpPr>
            <p:spPr bwMode="auto">
              <a:xfrm flipV="1">
                <a:off x="4153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2" name="Line 6975"/>
              <p:cNvSpPr>
                <a:spLocks noChangeShapeType="1"/>
              </p:cNvSpPr>
              <p:nvPr/>
            </p:nvSpPr>
            <p:spPr bwMode="auto">
              <a:xfrm>
                <a:off x="4161" y="209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3" name="Line 6976"/>
              <p:cNvSpPr>
                <a:spLocks noChangeShapeType="1"/>
              </p:cNvSpPr>
              <p:nvPr/>
            </p:nvSpPr>
            <p:spPr bwMode="auto">
              <a:xfrm>
                <a:off x="4168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4" name="Line 6977"/>
              <p:cNvSpPr>
                <a:spLocks noChangeShapeType="1"/>
              </p:cNvSpPr>
              <p:nvPr/>
            </p:nvSpPr>
            <p:spPr bwMode="auto">
              <a:xfrm>
                <a:off x="4176" y="210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5" name="Line 6978"/>
              <p:cNvSpPr>
                <a:spLocks noChangeShapeType="1"/>
              </p:cNvSpPr>
              <p:nvPr/>
            </p:nvSpPr>
            <p:spPr bwMode="auto">
              <a:xfrm flipV="1">
                <a:off x="4184" y="210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6" name="Line 6979"/>
              <p:cNvSpPr>
                <a:spLocks noChangeShapeType="1"/>
              </p:cNvSpPr>
              <p:nvPr/>
            </p:nvSpPr>
            <p:spPr bwMode="auto">
              <a:xfrm flipV="1">
                <a:off x="4191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7" name="Line 6980"/>
              <p:cNvSpPr>
                <a:spLocks noChangeShapeType="1"/>
              </p:cNvSpPr>
              <p:nvPr/>
            </p:nvSpPr>
            <p:spPr bwMode="auto">
              <a:xfrm>
                <a:off x="4199" y="209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8" name="Line 6981"/>
              <p:cNvSpPr>
                <a:spLocks noChangeShapeType="1"/>
              </p:cNvSpPr>
              <p:nvPr/>
            </p:nvSpPr>
            <p:spPr bwMode="auto">
              <a:xfrm>
                <a:off x="4206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9" name="Line 6982"/>
              <p:cNvSpPr>
                <a:spLocks noChangeShapeType="1"/>
              </p:cNvSpPr>
              <p:nvPr/>
            </p:nvSpPr>
            <p:spPr bwMode="auto">
              <a:xfrm flipV="1">
                <a:off x="4214" y="210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0" name="Line 6983"/>
              <p:cNvSpPr>
                <a:spLocks noChangeShapeType="1"/>
              </p:cNvSpPr>
              <p:nvPr/>
            </p:nvSpPr>
            <p:spPr bwMode="auto">
              <a:xfrm flipV="1">
                <a:off x="4221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1" name="Line 6984"/>
              <p:cNvSpPr>
                <a:spLocks noChangeShapeType="1"/>
              </p:cNvSpPr>
              <p:nvPr/>
            </p:nvSpPr>
            <p:spPr bwMode="auto">
              <a:xfrm>
                <a:off x="4229" y="209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2" name="Line 6985"/>
              <p:cNvSpPr>
                <a:spLocks noChangeShapeType="1"/>
              </p:cNvSpPr>
              <p:nvPr/>
            </p:nvSpPr>
            <p:spPr bwMode="auto">
              <a:xfrm>
                <a:off x="4237" y="2095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3" name="Line 6986"/>
              <p:cNvSpPr>
                <a:spLocks noChangeShapeType="1"/>
              </p:cNvSpPr>
              <p:nvPr/>
            </p:nvSpPr>
            <p:spPr bwMode="auto">
              <a:xfrm>
                <a:off x="4244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4" name="Line 6987"/>
              <p:cNvSpPr>
                <a:spLocks noChangeShapeType="1"/>
              </p:cNvSpPr>
              <p:nvPr/>
            </p:nvSpPr>
            <p:spPr bwMode="auto">
              <a:xfrm>
                <a:off x="4252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5" name="Line 6988"/>
              <p:cNvSpPr>
                <a:spLocks noChangeShapeType="1"/>
              </p:cNvSpPr>
              <p:nvPr/>
            </p:nvSpPr>
            <p:spPr bwMode="auto">
              <a:xfrm flipV="1">
                <a:off x="4259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6" name="Line 6989"/>
              <p:cNvSpPr>
                <a:spLocks noChangeShapeType="1"/>
              </p:cNvSpPr>
              <p:nvPr/>
            </p:nvSpPr>
            <p:spPr bwMode="auto">
              <a:xfrm>
                <a:off x="4267" y="210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7" name="Line 6990"/>
              <p:cNvSpPr>
                <a:spLocks noChangeShapeType="1"/>
              </p:cNvSpPr>
              <p:nvPr/>
            </p:nvSpPr>
            <p:spPr bwMode="auto">
              <a:xfrm flipV="1">
                <a:off x="4274" y="2090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8" name="Line 6991"/>
              <p:cNvSpPr>
                <a:spLocks noChangeShapeType="1"/>
              </p:cNvSpPr>
              <p:nvPr/>
            </p:nvSpPr>
            <p:spPr bwMode="auto">
              <a:xfrm>
                <a:off x="4282" y="2090"/>
                <a:ext cx="11" cy="2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9" name="Line 6992"/>
              <p:cNvSpPr>
                <a:spLocks noChangeShapeType="1"/>
              </p:cNvSpPr>
              <p:nvPr/>
            </p:nvSpPr>
            <p:spPr bwMode="auto">
              <a:xfrm flipV="1">
                <a:off x="4293" y="21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0" name="Line 6993"/>
              <p:cNvSpPr>
                <a:spLocks noChangeShapeType="1"/>
              </p:cNvSpPr>
              <p:nvPr/>
            </p:nvSpPr>
            <p:spPr bwMode="auto">
              <a:xfrm>
                <a:off x="4301" y="210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1" name="Line 6994"/>
              <p:cNvSpPr>
                <a:spLocks noChangeShapeType="1"/>
              </p:cNvSpPr>
              <p:nvPr/>
            </p:nvSpPr>
            <p:spPr bwMode="auto">
              <a:xfrm>
                <a:off x="4309" y="210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2" name="Line 6995"/>
              <p:cNvSpPr>
                <a:spLocks noChangeShapeType="1"/>
              </p:cNvSpPr>
              <p:nvPr/>
            </p:nvSpPr>
            <p:spPr bwMode="auto">
              <a:xfrm flipV="1">
                <a:off x="4316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3" name="Line 6996"/>
              <p:cNvSpPr>
                <a:spLocks noChangeShapeType="1"/>
              </p:cNvSpPr>
              <p:nvPr/>
            </p:nvSpPr>
            <p:spPr bwMode="auto">
              <a:xfrm>
                <a:off x="4324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4" name="Line 6997"/>
              <p:cNvSpPr>
                <a:spLocks noChangeShapeType="1"/>
              </p:cNvSpPr>
              <p:nvPr/>
            </p:nvSpPr>
            <p:spPr bwMode="auto">
              <a:xfrm>
                <a:off x="4331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5" name="Line 6998"/>
              <p:cNvSpPr>
                <a:spLocks noChangeShapeType="1"/>
              </p:cNvSpPr>
              <p:nvPr/>
            </p:nvSpPr>
            <p:spPr bwMode="auto">
              <a:xfrm>
                <a:off x="4339" y="21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6" name="Line 6999"/>
              <p:cNvSpPr>
                <a:spLocks noChangeShapeType="1"/>
              </p:cNvSpPr>
              <p:nvPr/>
            </p:nvSpPr>
            <p:spPr bwMode="auto">
              <a:xfrm>
                <a:off x="4346" y="211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7" name="Line 7000"/>
              <p:cNvSpPr>
                <a:spLocks noChangeShapeType="1"/>
              </p:cNvSpPr>
              <p:nvPr/>
            </p:nvSpPr>
            <p:spPr bwMode="auto">
              <a:xfrm flipV="1">
                <a:off x="4354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8" name="Line 7001"/>
              <p:cNvSpPr>
                <a:spLocks noChangeShapeType="1"/>
              </p:cNvSpPr>
              <p:nvPr/>
            </p:nvSpPr>
            <p:spPr bwMode="auto">
              <a:xfrm flipV="1">
                <a:off x="4362" y="210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9" name="Line 7002"/>
              <p:cNvSpPr>
                <a:spLocks noChangeShapeType="1"/>
              </p:cNvSpPr>
              <p:nvPr/>
            </p:nvSpPr>
            <p:spPr bwMode="auto">
              <a:xfrm>
                <a:off x="4369" y="210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0" name="Line 7003"/>
              <p:cNvSpPr>
                <a:spLocks noChangeShapeType="1"/>
              </p:cNvSpPr>
              <p:nvPr/>
            </p:nvSpPr>
            <p:spPr bwMode="auto">
              <a:xfrm>
                <a:off x="4377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1" name="Line 7004"/>
              <p:cNvSpPr>
                <a:spLocks noChangeShapeType="1"/>
              </p:cNvSpPr>
              <p:nvPr/>
            </p:nvSpPr>
            <p:spPr bwMode="auto">
              <a:xfrm flipV="1">
                <a:off x="4384" y="21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2" name="Line 7005"/>
              <p:cNvSpPr>
                <a:spLocks noChangeShapeType="1"/>
              </p:cNvSpPr>
              <p:nvPr/>
            </p:nvSpPr>
            <p:spPr bwMode="auto">
              <a:xfrm>
                <a:off x="4392" y="21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3" name="Line 7006"/>
              <p:cNvSpPr>
                <a:spLocks noChangeShapeType="1"/>
              </p:cNvSpPr>
              <p:nvPr/>
            </p:nvSpPr>
            <p:spPr bwMode="auto">
              <a:xfrm flipV="1">
                <a:off x="4399" y="2095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4" name="Line 7007"/>
              <p:cNvSpPr>
                <a:spLocks noChangeShapeType="1"/>
              </p:cNvSpPr>
              <p:nvPr/>
            </p:nvSpPr>
            <p:spPr bwMode="auto">
              <a:xfrm flipV="1">
                <a:off x="4407" y="208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5" name="Line 7008"/>
              <p:cNvSpPr>
                <a:spLocks noChangeShapeType="1"/>
              </p:cNvSpPr>
              <p:nvPr/>
            </p:nvSpPr>
            <p:spPr bwMode="auto">
              <a:xfrm>
                <a:off x="4414" y="2085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6" name="Line 7009"/>
              <p:cNvSpPr>
                <a:spLocks noChangeShapeType="1"/>
              </p:cNvSpPr>
              <p:nvPr/>
            </p:nvSpPr>
            <p:spPr bwMode="auto">
              <a:xfrm flipV="1">
                <a:off x="4422" y="210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7" name="Line 7010"/>
              <p:cNvSpPr>
                <a:spLocks noChangeShapeType="1"/>
              </p:cNvSpPr>
              <p:nvPr/>
            </p:nvSpPr>
            <p:spPr bwMode="auto">
              <a:xfrm>
                <a:off x="4430" y="210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8" name="Line 7011"/>
              <p:cNvSpPr>
                <a:spLocks noChangeShapeType="1"/>
              </p:cNvSpPr>
              <p:nvPr/>
            </p:nvSpPr>
            <p:spPr bwMode="auto">
              <a:xfrm flipV="1">
                <a:off x="4437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9" name="Line 7012"/>
              <p:cNvSpPr>
                <a:spLocks noChangeShapeType="1"/>
              </p:cNvSpPr>
              <p:nvPr/>
            </p:nvSpPr>
            <p:spPr bwMode="auto">
              <a:xfrm>
                <a:off x="4445" y="209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0" name="Line 7013"/>
              <p:cNvSpPr>
                <a:spLocks noChangeShapeType="1"/>
              </p:cNvSpPr>
              <p:nvPr/>
            </p:nvSpPr>
            <p:spPr bwMode="auto">
              <a:xfrm flipV="1">
                <a:off x="4452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1" name="Line 7014"/>
              <p:cNvSpPr>
                <a:spLocks noChangeShapeType="1"/>
              </p:cNvSpPr>
              <p:nvPr/>
            </p:nvSpPr>
            <p:spPr bwMode="auto">
              <a:xfrm flipV="1">
                <a:off x="4460" y="209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2" name="Line 7015"/>
              <p:cNvSpPr>
                <a:spLocks noChangeShapeType="1"/>
              </p:cNvSpPr>
              <p:nvPr/>
            </p:nvSpPr>
            <p:spPr bwMode="auto">
              <a:xfrm>
                <a:off x="4467" y="209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" name="Line 7016"/>
              <p:cNvSpPr>
                <a:spLocks noChangeShapeType="1"/>
              </p:cNvSpPr>
              <p:nvPr/>
            </p:nvSpPr>
            <p:spPr bwMode="auto">
              <a:xfrm>
                <a:off x="4475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4" name="Line 7017"/>
              <p:cNvSpPr>
                <a:spLocks noChangeShapeType="1"/>
              </p:cNvSpPr>
              <p:nvPr/>
            </p:nvSpPr>
            <p:spPr bwMode="auto">
              <a:xfrm flipV="1">
                <a:off x="4483" y="2074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5" name="Line 7018"/>
              <p:cNvSpPr>
                <a:spLocks noChangeShapeType="1"/>
              </p:cNvSpPr>
              <p:nvPr/>
            </p:nvSpPr>
            <p:spPr bwMode="auto">
              <a:xfrm>
                <a:off x="4490" y="2074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6" name="Line 7019"/>
              <p:cNvSpPr>
                <a:spLocks noChangeShapeType="1"/>
              </p:cNvSpPr>
              <p:nvPr/>
            </p:nvSpPr>
            <p:spPr bwMode="auto">
              <a:xfrm>
                <a:off x="4498" y="208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7" name="Line 7020"/>
              <p:cNvSpPr>
                <a:spLocks noChangeShapeType="1"/>
              </p:cNvSpPr>
              <p:nvPr/>
            </p:nvSpPr>
            <p:spPr bwMode="auto">
              <a:xfrm flipV="1">
                <a:off x="4505" y="208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8" name="Line 7021"/>
              <p:cNvSpPr>
                <a:spLocks noChangeShapeType="1"/>
              </p:cNvSpPr>
              <p:nvPr/>
            </p:nvSpPr>
            <p:spPr bwMode="auto">
              <a:xfrm flipV="1">
                <a:off x="4513" y="2074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9" name="Line 7022"/>
              <p:cNvSpPr>
                <a:spLocks noChangeShapeType="1"/>
              </p:cNvSpPr>
              <p:nvPr/>
            </p:nvSpPr>
            <p:spPr bwMode="auto">
              <a:xfrm>
                <a:off x="4520" y="2074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0" name="Line 7023"/>
              <p:cNvSpPr>
                <a:spLocks noChangeShapeType="1"/>
              </p:cNvSpPr>
              <p:nvPr/>
            </p:nvSpPr>
            <p:spPr bwMode="auto">
              <a:xfrm>
                <a:off x="4528" y="2080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1" name="Line 7024"/>
              <p:cNvSpPr>
                <a:spLocks noChangeShapeType="1"/>
              </p:cNvSpPr>
              <p:nvPr/>
            </p:nvSpPr>
            <p:spPr bwMode="auto">
              <a:xfrm flipV="1">
                <a:off x="4536" y="209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2" name="Line 7025"/>
              <p:cNvSpPr>
                <a:spLocks noChangeShapeType="1"/>
              </p:cNvSpPr>
              <p:nvPr/>
            </p:nvSpPr>
            <p:spPr bwMode="auto">
              <a:xfrm flipV="1">
                <a:off x="4543" y="2069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3" name="Line 7026"/>
              <p:cNvSpPr>
                <a:spLocks noChangeShapeType="1"/>
              </p:cNvSpPr>
              <p:nvPr/>
            </p:nvSpPr>
            <p:spPr bwMode="auto">
              <a:xfrm flipV="1">
                <a:off x="4551" y="2044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4" name="Line 7027"/>
              <p:cNvSpPr>
                <a:spLocks noChangeShapeType="1"/>
              </p:cNvSpPr>
              <p:nvPr/>
            </p:nvSpPr>
            <p:spPr bwMode="auto">
              <a:xfrm flipV="1">
                <a:off x="4558" y="1997"/>
                <a:ext cx="8" cy="47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5" name="Line 7028"/>
              <p:cNvSpPr>
                <a:spLocks noChangeShapeType="1"/>
              </p:cNvSpPr>
              <p:nvPr/>
            </p:nvSpPr>
            <p:spPr bwMode="auto">
              <a:xfrm>
                <a:off x="4566" y="1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6" name="Line 7029"/>
              <p:cNvSpPr>
                <a:spLocks noChangeShapeType="1"/>
              </p:cNvSpPr>
              <p:nvPr/>
            </p:nvSpPr>
            <p:spPr bwMode="auto">
              <a:xfrm flipV="1">
                <a:off x="4573" y="1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7" name="Line 7030"/>
              <p:cNvSpPr>
                <a:spLocks noChangeShapeType="1"/>
              </p:cNvSpPr>
              <p:nvPr/>
            </p:nvSpPr>
            <p:spPr bwMode="auto">
              <a:xfrm flipV="1">
                <a:off x="4581" y="198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8" name="Line 7031"/>
              <p:cNvSpPr>
                <a:spLocks noChangeShapeType="1"/>
              </p:cNvSpPr>
              <p:nvPr/>
            </p:nvSpPr>
            <p:spPr bwMode="auto">
              <a:xfrm flipV="1">
                <a:off x="4589" y="1961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9" name="Line 7032"/>
              <p:cNvSpPr>
                <a:spLocks noChangeShapeType="1"/>
              </p:cNvSpPr>
              <p:nvPr/>
            </p:nvSpPr>
            <p:spPr bwMode="auto">
              <a:xfrm flipV="1">
                <a:off x="4596" y="1925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0" name="Line 7033"/>
              <p:cNvSpPr>
                <a:spLocks noChangeShapeType="1"/>
              </p:cNvSpPr>
              <p:nvPr/>
            </p:nvSpPr>
            <p:spPr bwMode="auto">
              <a:xfrm flipV="1">
                <a:off x="4604" y="1900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1" name="Line 7034"/>
              <p:cNvSpPr>
                <a:spLocks noChangeShapeType="1"/>
              </p:cNvSpPr>
              <p:nvPr/>
            </p:nvSpPr>
            <p:spPr bwMode="auto">
              <a:xfrm flipV="1">
                <a:off x="4611" y="1874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2" name="Line 7035"/>
              <p:cNvSpPr>
                <a:spLocks noChangeShapeType="1"/>
              </p:cNvSpPr>
              <p:nvPr/>
            </p:nvSpPr>
            <p:spPr bwMode="auto">
              <a:xfrm>
                <a:off x="4619" y="1874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3" name="Line 7036"/>
              <p:cNvSpPr>
                <a:spLocks noChangeShapeType="1"/>
              </p:cNvSpPr>
              <p:nvPr/>
            </p:nvSpPr>
            <p:spPr bwMode="auto">
              <a:xfrm>
                <a:off x="4626" y="1879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4" name="Line 7037"/>
              <p:cNvSpPr>
                <a:spLocks noChangeShapeType="1"/>
              </p:cNvSpPr>
              <p:nvPr/>
            </p:nvSpPr>
            <p:spPr bwMode="auto">
              <a:xfrm flipV="1">
                <a:off x="4634" y="1828"/>
                <a:ext cx="8" cy="82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5" name="Line 7038"/>
              <p:cNvSpPr>
                <a:spLocks noChangeShapeType="1"/>
              </p:cNvSpPr>
              <p:nvPr/>
            </p:nvSpPr>
            <p:spPr bwMode="auto">
              <a:xfrm>
                <a:off x="4642" y="1828"/>
                <a:ext cx="7" cy="72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6" name="Line 7039"/>
              <p:cNvSpPr>
                <a:spLocks noChangeShapeType="1"/>
              </p:cNvSpPr>
              <p:nvPr/>
            </p:nvSpPr>
            <p:spPr bwMode="auto">
              <a:xfrm flipV="1">
                <a:off x="4649" y="1843"/>
                <a:ext cx="8" cy="57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7" name="Line 7040"/>
              <p:cNvSpPr>
                <a:spLocks noChangeShapeType="1"/>
              </p:cNvSpPr>
              <p:nvPr/>
            </p:nvSpPr>
            <p:spPr bwMode="auto">
              <a:xfrm flipV="1">
                <a:off x="4657" y="1802"/>
                <a:ext cx="7" cy="4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8" name="Line 7041"/>
              <p:cNvSpPr>
                <a:spLocks noChangeShapeType="1"/>
              </p:cNvSpPr>
              <p:nvPr/>
            </p:nvSpPr>
            <p:spPr bwMode="auto">
              <a:xfrm flipV="1">
                <a:off x="4664" y="17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9" name="Line 7042"/>
              <p:cNvSpPr>
                <a:spLocks noChangeShapeType="1"/>
              </p:cNvSpPr>
              <p:nvPr/>
            </p:nvSpPr>
            <p:spPr bwMode="auto">
              <a:xfrm flipV="1">
                <a:off x="4672" y="1781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0" name="Line 7043"/>
              <p:cNvSpPr>
                <a:spLocks noChangeShapeType="1"/>
              </p:cNvSpPr>
              <p:nvPr/>
            </p:nvSpPr>
            <p:spPr bwMode="auto">
              <a:xfrm flipV="1">
                <a:off x="4679" y="1761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1" name="Line 7044"/>
              <p:cNvSpPr>
                <a:spLocks noChangeShapeType="1"/>
              </p:cNvSpPr>
              <p:nvPr/>
            </p:nvSpPr>
            <p:spPr bwMode="auto">
              <a:xfrm>
                <a:off x="4687" y="176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2" name="Line 7045"/>
              <p:cNvSpPr>
                <a:spLocks noChangeShapeType="1"/>
              </p:cNvSpPr>
              <p:nvPr/>
            </p:nvSpPr>
            <p:spPr bwMode="auto">
              <a:xfrm>
                <a:off x="4695" y="1771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3" name="Line 7046"/>
              <p:cNvSpPr>
                <a:spLocks noChangeShapeType="1"/>
              </p:cNvSpPr>
              <p:nvPr/>
            </p:nvSpPr>
            <p:spPr bwMode="auto">
              <a:xfrm>
                <a:off x="4702" y="178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4" name="Line 7047"/>
              <p:cNvSpPr>
                <a:spLocks noChangeShapeType="1"/>
              </p:cNvSpPr>
              <p:nvPr/>
            </p:nvSpPr>
            <p:spPr bwMode="auto">
              <a:xfrm>
                <a:off x="4710" y="1786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5" name="Line 7048"/>
              <p:cNvSpPr>
                <a:spLocks noChangeShapeType="1"/>
              </p:cNvSpPr>
              <p:nvPr/>
            </p:nvSpPr>
            <p:spPr bwMode="auto">
              <a:xfrm>
                <a:off x="4717" y="1807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6" name="Line 7049"/>
              <p:cNvSpPr>
                <a:spLocks noChangeShapeType="1"/>
              </p:cNvSpPr>
              <p:nvPr/>
            </p:nvSpPr>
            <p:spPr bwMode="auto">
              <a:xfrm flipV="1">
                <a:off x="4725" y="1792"/>
                <a:ext cx="7" cy="3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7" name="Line 7050"/>
              <p:cNvSpPr>
                <a:spLocks noChangeShapeType="1"/>
              </p:cNvSpPr>
              <p:nvPr/>
            </p:nvSpPr>
            <p:spPr bwMode="auto">
              <a:xfrm>
                <a:off x="4732" y="1792"/>
                <a:ext cx="8" cy="3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8" name="Line 7051"/>
              <p:cNvSpPr>
                <a:spLocks noChangeShapeType="1"/>
              </p:cNvSpPr>
              <p:nvPr/>
            </p:nvSpPr>
            <p:spPr bwMode="auto">
              <a:xfrm>
                <a:off x="4740" y="182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9" name="Line 7052"/>
              <p:cNvSpPr>
                <a:spLocks noChangeShapeType="1"/>
              </p:cNvSpPr>
              <p:nvPr/>
            </p:nvSpPr>
            <p:spPr bwMode="auto">
              <a:xfrm flipV="1">
                <a:off x="4748" y="1725"/>
                <a:ext cx="7" cy="97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0" name="Line 7053"/>
              <p:cNvSpPr>
                <a:spLocks noChangeShapeType="1"/>
              </p:cNvSpPr>
              <p:nvPr/>
            </p:nvSpPr>
            <p:spPr bwMode="auto">
              <a:xfrm flipV="1">
                <a:off x="4755" y="1632"/>
                <a:ext cx="8" cy="93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1" name="Line 7054"/>
              <p:cNvSpPr>
                <a:spLocks noChangeShapeType="1"/>
              </p:cNvSpPr>
              <p:nvPr/>
            </p:nvSpPr>
            <p:spPr bwMode="auto">
              <a:xfrm>
                <a:off x="4763" y="1632"/>
                <a:ext cx="7" cy="77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2" name="Line 7055"/>
              <p:cNvSpPr>
                <a:spLocks noChangeShapeType="1"/>
              </p:cNvSpPr>
              <p:nvPr/>
            </p:nvSpPr>
            <p:spPr bwMode="auto">
              <a:xfrm flipV="1">
                <a:off x="4770" y="1627"/>
                <a:ext cx="8" cy="82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3" name="Line 7056"/>
              <p:cNvSpPr>
                <a:spLocks noChangeShapeType="1"/>
              </p:cNvSpPr>
              <p:nvPr/>
            </p:nvSpPr>
            <p:spPr bwMode="auto">
              <a:xfrm flipV="1">
                <a:off x="4778" y="1545"/>
                <a:ext cx="7" cy="82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4" name="Line 7057"/>
              <p:cNvSpPr>
                <a:spLocks noChangeShapeType="1"/>
              </p:cNvSpPr>
              <p:nvPr/>
            </p:nvSpPr>
            <p:spPr bwMode="auto">
              <a:xfrm flipV="1">
                <a:off x="4785" y="1519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5" name="Line 7058"/>
              <p:cNvSpPr>
                <a:spLocks noChangeShapeType="1"/>
              </p:cNvSpPr>
              <p:nvPr/>
            </p:nvSpPr>
            <p:spPr bwMode="auto">
              <a:xfrm>
                <a:off x="4793" y="1519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6" name="Line 7059"/>
              <p:cNvSpPr>
                <a:spLocks noChangeShapeType="1"/>
              </p:cNvSpPr>
              <p:nvPr/>
            </p:nvSpPr>
            <p:spPr bwMode="auto">
              <a:xfrm flipV="1">
                <a:off x="4801" y="1401"/>
                <a:ext cx="7" cy="128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7" name="Line 7060"/>
              <p:cNvSpPr>
                <a:spLocks noChangeShapeType="1"/>
              </p:cNvSpPr>
              <p:nvPr/>
            </p:nvSpPr>
            <p:spPr bwMode="auto">
              <a:xfrm flipV="1">
                <a:off x="4808" y="1262"/>
                <a:ext cx="8" cy="139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8" name="Line 7061"/>
              <p:cNvSpPr>
                <a:spLocks noChangeShapeType="1"/>
              </p:cNvSpPr>
              <p:nvPr/>
            </p:nvSpPr>
            <p:spPr bwMode="auto">
              <a:xfrm>
                <a:off x="4816" y="1262"/>
                <a:ext cx="7" cy="3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9" name="Line 7062"/>
              <p:cNvSpPr>
                <a:spLocks noChangeShapeType="1"/>
              </p:cNvSpPr>
              <p:nvPr/>
            </p:nvSpPr>
            <p:spPr bwMode="auto">
              <a:xfrm>
                <a:off x="4823" y="1298"/>
                <a:ext cx="12" cy="4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0" name="Line 7063"/>
              <p:cNvSpPr>
                <a:spLocks noChangeShapeType="1"/>
              </p:cNvSpPr>
              <p:nvPr/>
            </p:nvSpPr>
            <p:spPr bwMode="auto">
              <a:xfrm>
                <a:off x="4835" y="1344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1" name="Line 7064"/>
              <p:cNvSpPr>
                <a:spLocks noChangeShapeType="1"/>
              </p:cNvSpPr>
              <p:nvPr/>
            </p:nvSpPr>
            <p:spPr bwMode="auto">
              <a:xfrm>
                <a:off x="4842" y="1349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2" name="Line 7065"/>
              <p:cNvSpPr>
                <a:spLocks noChangeShapeType="1"/>
              </p:cNvSpPr>
              <p:nvPr/>
            </p:nvSpPr>
            <p:spPr bwMode="auto">
              <a:xfrm>
                <a:off x="4850" y="1349"/>
                <a:ext cx="7" cy="108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3" name="Line 7066"/>
              <p:cNvSpPr>
                <a:spLocks noChangeShapeType="1"/>
              </p:cNvSpPr>
              <p:nvPr/>
            </p:nvSpPr>
            <p:spPr bwMode="auto">
              <a:xfrm flipV="1">
                <a:off x="4857" y="1427"/>
                <a:ext cx="8" cy="3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4" name="Line 7067"/>
              <p:cNvSpPr>
                <a:spLocks noChangeShapeType="1"/>
              </p:cNvSpPr>
              <p:nvPr/>
            </p:nvSpPr>
            <p:spPr bwMode="auto">
              <a:xfrm>
                <a:off x="4865" y="1427"/>
                <a:ext cx="7" cy="87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5" name="Line 7068"/>
              <p:cNvSpPr>
                <a:spLocks noChangeShapeType="1"/>
              </p:cNvSpPr>
              <p:nvPr/>
            </p:nvSpPr>
            <p:spPr bwMode="auto">
              <a:xfrm>
                <a:off x="4872" y="1514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6" name="Line 7069"/>
              <p:cNvSpPr>
                <a:spLocks noChangeShapeType="1"/>
              </p:cNvSpPr>
              <p:nvPr/>
            </p:nvSpPr>
            <p:spPr bwMode="auto">
              <a:xfrm>
                <a:off x="4880" y="1540"/>
                <a:ext cx="8" cy="92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7" name="Line 7070"/>
              <p:cNvSpPr>
                <a:spLocks noChangeShapeType="1"/>
              </p:cNvSpPr>
              <p:nvPr/>
            </p:nvSpPr>
            <p:spPr bwMode="auto">
              <a:xfrm>
                <a:off x="4888" y="1632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8" name="Line 7071"/>
              <p:cNvSpPr>
                <a:spLocks noChangeShapeType="1"/>
              </p:cNvSpPr>
              <p:nvPr/>
            </p:nvSpPr>
            <p:spPr bwMode="auto">
              <a:xfrm>
                <a:off x="4895" y="1663"/>
                <a:ext cx="8" cy="62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9" name="Line 7072"/>
              <p:cNvSpPr>
                <a:spLocks noChangeShapeType="1"/>
              </p:cNvSpPr>
              <p:nvPr/>
            </p:nvSpPr>
            <p:spPr bwMode="auto">
              <a:xfrm>
                <a:off x="4903" y="1725"/>
                <a:ext cx="7" cy="6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0" name="Line 7073"/>
              <p:cNvSpPr>
                <a:spLocks noChangeShapeType="1"/>
              </p:cNvSpPr>
              <p:nvPr/>
            </p:nvSpPr>
            <p:spPr bwMode="auto">
              <a:xfrm>
                <a:off x="4910" y="1786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1" name="Line 7074"/>
              <p:cNvSpPr>
                <a:spLocks noChangeShapeType="1"/>
              </p:cNvSpPr>
              <p:nvPr/>
            </p:nvSpPr>
            <p:spPr bwMode="auto">
              <a:xfrm>
                <a:off x="4918" y="1817"/>
                <a:ext cx="7" cy="47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2" name="Line 7075"/>
              <p:cNvSpPr>
                <a:spLocks noChangeShapeType="1"/>
              </p:cNvSpPr>
              <p:nvPr/>
            </p:nvSpPr>
            <p:spPr bwMode="auto">
              <a:xfrm>
                <a:off x="4925" y="1864"/>
                <a:ext cx="8" cy="6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3" name="Line 7076"/>
              <p:cNvSpPr>
                <a:spLocks noChangeShapeType="1"/>
              </p:cNvSpPr>
              <p:nvPr/>
            </p:nvSpPr>
            <p:spPr bwMode="auto">
              <a:xfrm>
                <a:off x="4933" y="1930"/>
                <a:ext cx="8" cy="52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" name="Line 7077"/>
              <p:cNvSpPr>
                <a:spLocks noChangeShapeType="1"/>
              </p:cNvSpPr>
              <p:nvPr/>
            </p:nvSpPr>
            <p:spPr bwMode="auto">
              <a:xfrm flipV="1">
                <a:off x="4941" y="1961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" name="Line 7078"/>
              <p:cNvSpPr>
                <a:spLocks noChangeShapeType="1"/>
              </p:cNvSpPr>
              <p:nvPr/>
            </p:nvSpPr>
            <p:spPr bwMode="auto">
              <a:xfrm>
                <a:off x="4948" y="1961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6" name="Line 7079"/>
              <p:cNvSpPr>
                <a:spLocks noChangeShapeType="1"/>
              </p:cNvSpPr>
              <p:nvPr/>
            </p:nvSpPr>
            <p:spPr bwMode="auto">
              <a:xfrm>
                <a:off x="4956" y="1997"/>
                <a:ext cx="7" cy="4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7" name="Line 7080"/>
              <p:cNvSpPr>
                <a:spLocks noChangeShapeType="1"/>
              </p:cNvSpPr>
              <p:nvPr/>
            </p:nvSpPr>
            <p:spPr bwMode="auto">
              <a:xfrm>
                <a:off x="4963" y="203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8" name="Line 7081"/>
              <p:cNvSpPr>
                <a:spLocks noChangeShapeType="1"/>
              </p:cNvSpPr>
              <p:nvPr/>
            </p:nvSpPr>
            <p:spPr bwMode="auto">
              <a:xfrm>
                <a:off x="4971" y="2038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9" name="Line 7082"/>
              <p:cNvSpPr>
                <a:spLocks noChangeShapeType="1"/>
              </p:cNvSpPr>
              <p:nvPr/>
            </p:nvSpPr>
            <p:spPr bwMode="auto">
              <a:xfrm>
                <a:off x="4978" y="206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0" name="Line 7083"/>
              <p:cNvSpPr>
                <a:spLocks noChangeShapeType="1"/>
              </p:cNvSpPr>
              <p:nvPr/>
            </p:nvSpPr>
            <p:spPr bwMode="auto">
              <a:xfrm>
                <a:off x="4986" y="2074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1" name="Line 7084"/>
              <p:cNvSpPr>
                <a:spLocks noChangeShapeType="1"/>
              </p:cNvSpPr>
              <p:nvPr/>
            </p:nvSpPr>
            <p:spPr bwMode="auto">
              <a:xfrm>
                <a:off x="4994" y="2074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2" name="Line 7085"/>
              <p:cNvSpPr>
                <a:spLocks noChangeShapeType="1"/>
              </p:cNvSpPr>
              <p:nvPr/>
            </p:nvSpPr>
            <p:spPr bwMode="auto">
              <a:xfrm>
                <a:off x="5001" y="2074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3" name="Line 7086"/>
              <p:cNvSpPr>
                <a:spLocks noChangeShapeType="1"/>
              </p:cNvSpPr>
              <p:nvPr/>
            </p:nvSpPr>
            <p:spPr bwMode="auto">
              <a:xfrm>
                <a:off x="5009" y="208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4" name="Line 7087"/>
              <p:cNvSpPr>
                <a:spLocks noChangeShapeType="1"/>
              </p:cNvSpPr>
              <p:nvPr/>
            </p:nvSpPr>
            <p:spPr bwMode="auto">
              <a:xfrm>
                <a:off x="5016" y="208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5" name="Line 7088"/>
              <p:cNvSpPr>
                <a:spLocks noChangeShapeType="1"/>
              </p:cNvSpPr>
              <p:nvPr/>
            </p:nvSpPr>
            <p:spPr bwMode="auto">
              <a:xfrm flipV="1">
                <a:off x="5024" y="208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6" name="Line 7089"/>
              <p:cNvSpPr>
                <a:spLocks noChangeShapeType="1"/>
              </p:cNvSpPr>
              <p:nvPr/>
            </p:nvSpPr>
            <p:spPr bwMode="auto">
              <a:xfrm>
                <a:off x="5031" y="2080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7" name="Line 7090"/>
              <p:cNvSpPr>
                <a:spLocks noChangeShapeType="1"/>
              </p:cNvSpPr>
              <p:nvPr/>
            </p:nvSpPr>
            <p:spPr bwMode="auto">
              <a:xfrm>
                <a:off x="5039" y="210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8" name="Line 7091"/>
              <p:cNvSpPr>
                <a:spLocks noChangeShapeType="1"/>
              </p:cNvSpPr>
              <p:nvPr/>
            </p:nvSpPr>
            <p:spPr bwMode="auto">
              <a:xfrm flipV="1">
                <a:off x="5047" y="2080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9" name="Line 7092"/>
              <p:cNvSpPr>
                <a:spLocks noChangeShapeType="1"/>
              </p:cNvSpPr>
              <p:nvPr/>
            </p:nvSpPr>
            <p:spPr bwMode="auto">
              <a:xfrm>
                <a:off x="5054" y="208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0" name="Line 7093"/>
              <p:cNvSpPr>
                <a:spLocks noChangeShapeType="1"/>
              </p:cNvSpPr>
              <p:nvPr/>
            </p:nvSpPr>
            <p:spPr bwMode="auto">
              <a:xfrm>
                <a:off x="5062" y="208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1" name="Line 7094"/>
              <p:cNvSpPr>
                <a:spLocks noChangeShapeType="1"/>
              </p:cNvSpPr>
              <p:nvPr/>
            </p:nvSpPr>
            <p:spPr bwMode="auto">
              <a:xfrm>
                <a:off x="5069" y="2095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2" name="Line 7095"/>
              <p:cNvSpPr>
                <a:spLocks noChangeShapeType="1"/>
              </p:cNvSpPr>
              <p:nvPr/>
            </p:nvSpPr>
            <p:spPr bwMode="auto">
              <a:xfrm flipV="1">
                <a:off x="5077" y="2085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3" name="Line 7096"/>
              <p:cNvSpPr>
                <a:spLocks noChangeShapeType="1"/>
              </p:cNvSpPr>
              <p:nvPr/>
            </p:nvSpPr>
            <p:spPr bwMode="auto">
              <a:xfrm flipV="1">
                <a:off x="5084" y="2074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4" name="Line 7097"/>
              <p:cNvSpPr>
                <a:spLocks noChangeShapeType="1"/>
              </p:cNvSpPr>
              <p:nvPr/>
            </p:nvSpPr>
            <p:spPr bwMode="auto">
              <a:xfrm>
                <a:off x="5092" y="2074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5" name="Line 7098"/>
              <p:cNvSpPr>
                <a:spLocks noChangeShapeType="1"/>
              </p:cNvSpPr>
              <p:nvPr/>
            </p:nvSpPr>
            <p:spPr bwMode="auto">
              <a:xfrm>
                <a:off x="5100" y="209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6" name="Line 7099"/>
              <p:cNvSpPr>
                <a:spLocks noChangeShapeType="1"/>
              </p:cNvSpPr>
              <p:nvPr/>
            </p:nvSpPr>
            <p:spPr bwMode="auto">
              <a:xfrm flipV="1">
                <a:off x="5107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7" name="Line 7100"/>
              <p:cNvSpPr>
                <a:spLocks noChangeShapeType="1"/>
              </p:cNvSpPr>
              <p:nvPr/>
            </p:nvSpPr>
            <p:spPr bwMode="auto">
              <a:xfrm flipV="1">
                <a:off x="5115" y="2074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8" name="Line 7101"/>
              <p:cNvSpPr>
                <a:spLocks noChangeShapeType="1"/>
              </p:cNvSpPr>
              <p:nvPr/>
            </p:nvSpPr>
            <p:spPr bwMode="auto">
              <a:xfrm>
                <a:off x="5122" y="2074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9" name="Line 7102"/>
              <p:cNvSpPr>
                <a:spLocks noChangeShapeType="1"/>
              </p:cNvSpPr>
              <p:nvPr/>
            </p:nvSpPr>
            <p:spPr bwMode="auto">
              <a:xfrm>
                <a:off x="5130" y="2074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0" name="Line 7103"/>
              <p:cNvSpPr>
                <a:spLocks noChangeShapeType="1"/>
              </p:cNvSpPr>
              <p:nvPr/>
            </p:nvSpPr>
            <p:spPr bwMode="auto">
              <a:xfrm flipV="1">
                <a:off x="5137" y="2085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1" name="Line 7104"/>
              <p:cNvSpPr>
                <a:spLocks noChangeShapeType="1"/>
              </p:cNvSpPr>
              <p:nvPr/>
            </p:nvSpPr>
            <p:spPr bwMode="auto">
              <a:xfrm>
                <a:off x="5145" y="208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2" name="Line 7105"/>
              <p:cNvSpPr>
                <a:spLocks noChangeShapeType="1"/>
              </p:cNvSpPr>
              <p:nvPr/>
            </p:nvSpPr>
            <p:spPr bwMode="auto">
              <a:xfrm>
                <a:off x="5153" y="2085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3" name="Line 7106"/>
              <p:cNvSpPr>
                <a:spLocks noChangeShapeType="1"/>
              </p:cNvSpPr>
              <p:nvPr/>
            </p:nvSpPr>
            <p:spPr bwMode="auto">
              <a:xfrm>
                <a:off x="5160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4" name="Line 7107"/>
              <p:cNvSpPr>
                <a:spLocks noChangeShapeType="1"/>
              </p:cNvSpPr>
              <p:nvPr/>
            </p:nvSpPr>
            <p:spPr bwMode="auto">
              <a:xfrm flipV="1">
                <a:off x="5168" y="209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5" name="Line 7108"/>
              <p:cNvSpPr>
                <a:spLocks noChangeShapeType="1"/>
              </p:cNvSpPr>
              <p:nvPr/>
            </p:nvSpPr>
            <p:spPr bwMode="auto">
              <a:xfrm>
                <a:off x="5175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6" name="Line 7109"/>
              <p:cNvSpPr>
                <a:spLocks noChangeShapeType="1"/>
              </p:cNvSpPr>
              <p:nvPr/>
            </p:nvSpPr>
            <p:spPr bwMode="auto">
              <a:xfrm flipV="1">
                <a:off x="5183" y="209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7" name="Line 7110"/>
              <p:cNvSpPr>
                <a:spLocks noChangeShapeType="1"/>
              </p:cNvSpPr>
              <p:nvPr/>
            </p:nvSpPr>
            <p:spPr bwMode="auto">
              <a:xfrm>
                <a:off x="5190" y="209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8" name="Line 7111"/>
              <p:cNvSpPr>
                <a:spLocks noChangeShapeType="1"/>
              </p:cNvSpPr>
              <p:nvPr/>
            </p:nvSpPr>
            <p:spPr bwMode="auto">
              <a:xfrm>
                <a:off x="5198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9" name="Line 7112"/>
              <p:cNvSpPr>
                <a:spLocks noChangeShapeType="1"/>
              </p:cNvSpPr>
              <p:nvPr/>
            </p:nvSpPr>
            <p:spPr bwMode="auto">
              <a:xfrm flipV="1">
                <a:off x="5206" y="21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0" name="Line 7113"/>
              <p:cNvSpPr>
                <a:spLocks noChangeShapeType="1"/>
              </p:cNvSpPr>
              <p:nvPr/>
            </p:nvSpPr>
            <p:spPr bwMode="auto">
              <a:xfrm flipV="1">
                <a:off x="5213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1" name="Line 7114"/>
              <p:cNvSpPr>
                <a:spLocks noChangeShapeType="1"/>
              </p:cNvSpPr>
              <p:nvPr/>
            </p:nvSpPr>
            <p:spPr bwMode="auto">
              <a:xfrm>
                <a:off x="5221" y="210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2" name="Line 7115"/>
              <p:cNvSpPr>
                <a:spLocks noChangeShapeType="1"/>
              </p:cNvSpPr>
              <p:nvPr/>
            </p:nvSpPr>
            <p:spPr bwMode="auto">
              <a:xfrm flipV="1">
                <a:off x="5228" y="210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22" name="Group 7317"/>
            <p:cNvGrpSpPr>
              <a:grpSpLocks/>
            </p:cNvGrpSpPr>
            <p:nvPr/>
          </p:nvGrpSpPr>
          <p:grpSpPr bwMode="auto">
            <a:xfrm>
              <a:off x="3120" y="660"/>
              <a:ext cx="2907" cy="3671"/>
              <a:chOff x="3120" y="660"/>
              <a:chExt cx="2907" cy="3671"/>
            </a:xfrm>
          </p:grpSpPr>
          <p:sp>
            <p:nvSpPr>
              <p:cNvPr id="13923" name="Line 7117"/>
              <p:cNvSpPr>
                <a:spLocks noChangeShapeType="1"/>
              </p:cNvSpPr>
              <p:nvPr/>
            </p:nvSpPr>
            <p:spPr bwMode="auto">
              <a:xfrm flipV="1">
                <a:off x="5236" y="209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4" name="Line 7118"/>
              <p:cNvSpPr>
                <a:spLocks noChangeShapeType="1"/>
              </p:cNvSpPr>
              <p:nvPr/>
            </p:nvSpPr>
            <p:spPr bwMode="auto">
              <a:xfrm>
                <a:off x="5243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5" name="Line 7119"/>
              <p:cNvSpPr>
                <a:spLocks noChangeShapeType="1"/>
              </p:cNvSpPr>
              <p:nvPr/>
            </p:nvSpPr>
            <p:spPr bwMode="auto">
              <a:xfrm>
                <a:off x="5251" y="210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6" name="Line 7120"/>
              <p:cNvSpPr>
                <a:spLocks noChangeShapeType="1"/>
              </p:cNvSpPr>
              <p:nvPr/>
            </p:nvSpPr>
            <p:spPr bwMode="auto">
              <a:xfrm flipV="1">
                <a:off x="5259" y="209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" name="Line 7121"/>
              <p:cNvSpPr>
                <a:spLocks noChangeShapeType="1"/>
              </p:cNvSpPr>
              <p:nvPr/>
            </p:nvSpPr>
            <p:spPr bwMode="auto">
              <a:xfrm flipV="1">
                <a:off x="5266" y="208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8" name="Line 7122"/>
              <p:cNvSpPr>
                <a:spLocks noChangeShapeType="1"/>
              </p:cNvSpPr>
              <p:nvPr/>
            </p:nvSpPr>
            <p:spPr bwMode="auto">
              <a:xfrm>
                <a:off x="5274" y="208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9" name="Line 7123"/>
              <p:cNvSpPr>
                <a:spLocks noChangeShapeType="1"/>
              </p:cNvSpPr>
              <p:nvPr/>
            </p:nvSpPr>
            <p:spPr bwMode="auto">
              <a:xfrm flipV="1">
                <a:off x="5281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0" name="Line 7124"/>
              <p:cNvSpPr>
                <a:spLocks noChangeShapeType="1"/>
              </p:cNvSpPr>
              <p:nvPr/>
            </p:nvSpPr>
            <p:spPr bwMode="auto">
              <a:xfrm>
                <a:off x="5289" y="209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1" name="Line 7125"/>
              <p:cNvSpPr>
                <a:spLocks noChangeShapeType="1"/>
              </p:cNvSpPr>
              <p:nvPr/>
            </p:nvSpPr>
            <p:spPr bwMode="auto">
              <a:xfrm flipV="1">
                <a:off x="5296" y="209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2" name="Line 7126"/>
              <p:cNvSpPr>
                <a:spLocks noChangeShapeType="1"/>
              </p:cNvSpPr>
              <p:nvPr/>
            </p:nvSpPr>
            <p:spPr bwMode="auto">
              <a:xfrm>
                <a:off x="5304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3" name="Line 7127"/>
              <p:cNvSpPr>
                <a:spLocks noChangeShapeType="1"/>
              </p:cNvSpPr>
              <p:nvPr/>
            </p:nvSpPr>
            <p:spPr bwMode="auto">
              <a:xfrm flipV="1">
                <a:off x="5312" y="209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4" name="Line 7128"/>
              <p:cNvSpPr>
                <a:spLocks noChangeShapeType="1"/>
              </p:cNvSpPr>
              <p:nvPr/>
            </p:nvSpPr>
            <p:spPr bwMode="auto">
              <a:xfrm>
                <a:off x="5319" y="209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5" name="Line 7129"/>
              <p:cNvSpPr>
                <a:spLocks noChangeShapeType="1"/>
              </p:cNvSpPr>
              <p:nvPr/>
            </p:nvSpPr>
            <p:spPr bwMode="auto">
              <a:xfrm>
                <a:off x="5327" y="209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6" name="Line 7130"/>
              <p:cNvSpPr>
                <a:spLocks noChangeShapeType="1"/>
              </p:cNvSpPr>
              <p:nvPr/>
            </p:nvSpPr>
            <p:spPr bwMode="auto">
              <a:xfrm flipV="1">
                <a:off x="5334" y="208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7" name="Line 7131"/>
              <p:cNvSpPr>
                <a:spLocks noChangeShapeType="1"/>
              </p:cNvSpPr>
              <p:nvPr/>
            </p:nvSpPr>
            <p:spPr bwMode="auto">
              <a:xfrm>
                <a:off x="5342" y="208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8" name="Line 7132"/>
              <p:cNvSpPr>
                <a:spLocks noChangeShapeType="1"/>
              </p:cNvSpPr>
              <p:nvPr/>
            </p:nvSpPr>
            <p:spPr bwMode="auto">
              <a:xfrm>
                <a:off x="5349" y="208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9" name="Line 7133"/>
              <p:cNvSpPr>
                <a:spLocks noChangeShapeType="1"/>
              </p:cNvSpPr>
              <p:nvPr/>
            </p:nvSpPr>
            <p:spPr bwMode="auto">
              <a:xfrm>
                <a:off x="5357" y="2090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0" name="Line 7134"/>
              <p:cNvSpPr>
                <a:spLocks noChangeShapeType="1"/>
              </p:cNvSpPr>
              <p:nvPr/>
            </p:nvSpPr>
            <p:spPr bwMode="auto">
              <a:xfrm>
                <a:off x="5368" y="209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1" name="Line 7135"/>
              <p:cNvSpPr>
                <a:spLocks noChangeShapeType="1"/>
              </p:cNvSpPr>
              <p:nvPr/>
            </p:nvSpPr>
            <p:spPr bwMode="auto">
              <a:xfrm>
                <a:off x="5376" y="209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2" name="Line 7136"/>
              <p:cNvSpPr>
                <a:spLocks noChangeShapeType="1"/>
              </p:cNvSpPr>
              <p:nvPr/>
            </p:nvSpPr>
            <p:spPr bwMode="auto">
              <a:xfrm flipV="1">
                <a:off x="5383" y="209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3" name="Line 7137"/>
              <p:cNvSpPr>
                <a:spLocks noChangeShapeType="1"/>
              </p:cNvSpPr>
              <p:nvPr/>
            </p:nvSpPr>
            <p:spPr bwMode="auto">
              <a:xfrm>
                <a:off x="5391" y="209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4" name="Line 7138"/>
              <p:cNvSpPr>
                <a:spLocks noChangeShapeType="1"/>
              </p:cNvSpPr>
              <p:nvPr/>
            </p:nvSpPr>
            <p:spPr bwMode="auto">
              <a:xfrm>
                <a:off x="5399" y="209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5" name="Line 7139"/>
              <p:cNvSpPr>
                <a:spLocks noChangeShapeType="1"/>
              </p:cNvSpPr>
              <p:nvPr/>
            </p:nvSpPr>
            <p:spPr bwMode="auto">
              <a:xfrm flipV="1">
                <a:off x="5406" y="208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6" name="Line 7140"/>
              <p:cNvSpPr>
                <a:spLocks noChangeShapeType="1"/>
              </p:cNvSpPr>
              <p:nvPr/>
            </p:nvSpPr>
            <p:spPr bwMode="auto">
              <a:xfrm>
                <a:off x="5414" y="2085"/>
                <a:ext cx="7" cy="3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7" name="Line 7141"/>
              <p:cNvSpPr>
                <a:spLocks noChangeShapeType="1"/>
              </p:cNvSpPr>
              <p:nvPr/>
            </p:nvSpPr>
            <p:spPr bwMode="auto">
              <a:xfrm flipV="1">
                <a:off x="5421" y="210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8" name="Line 7142"/>
              <p:cNvSpPr>
                <a:spLocks noChangeShapeType="1"/>
              </p:cNvSpPr>
              <p:nvPr/>
            </p:nvSpPr>
            <p:spPr bwMode="auto">
              <a:xfrm flipV="1">
                <a:off x="5429" y="208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9" name="Line 7143"/>
              <p:cNvSpPr>
                <a:spLocks noChangeShapeType="1"/>
              </p:cNvSpPr>
              <p:nvPr/>
            </p:nvSpPr>
            <p:spPr bwMode="auto">
              <a:xfrm>
                <a:off x="5436" y="2085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0" name="Line 7144"/>
              <p:cNvSpPr>
                <a:spLocks noChangeShapeType="1"/>
              </p:cNvSpPr>
              <p:nvPr/>
            </p:nvSpPr>
            <p:spPr bwMode="auto">
              <a:xfrm flipV="1">
                <a:off x="5444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1" name="Line 7145"/>
              <p:cNvSpPr>
                <a:spLocks noChangeShapeType="1"/>
              </p:cNvSpPr>
              <p:nvPr/>
            </p:nvSpPr>
            <p:spPr bwMode="auto">
              <a:xfrm>
                <a:off x="5452" y="209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2" name="Line 7146"/>
              <p:cNvSpPr>
                <a:spLocks noChangeShapeType="1"/>
              </p:cNvSpPr>
              <p:nvPr/>
            </p:nvSpPr>
            <p:spPr bwMode="auto">
              <a:xfrm>
                <a:off x="5459" y="209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3" name="Line 7147"/>
              <p:cNvSpPr>
                <a:spLocks noChangeShapeType="1"/>
              </p:cNvSpPr>
              <p:nvPr/>
            </p:nvSpPr>
            <p:spPr bwMode="auto">
              <a:xfrm>
                <a:off x="5467" y="209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4" name="Line 7148"/>
              <p:cNvSpPr>
                <a:spLocks noChangeShapeType="1"/>
              </p:cNvSpPr>
              <p:nvPr/>
            </p:nvSpPr>
            <p:spPr bwMode="auto">
              <a:xfrm>
                <a:off x="5474" y="209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5" name="Line 7149"/>
              <p:cNvSpPr>
                <a:spLocks noChangeShapeType="1"/>
              </p:cNvSpPr>
              <p:nvPr/>
            </p:nvSpPr>
            <p:spPr bwMode="auto">
              <a:xfrm flipV="1">
                <a:off x="5482" y="209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6" name="Line 7150"/>
              <p:cNvSpPr>
                <a:spLocks noChangeShapeType="1"/>
              </p:cNvSpPr>
              <p:nvPr/>
            </p:nvSpPr>
            <p:spPr bwMode="auto">
              <a:xfrm>
                <a:off x="5489" y="209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7" name="Line 7151"/>
              <p:cNvSpPr>
                <a:spLocks noChangeShapeType="1"/>
              </p:cNvSpPr>
              <p:nvPr/>
            </p:nvSpPr>
            <p:spPr bwMode="auto">
              <a:xfrm flipV="1">
                <a:off x="5497" y="209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8" name="Line 7152"/>
              <p:cNvSpPr>
                <a:spLocks noChangeShapeType="1"/>
              </p:cNvSpPr>
              <p:nvPr/>
            </p:nvSpPr>
            <p:spPr bwMode="auto">
              <a:xfrm flipV="1">
                <a:off x="5505" y="208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9" name="Line 7153"/>
              <p:cNvSpPr>
                <a:spLocks noChangeShapeType="1"/>
              </p:cNvSpPr>
              <p:nvPr/>
            </p:nvSpPr>
            <p:spPr bwMode="auto">
              <a:xfrm flipV="1">
                <a:off x="5512" y="2069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0" name="Line 7154"/>
              <p:cNvSpPr>
                <a:spLocks noChangeShapeType="1"/>
              </p:cNvSpPr>
              <p:nvPr/>
            </p:nvSpPr>
            <p:spPr bwMode="auto">
              <a:xfrm>
                <a:off x="5520" y="2069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1" name="Line 7155"/>
              <p:cNvSpPr>
                <a:spLocks noChangeShapeType="1"/>
              </p:cNvSpPr>
              <p:nvPr/>
            </p:nvSpPr>
            <p:spPr bwMode="auto">
              <a:xfrm flipV="1">
                <a:off x="5527" y="2074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2" name="Line 7156"/>
              <p:cNvSpPr>
                <a:spLocks noChangeShapeType="1"/>
              </p:cNvSpPr>
              <p:nvPr/>
            </p:nvSpPr>
            <p:spPr bwMode="auto">
              <a:xfrm flipV="1">
                <a:off x="5535" y="2033"/>
                <a:ext cx="7" cy="4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3" name="Line 7157"/>
              <p:cNvSpPr>
                <a:spLocks noChangeShapeType="1"/>
              </p:cNvSpPr>
              <p:nvPr/>
            </p:nvSpPr>
            <p:spPr bwMode="auto">
              <a:xfrm>
                <a:off x="5542" y="2033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4" name="Line 7158"/>
              <p:cNvSpPr>
                <a:spLocks noChangeShapeType="1"/>
              </p:cNvSpPr>
              <p:nvPr/>
            </p:nvSpPr>
            <p:spPr bwMode="auto">
              <a:xfrm>
                <a:off x="5550" y="2049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5" name="Line 7159"/>
              <p:cNvSpPr>
                <a:spLocks noChangeShapeType="1"/>
              </p:cNvSpPr>
              <p:nvPr/>
            </p:nvSpPr>
            <p:spPr bwMode="auto">
              <a:xfrm flipV="1">
                <a:off x="5558" y="2054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6" name="Line 7160"/>
              <p:cNvSpPr>
                <a:spLocks noChangeShapeType="1"/>
              </p:cNvSpPr>
              <p:nvPr/>
            </p:nvSpPr>
            <p:spPr bwMode="auto">
              <a:xfrm flipV="1">
                <a:off x="5565" y="204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7" name="Line 7161"/>
              <p:cNvSpPr>
                <a:spLocks noChangeShapeType="1"/>
              </p:cNvSpPr>
              <p:nvPr/>
            </p:nvSpPr>
            <p:spPr bwMode="auto">
              <a:xfrm>
                <a:off x="5573" y="2049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8" name="Line 7162"/>
              <p:cNvSpPr>
                <a:spLocks noChangeShapeType="1"/>
              </p:cNvSpPr>
              <p:nvPr/>
            </p:nvSpPr>
            <p:spPr bwMode="auto">
              <a:xfrm>
                <a:off x="5580" y="2054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9" name="Line 7163"/>
              <p:cNvSpPr>
                <a:spLocks noChangeShapeType="1"/>
              </p:cNvSpPr>
              <p:nvPr/>
            </p:nvSpPr>
            <p:spPr bwMode="auto">
              <a:xfrm>
                <a:off x="5588" y="2059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0" name="Line 7164"/>
              <p:cNvSpPr>
                <a:spLocks noChangeShapeType="1"/>
              </p:cNvSpPr>
              <p:nvPr/>
            </p:nvSpPr>
            <p:spPr bwMode="auto">
              <a:xfrm flipV="1">
                <a:off x="5595" y="2049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1" name="Line 7165"/>
              <p:cNvSpPr>
                <a:spLocks noChangeShapeType="1"/>
              </p:cNvSpPr>
              <p:nvPr/>
            </p:nvSpPr>
            <p:spPr bwMode="auto">
              <a:xfrm flipV="1">
                <a:off x="5603" y="2044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2" name="Line 7166"/>
              <p:cNvSpPr>
                <a:spLocks noChangeShapeType="1"/>
              </p:cNvSpPr>
              <p:nvPr/>
            </p:nvSpPr>
            <p:spPr bwMode="auto">
              <a:xfrm flipV="1">
                <a:off x="5611" y="2038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3" name="Line 7167"/>
              <p:cNvSpPr>
                <a:spLocks noChangeShapeType="1"/>
              </p:cNvSpPr>
              <p:nvPr/>
            </p:nvSpPr>
            <p:spPr bwMode="auto">
              <a:xfrm>
                <a:off x="5618" y="2038"/>
                <a:ext cx="8" cy="42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4" name="Line 7168"/>
              <p:cNvSpPr>
                <a:spLocks noChangeShapeType="1"/>
              </p:cNvSpPr>
              <p:nvPr/>
            </p:nvSpPr>
            <p:spPr bwMode="auto">
              <a:xfrm>
                <a:off x="5626" y="208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5" name="Line 7169"/>
              <p:cNvSpPr>
                <a:spLocks noChangeShapeType="1"/>
              </p:cNvSpPr>
              <p:nvPr/>
            </p:nvSpPr>
            <p:spPr bwMode="auto">
              <a:xfrm>
                <a:off x="5633" y="209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6" name="Line 7170"/>
              <p:cNvSpPr>
                <a:spLocks noChangeShapeType="1"/>
              </p:cNvSpPr>
              <p:nvPr/>
            </p:nvSpPr>
            <p:spPr bwMode="auto">
              <a:xfrm>
                <a:off x="5641" y="209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7" name="Line 7171"/>
              <p:cNvSpPr>
                <a:spLocks noChangeShapeType="1"/>
              </p:cNvSpPr>
              <p:nvPr/>
            </p:nvSpPr>
            <p:spPr bwMode="auto">
              <a:xfrm flipV="1">
                <a:off x="5648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8" name="Line 7172"/>
              <p:cNvSpPr>
                <a:spLocks noChangeShapeType="1"/>
              </p:cNvSpPr>
              <p:nvPr/>
            </p:nvSpPr>
            <p:spPr bwMode="auto">
              <a:xfrm>
                <a:off x="5656" y="2090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9" name="Line 7173"/>
              <p:cNvSpPr>
                <a:spLocks noChangeShapeType="1"/>
              </p:cNvSpPr>
              <p:nvPr/>
            </p:nvSpPr>
            <p:spPr bwMode="auto">
              <a:xfrm>
                <a:off x="5664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0" name="Line 7174"/>
              <p:cNvSpPr>
                <a:spLocks noChangeShapeType="1"/>
              </p:cNvSpPr>
              <p:nvPr/>
            </p:nvSpPr>
            <p:spPr bwMode="auto">
              <a:xfrm>
                <a:off x="5671" y="21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1" name="Line 7175"/>
              <p:cNvSpPr>
                <a:spLocks noChangeShapeType="1"/>
              </p:cNvSpPr>
              <p:nvPr/>
            </p:nvSpPr>
            <p:spPr bwMode="auto">
              <a:xfrm>
                <a:off x="5679" y="21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2" name="Line 7176"/>
              <p:cNvSpPr>
                <a:spLocks noChangeShapeType="1"/>
              </p:cNvSpPr>
              <p:nvPr/>
            </p:nvSpPr>
            <p:spPr bwMode="auto">
              <a:xfrm flipV="1">
                <a:off x="5686" y="21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3" name="Line 7177"/>
              <p:cNvSpPr>
                <a:spLocks noChangeShapeType="1"/>
              </p:cNvSpPr>
              <p:nvPr/>
            </p:nvSpPr>
            <p:spPr bwMode="auto">
              <a:xfrm flipV="1">
                <a:off x="5694" y="209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4" name="Line 7178"/>
              <p:cNvSpPr>
                <a:spLocks noChangeShapeType="1"/>
              </p:cNvSpPr>
              <p:nvPr/>
            </p:nvSpPr>
            <p:spPr bwMode="auto">
              <a:xfrm flipV="1">
                <a:off x="5701" y="208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5" name="Line 7179"/>
              <p:cNvSpPr>
                <a:spLocks noChangeShapeType="1"/>
              </p:cNvSpPr>
              <p:nvPr/>
            </p:nvSpPr>
            <p:spPr bwMode="auto">
              <a:xfrm flipV="1">
                <a:off x="5709" y="208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6" name="Line 7180"/>
              <p:cNvSpPr>
                <a:spLocks noChangeShapeType="1"/>
              </p:cNvSpPr>
              <p:nvPr/>
            </p:nvSpPr>
            <p:spPr bwMode="auto">
              <a:xfrm>
                <a:off x="5717" y="208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7" name="Line 7181"/>
              <p:cNvSpPr>
                <a:spLocks noChangeShapeType="1"/>
              </p:cNvSpPr>
              <p:nvPr/>
            </p:nvSpPr>
            <p:spPr bwMode="auto">
              <a:xfrm flipV="1">
                <a:off x="5724" y="2054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8" name="Line 7182"/>
              <p:cNvSpPr>
                <a:spLocks noChangeShapeType="1"/>
              </p:cNvSpPr>
              <p:nvPr/>
            </p:nvSpPr>
            <p:spPr bwMode="auto">
              <a:xfrm flipV="1">
                <a:off x="5732" y="2049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9" name="Line 7183"/>
              <p:cNvSpPr>
                <a:spLocks noChangeShapeType="1"/>
              </p:cNvSpPr>
              <p:nvPr/>
            </p:nvSpPr>
            <p:spPr bwMode="auto">
              <a:xfrm>
                <a:off x="5739" y="2049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0" name="Line 7184"/>
              <p:cNvSpPr>
                <a:spLocks noChangeShapeType="1"/>
              </p:cNvSpPr>
              <p:nvPr/>
            </p:nvSpPr>
            <p:spPr bwMode="auto">
              <a:xfrm>
                <a:off x="5747" y="2059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1" name="Line 7185"/>
              <p:cNvSpPr>
                <a:spLocks noChangeShapeType="1"/>
              </p:cNvSpPr>
              <p:nvPr/>
            </p:nvSpPr>
            <p:spPr bwMode="auto">
              <a:xfrm>
                <a:off x="5754" y="205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2" name="Line 7186"/>
              <p:cNvSpPr>
                <a:spLocks noChangeShapeType="1"/>
              </p:cNvSpPr>
              <p:nvPr/>
            </p:nvSpPr>
            <p:spPr bwMode="auto">
              <a:xfrm flipV="1">
                <a:off x="5762" y="205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3" name="Line 7187"/>
              <p:cNvSpPr>
                <a:spLocks noChangeShapeType="1"/>
              </p:cNvSpPr>
              <p:nvPr/>
            </p:nvSpPr>
            <p:spPr bwMode="auto">
              <a:xfrm>
                <a:off x="5770" y="2059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4" name="Line 7188"/>
              <p:cNvSpPr>
                <a:spLocks noChangeShapeType="1"/>
              </p:cNvSpPr>
              <p:nvPr/>
            </p:nvSpPr>
            <p:spPr bwMode="auto">
              <a:xfrm>
                <a:off x="5777" y="2059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5" name="Line 7189"/>
              <p:cNvSpPr>
                <a:spLocks noChangeShapeType="1"/>
              </p:cNvSpPr>
              <p:nvPr/>
            </p:nvSpPr>
            <p:spPr bwMode="auto">
              <a:xfrm flipV="1">
                <a:off x="5785" y="2054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6" name="Line 7190"/>
              <p:cNvSpPr>
                <a:spLocks noChangeShapeType="1"/>
              </p:cNvSpPr>
              <p:nvPr/>
            </p:nvSpPr>
            <p:spPr bwMode="auto">
              <a:xfrm>
                <a:off x="5792" y="2054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7" name="Line 7191"/>
              <p:cNvSpPr>
                <a:spLocks noChangeShapeType="1"/>
              </p:cNvSpPr>
              <p:nvPr/>
            </p:nvSpPr>
            <p:spPr bwMode="auto">
              <a:xfrm>
                <a:off x="5800" y="2059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8" name="Line 7192"/>
              <p:cNvSpPr>
                <a:spLocks noChangeShapeType="1"/>
              </p:cNvSpPr>
              <p:nvPr/>
            </p:nvSpPr>
            <p:spPr bwMode="auto">
              <a:xfrm>
                <a:off x="5807" y="2059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9" name="Line 7193"/>
              <p:cNvSpPr>
                <a:spLocks noChangeShapeType="1"/>
              </p:cNvSpPr>
              <p:nvPr/>
            </p:nvSpPr>
            <p:spPr bwMode="auto">
              <a:xfrm>
                <a:off x="5815" y="206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0" name="Line 7194"/>
              <p:cNvSpPr>
                <a:spLocks noChangeShapeType="1"/>
              </p:cNvSpPr>
              <p:nvPr/>
            </p:nvSpPr>
            <p:spPr bwMode="auto">
              <a:xfrm flipV="1">
                <a:off x="5823" y="2064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1" name="Line 7195"/>
              <p:cNvSpPr>
                <a:spLocks noChangeShapeType="1"/>
              </p:cNvSpPr>
              <p:nvPr/>
            </p:nvSpPr>
            <p:spPr bwMode="auto">
              <a:xfrm>
                <a:off x="5830" y="2064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2" name="Line 7196"/>
              <p:cNvSpPr>
                <a:spLocks noChangeShapeType="1"/>
              </p:cNvSpPr>
              <p:nvPr/>
            </p:nvSpPr>
            <p:spPr bwMode="auto">
              <a:xfrm>
                <a:off x="5838" y="2074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3" name="Line 7197"/>
              <p:cNvSpPr>
                <a:spLocks noChangeShapeType="1"/>
              </p:cNvSpPr>
              <p:nvPr/>
            </p:nvSpPr>
            <p:spPr bwMode="auto">
              <a:xfrm>
                <a:off x="5845" y="208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4" name="Line 7198"/>
              <p:cNvSpPr>
                <a:spLocks noChangeShapeType="1"/>
              </p:cNvSpPr>
              <p:nvPr/>
            </p:nvSpPr>
            <p:spPr bwMode="auto">
              <a:xfrm>
                <a:off x="5853" y="209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5" name="Line 7199"/>
              <p:cNvSpPr>
                <a:spLocks noChangeShapeType="1"/>
              </p:cNvSpPr>
              <p:nvPr/>
            </p:nvSpPr>
            <p:spPr bwMode="auto">
              <a:xfrm flipV="1">
                <a:off x="5860" y="208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6" name="Line 7200"/>
              <p:cNvSpPr>
                <a:spLocks noChangeShapeType="1"/>
              </p:cNvSpPr>
              <p:nvPr/>
            </p:nvSpPr>
            <p:spPr bwMode="auto">
              <a:xfrm>
                <a:off x="5868" y="2080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7" name="Line 7201"/>
              <p:cNvSpPr>
                <a:spLocks noChangeShapeType="1"/>
              </p:cNvSpPr>
              <p:nvPr/>
            </p:nvSpPr>
            <p:spPr bwMode="auto">
              <a:xfrm flipV="1">
                <a:off x="5875" y="209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8" name="Line 7202"/>
              <p:cNvSpPr>
                <a:spLocks noChangeShapeType="1"/>
              </p:cNvSpPr>
              <p:nvPr/>
            </p:nvSpPr>
            <p:spPr bwMode="auto">
              <a:xfrm>
                <a:off x="5883" y="209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9" name="Line 7203"/>
              <p:cNvSpPr>
                <a:spLocks noChangeShapeType="1"/>
              </p:cNvSpPr>
              <p:nvPr/>
            </p:nvSpPr>
            <p:spPr bwMode="auto">
              <a:xfrm flipV="1">
                <a:off x="5891" y="208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0" name="Line 7204"/>
              <p:cNvSpPr>
                <a:spLocks noChangeShapeType="1"/>
              </p:cNvSpPr>
              <p:nvPr/>
            </p:nvSpPr>
            <p:spPr bwMode="auto">
              <a:xfrm>
                <a:off x="5898" y="2080"/>
                <a:ext cx="12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1" name="Line 7205"/>
              <p:cNvSpPr>
                <a:spLocks noChangeShapeType="1"/>
              </p:cNvSpPr>
              <p:nvPr/>
            </p:nvSpPr>
            <p:spPr bwMode="auto">
              <a:xfrm>
                <a:off x="5910" y="209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2" name="Line 7206"/>
              <p:cNvSpPr>
                <a:spLocks noChangeShapeType="1"/>
              </p:cNvSpPr>
              <p:nvPr/>
            </p:nvSpPr>
            <p:spPr bwMode="auto">
              <a:xfrm flipV="1">
                <a:off x="5917" y="2085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3" name="Line 7207"/>
              <p:cNvSpPr>
                <a:spLocks noChangeShapeType="1"/>
              </p:cNvSpPr>
              <p:nvPr/>
            </p:nvSpPr>
            <p:spPr bwMode="auto">
              <a:xfrm flipV="1">
                <a:off x="5925" y="208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4" name="Line 7208"/>
              <p:cNvSpPr>
                <a:spLocks noChangeShapeType="1"/>
              </p:cNvSpPr>
              <p:nvPr/>
            </p:nvSpPr>
            <p:spPr bwMode="auto">
              <a:xfrm>
                <a:off x="5932" y="208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5" name="Line 7209"/>
              <p:cNvSpPr>
                <a:spLocks noChangeShapeType="1"/>
              </p:cNvSpPr>
              <p:nvPr/>
            </p:nvSpPr>
            <p:spPr bwMode="auto">
              <a:xfrm>
                <a:off x="5940" y="208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6" name="Line 7210"/>
              <p:cNvSpPr>
                <a:spLocks noChangeShapeType="1"/>
              </p:cNvSpPr>
              <p:nvPr/>
            </p:nvSpPr>
            <p:spPr bwMode="auto">
              <a:xfrm flipV="1">
                <a:off x="5947" y="2069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7" name="Line 7211"/>
              <p:cNvSpPr>
                <a:spLocks noChangeShapeType="1"/>
              </p:cNvSpPr>
              <p:nvPr/>
            </p:nvSpPr>
            <p:spPr bwMode="auto">
              <a:xfrm>
                <a:off x="3392" y="2120"/>
                <a:ext cx="255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8" name="Line 7212"/>
              <p:cNvSpPr>
                <a:spLocks noChangeShapeType="1"/>
              </p:cNvSpPr>
              <p:nvPr/>
            </p:nvSpPr>
            <p:spPr bwMode="auto">
              <a:xfrm>
                <a:off x="3738" y="2120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9" name="Line 7213"/>
              <p:cNvSpPr>
                <a:spLocks noChangeShapeType="1"/>
              </p:cNvSpPr>
              <p:nvPr/>
            </p:nvSpPr>
            <p:spPr bwMode="auto">
              <a:xfrm flipV="1">
                <a:off x="3738" y="2095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0" name="Rectangle 7214"/>
              <p:cNvSpPr>
                <a:spLocks noChangeArrowheads="1"/>
              </p:cNvSpPr>
              <p:nvPr/>
            </p:nvSpPr>
            <p:spPr bwMode="auto">
              <a:xfrm>
                <a:off x="3707" y="2172"/>
                <a:ext cx="8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21" name="Line 7215"/>
              <p:cNvSpPr>
                <a:spLocks noChangeShapeType="1"/>
              </p:cNvSpPr>
              <p:nvPr/>
            </p:nvSpPr>
            <p:spPr bwMode="auto">
              <a:xfrm>
                <a:off x="4250" y="2120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2" name="Line 7216"/>
              <p:cNvSpPr>
                <a:spLocks noChangeShapeType="1"/>
              </p:cNvSpPr>
              <p:nvPr/>
            </p:nvSpPr>
            <p:spPr bwMode="auto">
              <a:xfrm flipV="1">
                <a:off x="4250" y="2095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3" name="Rectangle 7217"/>
              <p:cNvSpPr>
                <a:spLocks noChangeArrowheads="1"/>
              </p:cNvSpPr>
              <p:nvPr/>
            </p:nvSpPr>
            <p:spPr bwMode="auto">
              <a:xfrm>
                <a:off x="4221" y="2172"/>
                <a:ext cx="8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24" name="Line 7218"/>
              <p:cNvSpPr>
                <a:spLocks noChangeShapeType="1"/>
              </p:cNvSpPr>
              <p:nvPr/>
            </p:nvSpPr>
            <p:spPr bwMode="auto">
              <a:xfrm>
                <a:off x="4762" y="2120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5" name="Line 7219"/>
              <p:cNvSpPr>
                <a:spLocks noChangeShapeType="1"/>
              </p:cNvSpPr>
              <p:nvPr/>
            </p:nvSpPr>
            <p:spPr bwMode="auto">
              <a:xfrm flipV="1">
                <a:off x="4762" y="2095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6" name="Rectangle 7220"/>
              <p:cNvSpPr>
                <a:spLocks noChangeArrowheads="1"/>
              </p:cNvSpPr>
              <p:nvPr/>
            </p:nvSpPr>
            <p:spPr bwMode="auto">
              <a:xfrm>
                <a:off x="4732" y="2172"/>
                <a:ext cx="8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27" name="Line 7221"/>
              <p:cNvSpPr>
                <a:spLocks noChangeShapeType="1"/>
              </p:cNvSpPr>
              <p:nvPr/>
            </p:nvSpPr>
            <p:spPr bwMode="auto">
              <a:xfrm>
                <a:off x="5273" y="2120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8" name="Line 7222"/>
              <p:cNvSpPr>
                <a:spLocks noChangeShapeType="1"/>
              </p:cNvSpPr>
              <p:nvPr/>
            </p:nvSpPr>
            <p:spPr bwMode="auto">
              <a:xfrm flipV="1">
                <a:off x="5273" y="2095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9" name="Rectangle 7223"/>
              <p:cNvSpPr>
                <a:spLocks noChangeArrowheads="1"/>
              </p:cNvSpPr>
              <p:nvPr/>
            </p:nvSpPr>
            <p:spPr bwMode="auto">
              <a:xfrm>
                <a:off x="5243" y="2172"/>
                <a:ext cx="8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30" name="Line 7224"/>
              <p:cNvSpPr>
                <a:spLocks noChangeShapeType="1"/>
              </p:cNvSpPr>
              <p:nvPr/>
            </p:nvSpPr>
            <p:spPr bwMode="auto">
              <a:xfrm>
                <a:off x="5785" y="2120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1" name="Line 7225"/>
              <p:cNvSpPr>
                <a:spLocks noChangeShapeType="1"/>
              </p:cNvSpPr>
              <p:nvPr/>
            </p:nvSpPr>
            <p:spPr bwMode="auto">
              <a:xfrm flipV="1">
                <a:off x="5785" y="2095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2" name="Rectangle 7226"/>
              <p:cNvSpPr>
                <a:spLocks noChangeArrowheads="1"/>
              </p:cNvSpPr>
              <p:nvPr/>
            </p:nvSpPr>
            <p:spPr bwMode="auto">
              <a:xfrm>
                <a:off x="5754" y="2172"/>
                <a:ext cx="8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33" name="Rectangle 7227"/>
              <p:cNvSpPr>
                <a:spLocks noChangeArrowheads="1"/>
              </p:cNvSpPr>
              <p:nvPr/>
            </p:nvSpPr>
            <p:spPr bwMode="auto">
              <a:xfrm>
                <a:off x="4475" y="2290"/>
                <a:ext cx="409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Retention Time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34" name="Line 7228"/>
              <p:cNvSpPr>
                <a:spLocks noChangeShapeType="1"/>
              </p:cNvSpPr>
              <p:nvPr/>
            </p:nvSpPr>
            <p:spPr bwMode="auto">
              <a:xfrm>
                <a:off x="3392" y="704"/>
                <a:ext cx="0" cy="141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5" name="Line 7229"/>
              <p:cNvSpPr>
                <a:spLocks noChangeShapeType="1"/>
              </p:cNvSpPr>
              <p:nvPr/>
            </p:nvSpPr>
            <p:spPr bwMode="auto">
              <a:xfrm flipH="1">
                <a:off x="3373" y="2120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6" name="Line 7230"/>
              <p:cNvSpPr>
                <a:spLocks noChangeShapeType="1"/>
              </p:cNvSpPr>
              <p:nvPr/>
            </p:nvSpPr>
            <p:spPr bwMode="auto">
              <a:xfrm>
                <a:off x="3392" y="2120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7" name="Rectangle 7231"/>
              <p:cNvSpPr>
                <a:spLocks noChangeArrowheads="1"/>
              </p:cNvSpPr>
              <p:nvPr/>
            </p:nvSpPr>
            <p:spPr bwMode="auto">
              <a:xfrm>
                <a:off x="3283" y="2074"/>
                <a:ext cx="5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38" name="Line 7232"/>
              <p:cNvSpPr>
                <a:spLocks noChangeShapeType="1"/>
              </p:cNvSpPr>
              <p:nvPr/>
            </p:nvSpPr>
            <p:spPr bwMode="auto">
              <a:xfrm flipH="1">
                <a:off x="3373" y="1837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9" name="Line 7233"/>
              <p:cNvSpPr>
                <a:spLocks noChangeShapeType="1"/>
              </p:cNvSpPr>
              <p:nvPr/>
            </p:nvSpPr>
            <p:spPr bwMode="auto">
              <a:xfrm>
                <a:off x="3392" y="1837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0" name="Rectangle 7234"/>
              <p:cNvSpPr>
                <a:spLocks noChangeArrowheads="1"/>
              </p:cNvSpPr>
              <p:nvPr/>
            </p:nvSpPr>
            <p:spPr bwMode="auto">
              <a:xfrm>
                <a:off x="3268" y="1791"/>
                <a:ext cx="8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41" name="Line 7235"/>
              <p:cNvSpPr>
                <a:spLocks noChangeShapeType="1"/>
              </p:cNvSpPr>
              <p:nvPr/>
            </p:nvSpPr>
            <p:spPr bwMode="auto">
              <a:xfrm flipH="1">
                <a:off x="3373" y="1554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2" name="Line 7236"/>
              <p:cNvSpPr>
                <a:spLocks noChangeShapeType="1"/>
              </p:cNvSpPr>
              <p:nvPr/>
            </p:nvSpPr>
            <p:spPr bwMode="auto">
              <a:xfrm>
                <a:off x="3392" y="1554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3" name="Rectangle 7237"/>
              <p:cNvSpPr>
                <a:spLocks noChangeArrowheads="1"/>
              </p:cNvSpPr>
              <p:nvPr/>
            </p:nvSpPr>
            <p:spPr bwMode="auto">
              <a:xfrm>
                <a:off x="3253" y="1509"/>
                <a:ext cx="11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44" name="Line 7238"/>
              <p:cNvSpPr>
                <a:spLocks noChangeShapeType="1"/>
              </p:cNvSpPr>
              <p:nvPr/>
            </p:nvSpPr>
            <p:spPr bwMode="auto">
              <a:xfrm flipH="1">
                <a:off x="3373" y="1271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5" name="Line 7239"/>
              <p:cNvSpPr>
                <a:spLocks noChangeShapeType="1"/>
              </p:cNvSpPr>
              <p:nvPr/>
            </p:nvSpPr>
            <p:spPr bwMode="auto">
              <a:xfrm>
                <a:off x="3392" y="1271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6" name="Rectangle 7240"/>
              <p:cNvSpPr>
                <a:spLocks noChangeArrowheads="1"/>
              </p:cNvSpPr>
              <p:nvPr/>
            </p:nvSpPr>
            <p:spPr bwMode="auto">
              <a:xfrm>
                <a:off x="3253" y="1226"/>
                <a:ext cx="11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150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47" name="Line 7241"/>
              <p:cNvSpPr>
                <a:spLocks noChangeShapeType="1"/>
              </p:cNvSpPr>
              <p:nvPr/>
            </p:nvSpPr>
            <p:spPr bwMode="auto">
              <a:xfrm flipH="1">
                <a:off x="3373" y="988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8" name="Line 7242"/>
              <p:cNvSpPr>
                <a:spLocks noChangeShapeType="1"/>
              </p:cNvSpPr>
              <p:nvPr/>
            </p:nvSpPr>
            <p:spPr bwMode="auto">
              <a:xfrm>
                <a:off x="3392" y="988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9" name="Rectangle 7243"/>
              <p:cNvSpPr>
                <a:spLocks noChangeArrowheads="1"/>
              </p:cNvSpPr>
              <p:nvPr/>
            </p:nvSpPr>
            <p:spPr bwMode="auto">
              <a:xfrm>
                <a:off x="3253" y="943"/>
                <a:ext cx="11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50" name="Line 7244"/>
              <p:cNvSpPr>
                <a:spLocks noChangeShapeType="1"/>
              </p:cNvSpPr>
              <p:nvPr/>
            </p:nvSpPr>
            <p:spPr bwMode="auto">
              <a:xfrm flipH="1">
                <a:off x="3373" y="704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1" name="Line 7245"/>
              <p:cNvSpPr>
                <a:spLocks noChangeShapeType="1"/>
              </p:cNvSpPr>
              <p:nvPr/>
            </p:nvSpPr>
            <p:spPr bwMode="auto">
              <a:xfrm>
                <a:off x="3392" y="704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2" name="Rectangle 7246"/>
              <p:cNvSpPr>
                <a:spLocks noChangeArrowheads="1"/>
              </p:cNvSpPr>
              <p:nvPr/>
            </p:nvSpPr>
            <p:spPr bwMode="auto">
              <a:xfrm>
                <a:off x="3253" y="660"/>
                <a:ext cx="11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250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53" name="Rectangle 7247"/>
              <p:cNvSpPr>
                <a:spLocks noChangeArrowheads="1"/>
              </p:cNvSpPr>
              <p:nvPr/>
            </p:nvSpPr>
            <p:spPr bwMode="auto">
              <a:xfrm rot="16200000">
                <a:off x="3168" y="1613"/>
                <a:ext cx="4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54" name="Rectangle 7248"/>
              <p:cNvSpPr>
                <a:spLocks noChangeArrowheads="1"/>
              </p:cNvSpPr>
              <p:nvPr/>
            </p:nvSpPr>
            <p:spPr bwMode="auto">
              <a:xfrm rot="16200000">
                <a:off x="3160" y="1584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55" name="Rectangle 7249"/>
              <p:cNvSpPr>
                <a:spLocks noChangeArrowheads="1"/>
              </p:cNvSpPr>
              <p:nvPr/>
            </p:nvSpPr>
            <p:spPr bwMode="auto">
              <a:xfrm rot="16200000">
                <a:off x="3166" y="1544"/>
                <a:ext cx="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56" name="Rectangle 7250"/>
              <p:cNvSpPr>
                <a:spLocks noChangeArrowheads="1"/>
              </p:cNvSpPr>
              <p:nvPr/>
            </p:nvSpPr>
            <p:spPr bwMode="auto">
              <a:xfrm rot="16200000">
                <a:off x="3160" y="1512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57" name="Rectangle 7251"/>
              <p:cNvSpPr>
                <a:spLocks noChangeArrowheads="1"/>
              </p:cNvSpPr>
              <p:nvPr/>
            </p:nvSpPr>
            <p:spPr bwMode="auto">
              <a:xfrm rot="16200000">
                <a:off x="3160" y="1471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58" name="Rectangle 7252"/>
              <p:cNvSpPr>
                <a:spLocks noChangeArrowheads="1"/>
              </p:cNvSpPr>
              <p:nvPr/>
            </p:nvSpPr>
            <p:spPr bwMode="auto">
              <a:xfrm rot="16200000">
                <a:off x="3160" y="1425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59" name="Rectangle 7253"/>
              <p:cNvSpPr>
                <a:spLocks noChangeArrowheads="1"/>
              </p:cNvSpPr>
              <p:nvPr/>
            </p:nvSpPr>
            <p:spPr bwMode="auto">
              <a:xfrm rot="16200000">
                <a:off x="3168" y="1392"/>
                <a:ext cx="4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60" name="Rectangle 7254"/>
              <p:cNvSpPr>
                <a:spLocks noChangeArrowheads="1"/>
              </p:cNvSpPr>
              <p:nvPr/>
            </p:nvSpPr>
            <p:spPr bwMode="auto">
              <a:xfrm rot="16200000">
                <a:off x="3166" y="1369"/>
                <a:ext cx="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61" name="Rectangle 7255"/>
              <p:cNvSpPr>
                <a:spLocks noChangeArrowheads="1"/>
              </p:cNvSpPr>
              <p:nvPr/>
            </p:nvSpPr>
            <p:spPr bwMode="auto">
              <a:xfrm rot="16200000">
                <a:off x="3160" y="1337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62" name="Rectangle 7256"/>
              <p:cNvSpPr>
                <a:spLocks noChangeArrowheads="1"/>
              </p:cNvSpPr>
              <p:nvPr/>
            </p:nvSpPr>
            <p:spPr bwMode="auto">
              <a:xfrm rot="16200000">
                <a:off x="3168" y="1309"/>
                <a:ext cx="4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63" name="Rectangle 7257"/>
              <p:cNvSpPr>
                <a:spLocks noChangeArrowheads="1"/>
              </p:cNvSpPr>
              <p:nvPr/>
            </p:nvSpPr>
            <p:spPr bwMode="auto">
              <a:xfrm rot="16200000">
                <a:off x="3166" y="1287"/>
                <a:ext cx="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64" name="Rectangle 7258"/>
              <p:cNvSpPr>
                <a:spLocks noChangeArrowheads="1"/>
              </p:cNvSpPr>
              <p:nvPr/>
            </p:nvSpPr>
            <p:spPr bwMode="auto">
              <a:xfrm rot="16200000">
                <a:off x="3160" y="1255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65" name="Rectangle 7259"/>
              <p:cNvSpPr>
                <a:spLocks noChangeArrowheads="1"/>
              </p:cNvSpPr>
              <p:nvPr/>
            </p:nvSpPr>
            <p:spPr bwMode="auto">
              <a:xfrm rot="16200000">
                <a:off x="3160" y="1214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66" name="Rectangle 7260"/>
              <p:cNvSpPr>
                <a:spLocks noChangeArrowheads="1"/>
              </p:cNvSpPr>
              <p:nvPr/>
            </p:nvSpPr>
            <p:spPr bwMode="auto">
              <a:xfrm rot="16200000">
                <a:off x="3160" y="1174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^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67" name="Rectangle 7261"/>
              <p:cNvSpPr>
                <a:spLocks noChangeArrowheads="1"/>
              </p:cNvSpPr>
              <p:nvPr/>
            </p:nvSpPr>
            <p:spPr bwMode="auto">
              <a:xfrm rot="16200000">
                <a:off x="3160" y="1133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68" name="Rectangle 7262"/>
              <p:cNvSpPr>
                <a:spLocks noChangeArrowheads="1"/>
              </p:cNvSpPr>
              <p:nvPr/>
            </p:nvSpPr>
            <p:spPr bwMode="auto">
              <a:xfrm rot="16200000">
                <a:off x="3166" y="1098"/>
                <a:ext cx="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69" name="Freeform 7263"/>
              <p:cNvSpPr>
                <a:spLocks noEditPoints="1"/>
              </p:cNvSpPr>
              <p:nvPr/>
            </p:nvSpPr>
            <p:spPr bwMode="auto">
              <a:xfrm>
                <a:off x="4543" y="955"/>
                <a:ext cx="4" cy="1165"/>
              </a:xfrm>
              <a:custGeom>
                <a:avLst/>
                <a:gdLst>
                  <a:gd name="T0" fmla="*/ 4 w 4"/>
                  <a:gd name="T1" fmla="*/ 0 h 1165"/>
                  <a:gd name="T2" fmla="*/ 4 w 4"/>
                  <a:gd name="T3" fmla="*/ 21 h 1165"/>
                  <a:gd name="T4" fmla="*/ 4 w 4"/>
                  <a:gd name="T5" fmla="*/ 41 h 1165"/>
                  <a:gd name="T6" fmla="*/ 4 w 4"/>
                  <a:gd name="T7" fmla="*/ 62 h 1165"/>
                  <a:gd name="T8" fmla="*/ 4 w 4"/>
                  <a:gd name="T9" fmla="*/ 82 h 1165"/>
                  <a:gd name="T10" fmla="*/ 4 w 4"/>
                  <a:gd name="T11" fmla="*/ 103 h 1165"/>
                  <a:gd name="T12" fmla="*/ 4 w 4"/>
                  <a:gd name="T13" fmla="*/ 124 h 1165"/>
                  <a:gd name="T14" fmla="*/ 4 w 4"/>
                  <a:gd name="T15" fmla="*/ 144 h 1165"/>
                  <a:gd name="T16" fmla="*/ 4 w 4"/>
                  <a:gd name="T17" fmla="*/ 165 h 1165"/>
                  <a:gd name="T18" fmla="*/ 4 w 4"/>
                  <a:gd name="T19" fmla="*/ 185 h 1165"/>
                  <a:gd name="T20" fmla="*/ 4 w 4"/>
                  <a:gd name="T21" fmla="*/ 206 h 1165"/>
                  <a:gd name="T22" fmla="*/ 4 w 4"/>
                  <a:gd name="T23" fmla="*/ 226 h 1165"/>
                  <a:gd name="T24" fmla="*/ 4 w 4"/>
                  <a:gd name="T25" fmla="*/ 247 h 1165"/>
                  <a:gd name="T26" fmla="*/ 4 w 4"/>
                  <a:gd name="T27" fmla="*/ 268 h 1165"/>
                  <a:gd name="T28" fmla="*/ 4 w 4"/>
                  <a:gd name="T29" fmla="*/ 288 h 1165"/>
                  <a:gd name="T30" fmla="*/ 4 w 4"/>
                  <a:gd name="T31" fmla="*/ 309 h 1165"/>
                  <a:gd name="T32" fmla="*/ 4 w 4"/>
                  <a:gd name="T33" fmla="*/ 329 h 1165"/>
                  <a:gd name="T34" fmla="*/ 4 w 4"/>
                  <a:gd name="T35" fmla="*/ 350 h 1165"/>
                  <a:gd name="T36" fmla="*/ 4 w 4"/>
                  <a:gd name="T37" fmla="*/ 370 h 1165"/>
                  <a:gd name="T38" fmla="*/ 4 w 4"/>
                  <a:gd name="T39" fmla="*/ 391 h 1165"/>
                  <a:gd name="T40" fmla="*/ 4 w 4"/>
                  <a:gd name="T41" fmla="*/ 412 h 1165"/>
                  <a:gd name="T42" fmla="*/ 4 w 4"/>
                  <a:gd name="T43" fmla="*/ 432 h 1165"/>
                  <a:gd name="T44" fmla="*/ 4 w 4"/>
                  <a:gd name="T45" fmla="*/ 453 h 1165"/>
                  <a:gd name="T46" fmla="*/ 4 w 4"/>
                  <a:gd name="T47" fmla="*/ 473 h 1165"/>
                  <a:gd name="T48" fmla="*/ 4 w 4"/>
                  <a:gd name="T49" fmla="*/ 494 h 1165"/>
                  <a:gd name="T50" fmla="*/ 4 w 4"/>
                  <a:gd name="T51" fmla="*/ 514 h 1165"/>
                  <a:gd name="T52" fmla="*/ 4 w 4"/>
                  <a:gd name="T53" fmla="*/ 535 h 1165"/>
                  <a:gd name="T54" fmla="*/ 4 w 4"/>
                  <a:gd name="T55" fmla="*/ 555 h 1165"/>
                  <a:gd name="T56" fmla="*/ 4 w 4"/>
                  <a:gd name="T57" fmla="*/ 576 h 1165"/>
                  <a:gd name="T58" fmla="*/ 4 w 4"/>
                  <a:gd name="T59" fmla="*/ 597 h 1165"/>
                  <a:gd name="T60" fmla="*/ 4 w 4"/>
                  <a:gd name="T61" fmla="*/ 617 h 1165"/>
                  <a:gd name="T62" fmla="*/ 4 w 4"/>
                  <a:gd name="T63" fmla="*/ 638 h 1165"/>
                  <a:gd name="T64" fmla="*/ 4 w 4"/>
                  <a:gd name="T65" fmla="*/ 658 h 1165"/>
                  <a:gd name="T66" fmla="*/ 4 w 4"/>
                  <a:gd name="T67" fmla="*/ 679 h 1165"/>
                  <a:gd name="T68" fmla="*/ 4 w 4"/>
                  <a:gd name="T69" fmla="*/ 699 h 1165"/>
                  <a:gd name="T70" fmla="*/ 4 w 4"/>
                  <a:gd name="T71" fmla="*/ 720 h 1165"/>
                  <a:gd name="T72" fmla="*/ 4 w 4"/>
                  <a:gd name="T73" fmla="*/ 741 h 1165"/>
                  <a:gd name="T74" fmla="*/ 4 w 4"/>
                  <a:gd name="T75" fmla="*/ 761 h 1165"/>
                  <a:gd name="T76" fmla="*/ 4 w 4"/>
                  <a:gd name="T77" fmla="*/ 782 h 1165"/>
                  <a:gd name="T78" fmla="*/ 4 w 4"/>
                  <a:gd name="T79" fmla="*/ 802 h 1165"/>
                  <a:gd name="T80" fmla="*/ 4 w 4"/>
                  <a:gd name="T81" fmla="*/ 823 h 1165"/>
                  <a:gd name="T82" fmla="*/ 4 w 4"/>
                  <a:gd name="T83" fmla="*/ 843 h 1165"/>
                  <a:gd name="T84" fmla="*/ 4 w 4"/>
                  <a:gd name="T85" fmla="*/ 864 h 1165"/>
                  <a:gd name="T86" fmla="*/ 4 w 4"/>
                  <a:gd name="T87" fmla="*/ 884 h 1165"/>
                  <a:gd name="T88" fmla="*/ 4 w 4"/>
                  <a:gd name="T89" fmla="*/ 905 h 1165"/>
                  <a:gd name="T90" fmla="*/ 4 w 4"/>
                  <a:gd name="T91" fmla="*/ 926 h 1165"/>
                  <a:gd name="T92" fmla="*/ 4 w 4"/>
                  <a:gd name="T93" fmla="*/ 946 h 1165"/>
                  <a:gd name="T94" fmla="*/ 4 w 4"/>
                  <a:gd name="T95" fmla="*/ 967 h 1165"/>
                  <a:gd name="T96" fmla="*/ 4 w 4"/>
                  <a:gd name="T97" fmla="*/ 987 h 1165"/>
                  <a:gd name="T98" fmla="*/ 4 w 4"/>
                  <a:gd name="T99" fmla="*/ 1008 h 1165"/>
                  <a:gd name="T100" fmla="*/ 4 w 4"/>
                  <a:gd name="T101" fmla="*/ 1028 h 1165"/>
                  <a:gd name="T102" fmla="*/ 4 w 4"/>
                  <a:gd name="T103" fmla="*/ 1049 h 1165"/>
                  <a:gd name="T104" fmla="*/ 4 w 4"/>
                  <a:gd name="T105" fmla="*/ 1070 h 1165"/>
                  <a:gd name="T106" fmla="*/ 4 w 4"/>
                  <a:gd name="T107" fmla="*/ 1090 h 1165"/>
                  <a:gd name="T108" fmla="*/ 4 w 4"/>
                  <a:gd name="T109" fmla="*/ 1111 h 1165"/>
                  <a:gd name="T110" fmla="*/ 4 w 4"/>
                  <a:gd name="T111" fmla="*/ 1131 h 1165"/>
                  <a:gd name="T112" fmla="*/ 4 w 4"/>
                  <a:gd name="T113" fmla="*/ 1152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" h="1165">
                    <a:moveTo>
                      <a:pt x="4" y="0"/>
                    </a:moveTo>
                    <a:lnTo>
                      <a:pt x="4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4" y="21"/>
                    </a:moveTo>
                    <a:lnTo>
                      <a:pt x="4" y="36"/>
                    </a:lnTo>
                    <a:lnTo>
                      <a:pt x="0" y="36"/>
                    </a:lnTo>
                    <a:lnTo>
                      <a:pt x="0" y="21"/>
                    </a:lnTo>
                    <a:lnTo>
                      <a:pt x="4" y="21"/>
                    </a:lnTo>
                    <a:close/>
                    <a:moveTo>
                      <a:pt x="4" y="41"/>
                    </a:moveTo>
                    <a:lnTo>
                      <a:pt x="4" y="57"/>
                    </a:lnTo>
                    <a:lnTo>
                      <a:pt x="0" y="57"/>
                    </a:lnTo>
                    <a:lnTo>
                      <a:pt x="0" y="41"/>
                    </a:lnTo>
                    <a:lnTo>
                      <a:pt x="4" y="41"/>
                    </a:lnTo>
                    <a:close/>
                    <a:moveTo>
                      <a:pt x="4" y="62"/>
                    </a:moveTo>
                    <a:lnTo>
                      <a:pt x="4" y="77"/>
                    </a:lnTo>
                    <a:lnTo>
                      <a:pt x="0" y="77"/>
                    </a:lnTo>
                    <a:lnTo>
                      <a:pt x="0" y="62"/>
                    </a:lnTo>
                    <a:lnTo>
                      <a:pt x="4" y="62"/>
                    </a:lnTo>
                    <a:close/>
                    <a:moveTo>
                      <a:pt x="4" y="82"/>
                    </a:moveTo>
                    <a:lnTo>
                      <a:pt x="4" y="98"/>
                    </a:lnTo>
                    <a:lnTo>
                      <a:pt x="0" y="98"/>
                    </a:lnTo>
                    <a:lnTo>
                      <a:pt x="0" y="82"/>
                    </a:lnTo>
                    <a:lnTo>
                      <a:pt x="4" y="82"/>
                    </a:lnTo>
                    <a:close/>
                    <a:moveTo>
                      <a:pt x="4" y="103"/>
                    </a:moveTo>
                    <a:lnTo>
                      <a:pt x="4" y="118"/>
                    </a:lnTo>
                    <a:lnTo>
                      <a:pt x="0" y="118"/>
                    </a:lnTo>
                    <a:lnTo>
                      <a:pt x="0" y="103"/>
                    </a:lnTo>
                    <a:lnTo>
                      <a:pt x="4" y="103"/>
                    </a:lnTo>
                    <a:close/>
                    <a:moveTo>
                      <a:pt x="4" y="124"/>
                    </a:moveTo>
                    <a:lnTo>
                      <a:pt x="4" y="139"/>
                    </a:lnTo>
                    <a:lnTo>
                      <a:pt x="0" y="139"/>
                    </a:lnTo>
                    <a:lnTo>
                      <a:pt x="0" y="124"/>
                    </a:lnTo>
                    <a:lnTo>
                      <a:pt x="4" y="124"/>
                    </a:lnTo>
                    <a:close/>
                    <a:moveTo>
                      <a:pt x="4" y="144"/>
                    </a:moveTo>
                    <a:lnTo>
                      <a:pt x="4" y="160"/>
                    </a:lnTo>
                    <a:lnTo>
                      <a:pt x="0" y="160"/>
                    </a:lnTo>
                    <a:lnTo>
                      <a:pt x="0" y="144"/>
                    </a:lnTo>
                    <a:lnTo>
                      <a:pt x="4" y="144"/>
                    </a:lnTo>
                    <a:close/>
                    <a:moveTo>
                      <a:pt x="4" y="165"/>
                    </a:moveTo>
                    <a:lnTo>
                      <a:pt x="4" y="180"/>
                    </a:lnTo>
                    <a:lnTo>
                      <a:pt x="0" y="180"/>
                    </a:lnTo>
                    <a:lnTo>
                      <a:pt x="0" y="165"/>
                    </a:lnTo>
                    <a:lnTo>
                      <a:pt x="4" y="165"/>
                    </a:lnTo>
                    <a:close/>
                    <a:moveTo>
                      <a:pt x="4" y="185"/>
                    </a:moveTo>
                    <a:lnTo>
                      <a:pt x="4" y="201"/>
                    </a:lnTo>
                    <a:lnTo>
                      <a:pt x="0" y="201"/>
                    </a:lnTo>
                    <a:lnTo>
                      <a:pt x="0" y="185"/>
                    </a:lnTo>
                    <a:lnTo>
                      <a:pt x="4" y="185"/>
                    </a:lnTo>
                    <a:close/>
                    <a:moveTo>
                      <a:pt x="4" y="206"/>
                    </a:moveTo>
                    <a:lnTo>
                      <a:pt x="4" y="221"/>
                    </a:lnTo>
                    <a:lnTo>
                      <a:pt x="0" y="221"/>
                    </a:lnTo>
                    <a:lnTo>
                      <a:pt x="0" y="206"/>
                    </a:lnTo>
                    <a:lnTo>
                      <a:pt x="4" y="206"/>
                    </a:lnTo>
                    <a:close/>
                    <a:moveTo>
                      <a:pt x="4" y="226"/>
                    </a:moveTo>
                    <a:lnTo>
                      <a:pt x="4" y="242"/>
                    </a:lnTo>
                    <a:lnTo>
                      <a:pt x="0" y="242"/>
                    </a:lnTo>
                    <a:lnTo>
                      <a:pt x="0" y="226"/>
                    </a:lnTo>
                    <a:lnTo>
                      <a:pt x="4" y="226"/>
                    </a:lnTo>
                    <a:close/>
                    <a:moveTo>
                      <a:pt x="4" y="247"/>
                    </a:moveTo>
                    <a:lnTo>
                      <a:pt x="4" y="262"/>
                    </a:lnTo>
                    <a:lnTo>
                      <a:pt x="0" y="262"/>
                    </a:lnTo>
                    <a:lnTo>
                      <a:pt x="0" y="247"/>
                    </a:lnTo>
                    <a:lnTo>
                      <a:pt x="4" y="247"/>
                    </a:lnTo>
                    <a:close/>
                    <a:moveTo>
                      <a:pt x="4" y="268"/>
                    </a:moveTo>
                    <a:lnTo>
                      <a:pt x="4" y="283"/>
                    </a:lnTo>
                    <a:lnTo>
                      <a:pt x="0" y="283"/>
                    </a:lnTo>
                    <a:lnTo>
                      <a:pt x="0" y="268"/>
                    </a:lnTo>
                    <a:lnTo>
                      <a:pt x="4" y="268"/>
                    </a:lnTo>
                    <a:close/>
                    <a:moveTo>
                      <a:pt x="4" y="288"/>
                    </a:moveTo>
                    <a:lnTo>
                      <a:pt x="4" y="304"/>
                    </a:lnTo>
                    <a:lnTo>
                      <a:pt x="0" y="304"/>
                    </a:lnTo>
                    <a:lnTo>
                      <a:pt x="0" y="288"/>
                    </a:lnTo>
                    <a:lnTo>
                      <a:pt x="4" y="288"/>
                    </a:lnTo>
                    <a:close/>
                    <a:moveTo>
                      <a:pt x="4" y="309"/>
                    </a:moveTo>
                    <a:lnTo>
                      <a:pt x="4" y="324"/>
                    </a:lnTo>
                    <a:lnTo>
                      <a:pt x="0" y="324"/>
                    </a:lnTo>
                    <a:lnTo>
                      <a:pt x="0" y="309"/>
                    </a:lnTo>
                    <a:lnTo>
                      <a:pt x="4" y="309"/>
                    </a:lnTo>
                    <a:close/>
                    <a:moveTo>
                      <a:pt x="4" y="329"/>
                    </a:moveTo>
                    <a:lnTo>
                      <a:pt x="4" y="345"/>
                    </a:lnTo>
                    <a:lnTo>
                      <a:pt x="0" y="345"/>
                    </a:lnTo>
                    <a:lnTo>
                      <a:pt x="0" y="329"/>
                    </a:lnTo>
                    <a:lnTo>
                      <a:pt x="4" y="329"/>
                    </a:lnTo>
                    <a:close/>
                    <a:moveTo>
                      <a:pt x="4" y="350"/>
                    </a:moveTo>
                    <a:lnTo>
                      <a:pt x="4" y="365"/>
                    </a:lnTo>
                    <a:lnTo>
                      <a:pt x="0" y="365"/>
                    </a:lnTo>
                    <a:lnTo>
                      <a:pt x="0" y="350"/>
                    </a:lnTo>
                    <a:lnTo>
                      <a:pt x="4" y="350"/>
                    </a:lnTo>
                    <a:close/>
                    <a:moveTo>
                      <a:pt x="4" y="370"/>
                    </a:moveTo>
                    <a:lnTo>
                      <a:pt x="4" y="386"/>
                    </a:lnTo>
                    <a:lnTo>
                      <a:pt x="0" y="386"/>
                    </a:lnTo>
                    <a:lnTo>
                      <a:pt x="0" y="370"/>
                    </a:lnTo>
                    <a:lnTo>
                      <a:pt x="4" y="370"/>
                    </a:lnTo>
                    <a:close/>
                    <a:moveTo>
                      <a:pt x="4" y="391"/>
                    </a:moveTo>
                    <a:lnTo>
                      <a:pt x="4" y="406"/>
                    </a:lnTo>
                    <a:lnTo>
                      <a:pt x="0" y="406"/>
                    </a:lnTo>
                    <a:lnTo>
                      <a:pt x="0" y="391"/>
                    </a:lnTo>
                    <a:lnTo>
                      <a:pt x="4" y="391"/>
                    </a:lnTo>
                    <a:close/>
                    <a:moveTo>
                      <a:pt x="4" y="412"/>
                    </a:moveTo>
                    <a:lnTo>
                      <a:pt x="4" y="427"/>
                    </a:lnTo>
                    <a:lnTo>
                      <a:pt x="0" y="427"/>
                    </a:lnTo>
                    <a:lnTo>
                      <a:pt x="0" y="412"/>
                    </a:lnTo>
                    <a:lnTo>
                      <a:pt x="4" y="412"/>
                    </a:lnTo>
                    <a:close/>
                    <a:moveTo>
                      <a:pt x="4" y="432"/>
                    </a:moveTo>
                    <a:lnTo>
                      <a:pt x="4" y="447"/>
                    </a:lnTo>
                    <a:lnTo>
                      <a:pt x="0" y="447"/>
                    </a:lnTo>
                    <a:lnTo>
                      <a:pt x="0" y="432"/>
                    </a:lnTo>
                    <a:lnTo>
                      <a:pt x="4" y="432"/>
                    </a:lnTo>
                    <a:close/>
                    <a:moveTo>
                      <a:pt x="4" y="453"/>
                    </a:moveTo>
                    <a:lnTo>
                      <a:pt x="4" y="468"/>
                    </a:lnTo>
                    <a:lnTo>
                      <a:pt x="0" y="468"/>
                    </a:lnTo>
                    <a:lnTo>
                      <a:pt x="0" y="453"/>
                    </a:lnTo>
                    <a:lnTo>
                      <a:pt x="4" y="453"/>
                    </a:lnTo>
                    <a:close/>
                    <a:moveTo>
                      <a:pt x="4" y="473"/>
                    </a:moveTo>
                    <a:lnTo>
                      <a:pt x="4" y="489"/>
                    </a:lnTo>
                    <a:lnTo>
                      <a:pt x="0" y="489"/>
                    </a:lnTo>
                    <a:lnTo>
                      <a:pt x="0" y="473"/>
                    </a:lnTo>
                    <a:lnTo>
                      <a:pt x="4" y="473"/>
                    </a:lnTo>
                    <a:close/>
                    <a:moveTo>
                      <a:pt x="4" y="494"/>
                    </a:moveTo>
                    <a:lnTo>
                      <a:pt x="4" y="509"/>
                    </a:lnTo>
                    <a:lnTo>
                      <a:pt x="0" y="509"/>
                    </a:lnTo>
                    <a:lnTo>
                      <a:pt x="0" y="494"/>
                    </a:lnTo>
                    <a:lnTo>
                      <a:pt x="4" y="494"/>
                    </a:lnTo>
                    <a:close/>
                    <a:moveTo>
                      <a:pt x="4" y="514"/>
                    </a:moveTo>
                    <a:lnTo>
                      <a:pt x="4" y="530"/>
                    </a:lnTo>
                    <a:lnTo>
                      <a:pt x="0" y="530"/>
                    </a:lnTo>
                    <a:lnTo>
                      <a:pt x="0" y="514"/>
                    </a:lnTo>
                    <a:lnTo>
                      <a:pt x="4" y="514"/>
                    </a:lnTo>
                    <a:close/>
                    <a:moveTo>
                      <a:pt x="4" y="535"/>
                    </a:moveTo>
                    <a:lnTo>
                      <a:pt x="4" y="550"/>
                    </a:lnTo>
                    <a:lnTo>
                      <a:pt x="0" y="550"/>
                    </a:lnTo>
                    <a:lnTo>
                      <a:pt x="0" y="535"/>
                    </a:lnTo>
                    <a:lnTo>
                      <a:pt x="4" y="535"/>
                    </a:lnTo>
                    <a:close/>
                    <a:moveTo>
                      <a:pt x="4" y="555"/>
                    </a:moveTo>
                    <a:lnTo>
                      <a:pt x="4" y="571"/>
                    </a:lnTo>
                    <a:lnTo>
                      <a:pt x="0" y="571"/>
                    </a:lnTo>
                    <a:lnTo>
                      <a:pt x="0" y="555"/>
                    </a:lnTo>
                    <a:lnTo>
                      <a:pt x="4" y="555"/>
                    </a:lnTo>
                    <a:close/>
                    <a:moveTo>
                      <a:pt x="4" y="576"/>
                    </a:moveTo>
                    <a:lnTo>
                      <a:pt x="4" y="591"/>
                    </a:lnTo>
                    <a:lnTo>
                      <a:pt x="0" y="591"/>
                    </a:lnTo>
                    <a:lnTo>
                      <a:pt x="0" y="576"/>
                    </a:lnTo>
                    <a:lnTo>
                      <a:pt x="4" y="576"/>
                    </a:lnTo>
                    <a:close/>
                    <a:moveTo>
                      <a:pt x="4" y="597"/>
                    </a:moveTo>
                    <a:lnTo>
                      <a:pt x="4" y="612"/>
                    </a:lnTo>
                    <a:lnTo>
                      <a:pt x="0" y="612"/>
                    </a:lnTo>
                    <a:lnTo>
                      <a:pt x="0" y="597"/>
                    </a:lnTo>
                    <a:lnTo>
                      <a:pt x="4" y="597"/>
                    </a:lnTo>
                    <a:close/>
                    <a:moveTo>
                      <a:pt x="4" y="617"/>
                    </a:moveTo>
                    <a:lnTo>
                      <a:pt x="4" y="633"/>
                    </a:lnTo>
                    <a:lnTo>
                      <a:pt x="0" y="633"/>
                    </a:lnTo>
                    <a:lnTo>
                      <a:pt x="0" y="617"/>
                    </a:lnTo>
                    <a:lnTo>
                      <a:pt x="4" y="617"/>
                    </a:lnTo>
                    <a:close/>
                    <a:moveTo>
                      <a:pt x="4" y="638"/>
                    </a:moveTo>
                    <a:lnTo>
                      <a:pt x="4" y="653"/>
                    </a:lnTo>
                    <a:lnTo>
                      <a:pt x="0" y="653"/>
                    </a:lnTo>
                    <a:lnTo>
                      <a:pt x="0" y="638"/>
                    </a:lnTo>
                    <a:lnTo>
                      <a:pt x="4" y="638"/>
                    </a:lnTo>
                    <a:close/>
                    <a:moveTo>
                      <a:pt x="4" y="658"/>
                    </a:moveTo>
                    <a:lnTo>
                      <a:pt x="4" y="674"/>
                    </a:lnTo>
                    <a:lnTo>
                      <a:pt x="0" y="674"/>
                    </a:lnTo>
                    <a:lnTo>
                      <a:pt x="0" y="658"/>
                    </a:lnTo>
                    <a:lnTo>
                      <a:pt x="4" y="658"/>
                    </a:lnTo>
                    <a:close/>
                    <a:moveTo>
                      <a:pt x="4" y="679"/>
                    </a:moveTo>
                    <a:lnTo>
                      <a:pt x="4" y="694"/>
                    </a:lnTo>
                    <a:lnTo>
                      <a:pt x="0" y="694"/>
                    </a:lnTo>
                    <a:lnTo>
                      <a:pt x="0" y="679"/>
                    </a:lnTo>
                    <a:lnTo>
                      <a:pt x="4" y="679"/>
                    </a:lnTo>
                    <a:close/>
                    <a:moveTo>
                      <a:pt x="4" y="699"/>
                    </a:moveTo>
                    <a:lnTo>
                      <a:pt x="4" y="715"/>
                    </a:lnTo>
                    <a:lnTo>
                      <a:pt x="0" y="715"/>
                    </a:lnTo>
                    <a:lnTo>
                      <a:pt x="0" y="699"/>
                    </a:lnTo>
                    <a:lnTo>
                      <a:pt x="4" y="699"/>
                    </a:lnTo>
                    <a:close/>
                    <a:moveTo>
                      <a:pt x="4" y="720"/>
                    </a:moveTo>
                    <a:lnTo>
                      <a:pt x="4" y="735"/>
                    </a:lnTo>
                    <a:lnTo>
                      <a:pt x="0" y="735"/>
                    </a:lnTo>
                    <a:lnTo>
                      <a:pt x="0" y="720"/>
                    </a:lnTo>
                    <a:lnTo>
                      <a:pt x="4" y="720"/>
                    </a:lnTo>
                    <a:close/>
                    <a:moveTo>
                      <a:pt x="4" y="741"/>
                    </a:moveTo>
                    <a:lnTo>
                      <a:pt x="4" y="756"/>
                    </a:lnTo>
                    <a:lnTo>
                      <a:pt x="0" y="756"/>
                    </a:lnTo>
                    <a:lnTo>
                      <a:pt x="0" y="741"/>
                    </a:lnTo>
                    <a:lnTo>
                      <a:pt x="4" y="741"/>
                    </a:lnTo>
                    <a:close/>
                    <a:moveTo>
                      <a:pt x="4" y="761"/>
                    </a:moveTo>
                    <a:lnTo>
                      <a:pt x="4" y="777"/>
                    </a:lnTo>
                    <a:lnTo>
                      <a:pt x="0" y="777"/>
                    </a:lnTo>
                    <a:lnTo>
                      <a:pt x="0" y="761"/>
                    </a:lnTo>
                    <a:lnTo>
                      <a:pt x="4" y="761"/>
                    </a:lnTo>
                    <a:close/>
                    <a:moveTo>
                      <a:pt x="4" y="782"/>
                    </a:moveTo>
                    <a:lnTo>
                      <a:pt x="4" y="797"/>
                    </a:lnTo>
                    <a:lnTo>
                      <a:pt x="0" y="797"/>
                    </a:lnTo>
                    <a:lnTo>
                      <a:pt x="0" y="782"/>
                    </a:lnTo>
                    <a:lnTo>
                      <a:pt x="4" y="782"/>
                    </a:lnTo>
                    <a:close/>
                    <a:moveTo>
                      <a:pt x="4" y="802"/>
                    </a:moveTo>
                    <a:lnTo>
                      <a:pt x="4" y="818"/>
                    </a:lnTo>
                    <a:lnTo>
                      <a:pt x="0" y="818"/>
                    </a:lnTo>
                    <a:lnTo>
                      <a:pt x="0" y="802"/>
                    </a:lnTo>
                    <a:lnTo>
                      <a:pt x="4" y="802"/>
                    </a:lnTo>
                    <a:close/>
                    <a:moveTo>
                      <a:pt x="4" y="823"/>
                    </a:moveTo>
                    <a:lnTo>
                      <a:pt x="4" y="838"/>
                    </a:lnTo>
                    <a:lnTo>
                      <a:pt x="0" y="838"/>
                    </a:lnTo>
                    <a:lnTo>
                      <a:pt x="0" y="823"/>
                    </a:lnTo>
                    <a:lnTo>
                      <a:pt x="4" y="823"/>
                    </a:lnTo>
                    <a:close/>
                    <a:moveTo>
                      <a:pt x="4" y="843"/>
                    </a:moveTo>
                    <a:lnTo>
                      <a:pt x="4" y="859"/>
                    </a:lnTo>
                    <a:lnTo>
                      <a:pt x="0" y="859"/>
                    </a:lnTo>
                    <a:lnTo>
                      <a:pt x="0" y="843"/>
                    </a:lnTo>
                    <a:lnTo>
                      <a:pt x="4" y="843"/>
                    </a:lnTo>
                    <a:close/>
                    <a:moveTo>
                      <a:pt x="4" y="864"/>
                    </a:moveTo>
                    <a:lnTo>
                      <a:pt x="4" y="879"/>
                    </a:lnTo>
                    <a:lnTo>
                      <a:pt x="0" y="879"/>
                    </a:lnTo>
                    <a:lnTo>
                      <a:pt x="0" y="864"/>
                    </a:lnTo>
                    <a:lnTo>
                      <a:pt x="4" y="864"/>
                    </a:lnTo>
                    <a:close/>
                    <a:moveTo>
                      <a:pt x="4" y="884"/>
                    </a:moveTo>
                    <a:lnTo>
                      <a:pt x="4" y="900"/>
                    </a:lnTo>
                    <a:lnTo>
                      <a:pt x="0" y="900"/>
                    </a:lnTo>
                    <a:lnTo>
                      <a:pt x="0" y="884"/>
                    </a:lnTo>
                    <a:lnTo>
                      <a:pt x="4" y="884"/>
                    </a:lnTo>
                    <a:close/>
                    <a:moveTo>
                      <a:pt x="4" y="905"/>
                    </a:moveTo>
                    <a:lnTo>
                      <a:pt x="4" y="920"/>
                    </a:lnTo>
                    <a:lnTo>
                      <a:pt x="0" y="920"/>
                    </a:lnTo>
                    <a:lnTo>
                      <a:pt x="0" y="905"/>
                    </a:lnTo>
                    <a:lnTo>
                      <a:pt x="4" y="905"/>
                    </a:lnTo>
                    <a:close/>
                    <a:moveTo>
                      <a:pt x="4" y="926"/>
                    </a:moveTo>
                    <a:lnTo>
                      <a:pt x="4" y="941"/>
                    </a:lnTo>
                    <a:lnTo>
                      <a:pt x="0" y="941"/>
                    </a:lnTo>
                    <a:lnTo>
                      <a:pt x="0" y="926"/>
                    </a:lnTo>
                    <a:lnTo>
                      <a:pt x="4" y="926"/>
                    </a:lnTo>
                    <a:close/>
                    <a:moveTo>
                      <a:pt x="4" y="946"/>
                    </a:moveTo>
                    <a:lnTo>
                      <a:pt x="4" y="962"/>
                    </a:lnTo>
                    <a:lnTo>
                      <a:pt x="0" y="962"/>
                    </a:lnTo>
                    <a:lnTo>
                      <a:pt x="0" y="946"/>
                    </a:lnTo>
                    <a:lnTo>
                      <a:pt x="4" y="946"/>
                    </a:lnTo>
                    <a:close/>
                    <a:moveTo>
                      <a:pt x="4" y="967"/>
                    </a:moveTo>
                    <a:lnTo>
                      <a:pt x="4" y="982"/>
                    </a:lnTo>
                    <a:lnTo>
                      <a:pt x="0" y="982"/>
                    </a:lnTo>
                    <a:lnTo>
                      <a:pt x="0" y="967"/>
                    </a:lnTo>
                    <a:lnTo>
                      <a:pt x="4" y="967"/>
                    </a:lnTo>
                    <a:close/>
                    <a:moveTo>
                      <a:pt x="4" y="987"/>
                    </a:moveTo>
                    <a:lnTo>
                      <a:pt x="4" y="1003"/>
                    </a:lnTo>
                    <a:lnTo>
                      <a:pt x="0" y="1003"/>
                    </a:lnTo>
                    <a:lnTo>
                      <a:pt x="0" y="987"/>
                    </a:lnTo>
                    <a:lnTo>
                      <a:pt x="4" y="987"/>
                    </a:lnTo>
                    <a:close/>
                    <a:moveTo>
                      <a:pt x="4" y="1008"/>
                    </a:moveTo>
                    <a:lnTo>
                      <a:pt x="4" y="1023"/>
                    </a:lnTo>
                    <a:lnTo>
                      <a:pt x="0" y="1023"/>
                    </a:lnTo>
                    <a:lnTo>
                      <a:pt x="0" y="1008"/>
                    </a:lnTo>
                    <a:lnTo>
                      <a:pt x="4" y="1008"/>
                    </a:lnTo>
                    <a:close/>
                    <a:moveTo>
                      <a:pt x="4" y="1028"/>
                    </a:moveTo>
                    <a:lnTo>
                      <a:pt x="4" y="1044"/>
                    </a:lnTo>
                    <a:lnTo>
                      <a:pt x="0" y="1044"/>
                    </a:lnTo>
                    <a:lnTo>
                      <a:pt x="0" y="1028"/>
                    </a:lnTo>
                    <a:lnTo>
                      <a:pt x="4" y="1028"/>
                    </a:lnTo>
                    <a:close/>
                    <a:moveTo>
                      <a:pt x="4" y="1049"/>
                    </a:moveTo>
                    <a:lnTo>
                      <a:pt x="4" y="1064"/>
                    </a:lnTo>
                    <a:lnTo>
                      <a:pt x="0" y="1064"/>
                    </a:lnTo>
                    <a:lnTo>
                      <a:pt x="0" y="1049"/>
                    </a:lnTo>
                    <a:lnTo>
                      <a:pt x="4" y="1049"/>
                    </a:lnTo>
                    <a:close/>
                    <a:moveTo>
                      <a:pt x="4" y="1070"/>
                    </a:moveTo>
                    <a:lnTo>
                      <a:pt x="4" y="1085"/>
                    </a:lnTo>
                    <a:lnTo>
                      <a:pt x="0" y="1085"/>
                    </a:lnTo>
                    <a:lnTo>
                      <a:pt x="0" y="1070"/>
                    </a:lnTo>
                    <a:lnTo>
                      <a:pt x="4" y="1070"/>
                    </a:lnTo>
                    <a:close/>
                    <a:moveTo>
                      <a:pt x="4" y="1090"/>
                    </a:moveTo>
                    <a:lnTo>
                      <a:pt x="4" y="1106"/>
                    </a:lnTo>
                    <a:lnTo>
                      <a:pt x="0" y="1106"/>
                    </a:lnTo>
                    <a:lnTo>
                      <a:pt x="0" y="1090"/>
                    </a:lnTo>
                    <a:lnTo>
                      <a:pt x="4" y="1090"/>
                    </a:lnTo>
                    <a:close/>
                    <a:moveTo>
                      <a:pt x="4" y="1111"/>
                    </a:moveTo>
                    <a:lnTo>
                      <a:pt x="4" y="1126"/>
                    </a:lnTo>
                    <a:lnTo>
                      <a:pt x="0" y="1126"/>
                    </a:lnTo>
                    <a:lnTo>
                      <a:pt x="0" y="1111"/>
                    </a:lnTo>
                    <a:lnTo>
                      <a:pt x="4" y="1111"/>
                    </a:lnTo>
                    <a:close/>
                    <a:moveTo>
                      <a:pt x="4" y="1131"/>
                    </a:moveTo>
                    <a:lnTo>
                      <a:pt x="4" y="1147"/>
                    </a:lnTo>
                    <a:lnTo>
                      <a:pt x="0" y="1147"/>
                    </a:lnTo>
                    <a:lnTo>
                      <a:pt x="0" y="1131"/>
                    </a:lnTo>
                    <a:lnTo>
                      <a:pt x="4" y="1131"/>
                    </a:lnTo>
                    <a:close/>
                    <a:moveTo>
                      <a:pt x="4" y="1152"/>
                    </a:moveTo>
                    <a:lnTo>
                      <a:pt x="4" y="1165"/>
                    </a:lnTo>
                    <a:lnTo>
                      <a:pt x="0" y="1165"/>
                    </a:lnTo>
                    <a:lnTo>
                      <a:pt x="0" y="1152"/>
                    </a:lnTo>
                    <a:lnTo>
                      <a:pt x="4" y="1152"/>
                    </a:lnTo>
                    <a:close/>
                  </a:path>
                </a:pathLst>
              </a:custGeom>
              <a:solidFill>
                <a:srgbClr val="808080"/>
              </a:solidFill>
              <a:ln w="6350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1" name="Freeform 7265"/>
              <p:cNvSpPr>
                <a:spLocks noEditPoints="1"/>
              </p:cNvSpPr>
              <p:nvPr/>
            </p:nvSpPr>
            <p:spPr bwMode="auto">
              <a:xfrm>
                <a:off x="4780" y="841"/>
                <a:ext cx="3" cy="1279"/>
              </a:xfrm>
              <a:custGeom>
                <a:avLst/>
                <a:gdLst>
                  <a:gd name="T0" fmla="*/ 3 w 3"/>
                  <a:gd name="T1" fmla="*/ 0 h 1279"/>
                  <a:gd name="T2" fmla="*/ 3 w 3"/>
                  <a:gd name="T3" fmla="*/ 20 h 1279"/>
                  <a:gd name="T4" fmla="*/ 3 w 3"/>
                  <a:gd name="T5" fmla="*/ 41 h 1279"/>
                  <a:gd name="T6" fmla="*/ 3 w 3"/>
                  <a:gd name="T7" fmla="*/ 62 h 1279"/>
                  <a:gd name="T8" fmla="*/ 3 w 3"/>
                  <a:gd name="T9" fmla="*/ 82 h 1279"/>
                  <a:gd name="T10" fmla="*/ 3 w 3"/>
                  <a:gd name="T11" fmla="*/ 103 h 1279"/>
                  <a:gd name="T12" fmla="*/ 3 w 3"/>
                  <a:gd name="T13" fmla="*/ 123 h 1279"/>
                  <a:gd name="T14" fmla="*/ 3 w 3"/>
                  <a:gd name="T15" fmla="*/ 144 h 1279"/>
                  <a:gd name="T16" fmla="*/ 3 w 3"/>
                  <a:gd name="T17" fmla="*/ 164 h 1279"/>
                  <a:gd name="T18" fmla="*/ 3 w 3"/>
                  <a:gd name="T19" fmla="*/ 185 h 1279"/>
                  <a:gd name="T20" fmla="*/ 3 w 3"/>
                  <a:gd name="T21" fmla="*/ 205 h 1279"/>
                  <a:gd name="T22" fmla="*/ 3 w 3"/>
                  <a:gd name="T23" fmla="*/ 226 h 1279"/>
                  <a:gd name="T24" fmla="*/ 3 w 3"/>
                  <a:gd name="T25" fmla="*/ 247 h 1279"/>
                  <a:gd name="T26" fmla="*/ 3 w 3"/>
                  <a:gd name="T27" fmla="*/ 267 h 1279"/>
                  <a:gd name="T28" fmla="*/ 3 w 3"/>
                  <a:gd name="T29" fmla="*/ 288 h 1279"/>
                  <a:gd name="T30" fmla="*/ 3 w 3"/>
                  <a:gd name="T31" fmla="*/ 308 h 1279"/>
                  <a:gd name="T32" fmla="*/ 3 w 3"/>
                  <a:gd name="T33" fmla="*/ 329 h 1279"/>
                  <a:gd name="T34" fmla="*/ 3 w 3"/>
                  <a:gd name="T35" fmla="*/ 349 h 1279"/>
                  <a:gd name="T36" fmla="*/ 3 w 3"/>
                  <a:gd name="T37" fmla="*/ 370 h 1279"/>
                  <a:gd name="T38" fmla="*/ 3 w 3"/>
                  <a:gd name="T39" fmla="*/ 391 h 1279"/>
                  <a:gd name="T40" fmla="*/ 3 w 3"/>
                  <a:gd name="T41" fmla="*/ 411 h 1279"/>
                  <a:gd name="T42" fmla="*/ 3 w 3"/>
                  <a:gd name="T43" fmla="*/ 432 h 1279"/>
                  <a:gd name="T44" fmla="*/ 3 w 3"/>
                  <a:gd name="T45" fmla="*/ 452 h 1279"/>
                  <a:gd name="T46" fmla="*/ 3 w 3"/>
                  <a:gd name="T47" fmla="*/ 473 h 1279"/>
                  <a:gd name="T48" fmla="*/ 3 w 3"/>
                  <a:gd name="T49" fmla="*/ 493 h 1279"/>
                  <a:gd name="T50" fmla="*/ 3 w 3"/>
                  <a:gd name="T51" fmla="*/ 514 h 1279"/>
                  <a:gd name="T52" fmla="*/ 3 w 3"/>
                  <a:gd name="T53" fmla="*/ 535 h 1279"/>
                  <a:gd name="T54" fmla="*/ 3 w 3"/>
                  <a:gd name="T55" fmla="*/ 555 h 1279"/>
                  <a:gd name="T56" fmla="*/ 3 w 3"/>
                  <a:gd name="T57" fmla="*/ 576 h 1279"/>
                  <a:gd name="T58" fmla="*/ 3 w 3"/>
                  <a:gd name="T59" fmla="*/ 596 h 1279"/>
                  <a:gd name="T60" fmla="*/ 3 w 3"/>
                  <a:gd name="T61" fmla="*/ 617 h 1279"/>
                  <a:gd name="T62" fmla="*/ 3 w 3"/>
                  <a:gd name="T63" fmla="*/ 637 h 1279"/>
                  <a:gd name="T64" fmla="*/ 3 w 3"/>
                  <a:gd name="T65" fmla="*/ 658 h 1279"/>
                  <a:gd name="T66" fmla="*/ 3 w 3"/>
                  <a:gd name="T67" fmla="*/ 678 h 1279"/>
                  <a:gd name="T68" fmla="*/ 3 w 3"/>
                  <a:gd name="T69" fmla="*/ 699 h 1279"/>
                  <a:gd name="T70" fmla="*/ 3 w 3"/>
                  <a:gd name="T71" fmla="*/ 720 h 1279"/>
                  <a:gd name="T72" fmla="*/ 3 w 3"/>
                  <a:gd name="T73" fmla="*/ 740 h 1279"/>
                  <a:gd name="T74" fmla="*/ 3 w 3"/>
                  <a:gd name="T75" fmla="*/ 761 h 1279"/>
                  <a:gd name="T76" fmla="*/ 3 w 3"/>
                  <a:gd name="T77" fmla="*/ 781 h 1279"/>
                  <a:gd name="T78" fmla="*/ 3 w 3"/>
                  <a:gd name="T79" fmla="*/ 802 h 1279"/>
                  <a:gd name="T80" fmla="*/ 3 w 3"/>
                  <a:gd name="T81" fmla="*/ 822 h 1279"/>
                  <a:gd name="T82" fmla="*/ 3 w 3"/>
                  <a:gd name="T83" fmla="*/ 843 h 1279"/>
                  <a:gd name="T84" fmla="*/ 3 w 3"/>
                  <a:gd name="T85" fmla="*/ 864 h 1279"/>
                  <a:gd name="T86" fmla="*/ 3 w 3"/>
                  <a:gd name="T87" fmla="*/ 884 h 1279"/>
                  <a:gd name="T88" fmla="*/ 3 w 3"/>
                  <a:gd name="T89" fmla="*/ 905 h 1279"/>
                  <a:gd name="T90" fmla="*/ 3 w 3"/>
                  <a:gd name="T91" fmla="*/ 925 h 1279"/>
                  <a:gd name="T92" fmla="*/ 3 w 3"/>
                  <a:gd name="T93" fmla="*/ 946 h 1279"/>
                  <a:gd name="T94" fmla="*/ 3 w 3"/>
                  <a:gd name="T95" fmla="*/ 966 h 1279"/>
                  <a:gd name="T96" fmla="*/ 3 w 3"/>
                  <a:gd name="T97" fmla="*/ 987 h 1279"/>
                  <a:gd name="T98" fmla="*/ 3 w 3"/>
                  <a:gd name="T99" fmla="*/ 1007 h 1279"/>
                  <a:gd name="T100" fmla="*/ 3 w 3"/>
                  <a:gd name="T101" fmla="*/ 1028 h 1279"/>
                  <a:gd name="T102" fmla="*/ 3 w 3"/>
                  <a:gd name="T103" fmla="*/ 1049 h 1279"/>
                  <a:gd name="T104" fmla="*/ 3 w 3"/>
                  <a:gd name="T105" fmla="*/ 1069 h 1279"/>
                  <a:gd name="T106" fmla="*/ 3 w 3"/>
                  <a:gd name="T107" fmla="*/ 1090 h 1279"/>
                  <a:gd name="T108" fmla="*/ 3 w 3"/>
                  <a:gd name="T109" fmla="*/ 1110 h 1279"/>
                  <a:gd name="T110" fmla="*/ 3 w 3"/>
                  <a:gd name="T111" fmla="*/ 1131 h 1279"/>
                  <a:gd name="T112" fmla="*/ 3 w 3"/>
                  <a:gd name="T113" fmla="*/ 1151 h 1279"/>
                  <a:gd name="T114" fmla="*/ 3 w 3"/>
                  <a:gd name="T115" fmla="*/ 1172 h 1279"/>
                  <a:gd name="T116" fmla="*/ 3 w 3"/>
                  <a:gd name="T117" fmla="*/ 1193 h 1279"/>
                  <a:gd name="T118" fmla="*/ 3 w 3"/>
                  <a:gd name="T119" fmla="*/ 1213 h 1279"/>
                  <a:gd name="T120" fmla="*/ 3 w 3"/>
                  <a:gd name="T121" fmla="*/ 1234 h 1279"/>
                  <a:gd name="T122" fmla="*/ 3 w 3"/>
                  <a:gd name="T123" fmla="*/ 1254 h 1279"/>
                  <a:gd name="T124" fmla="*/ 3 w 3"/>
                  <a:gd name="T125" fmla="*/ 1275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" h="1279">
                    <a:moveTo>
                      <a:pt x="3" y="0"/>
                    </a:moveTo>
                    <a:lnTo>
                      <a:pt x="3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" y="20"/>
                    </a:moveTo>
                    <a:lnTo>
                      <a:pt x="3" y="36"/>
                    </a:lnTo>
                    <a:lnTo>
                      <a:pt x="0" y="36"/>
                    </a:lnTo>
                    <a:lnTo>
                      <a:pt x="0" y="20"/>
                    </a:lnTo>
                    <a:lnTo>
                      <a:pt x="3" y="20"/>
                    </a:lnTo>
                    <a:close/>
                    <a:moveTo>
                      <a:pt x="3" y="41"/>
                    </a:moveTo>
                    <a:lnTo>
                      <a:pt x="3" y="56"/>
                    </a:lnTo>
                    <a:lnTo>
                      <a:pt x="0" y="56"/>
                    </a:lnTo>
                    <a:lnTo>
                      <a:pt x="0" y="41"/>
                    </a:lnTo>
                    <a:lnTo>
                      <a:pt x="3" y="41"/>
                    </a:lnTo>
                    <a:close/>
                    <a:moveTo>
                      <a:pt x="3" y="62"/>
                    </a:moveTo>
                    <a:lnTo>
                      <a:pt x="3" y="77"/>
                    </a:lnTo>
                    <a:lnTo>
                      <a:pt x="0" y="77"/>
                    </a:lnTo>
                    <a:lnTo>
                      <a:pt x="0" y="62"/>
                    </a:lnTo>
                    <a:lnTo>
                      <a:pt x="3" y="62"/>
                    </a:lnTo>
                    <a:close/>
                    <a:moveTo>
                      <a:pt x="3" y="82"/>
                    </a:moveTo>
                    <a:lnTo>
                      <a:pt x="3" y="98"/>
                    </a:lnTo>
                    <a:lnTo>
                      <a:pt x="0" y="98"/>
                    </a:lnTo>
                    <a:lnTo>
                      <a:pt x="0" y="82"/>
                    </a:lnTo>
                    <a:lnTo>
                      <a:pt x="3" y="82"/>
                    </a:lnTo>
                    <a:close/>
                    <a:moveTo>
                      <a:pt x="3" y="103"/>
                    </a:moveTo>
                    <a:lnTo>
                      <a:pt x="3" y="118"/>
                    </a:lnTo>
                    <a:lnTo>
                      <a:pt x="0" y="118"/>
                    </a:lnTo>
                    <a:lnTo>
                      <a:pt x="0" y="103"/>
                    </a:lnTo>
                    <a:lnTo>
                      <a:pt x="3" y="103"/>
                    </a:lnTo>
                    <a:close/>
                    <a:moveTo>
                      <a:pt x="3" y="123"/>
                    </a:moveTo>
                    <a:lnTo>
                      <a:pt x="3" y="139"/>
                    </a:lnTo>
                    <a:lnTo>
                      <a:pt x="0" y="139"/>
                    </a:lnTo>
                    <a:lnTo>
                      <a:pt x="0" y="123"/>
                    </a:lnTo>
                    <a:lnTo>
                      <a:pt x="3" y="123"/>
                    </a:lnTo>
                    <a:close/>
                    <a:moveTo>
                      <a:pt x="3" y="144"/>
                    </a:moveTo>
                    <a:lnTo>
                      <a:pt x="3" y="159"/>
                    </a:lnTo>
                    <a:lnTo>
                      <a:pt x="0" y="159"/>
                    </a:lnTo>
                    <a:lnTo>
                      <a:pt x="0" y="144"/>
                    </a:lnTo>
                    <a:lnTo>
                      <a:pt x="3" y="144"/>
                    </a:lnTo>
                    <a:close/>
                    <a:moveTo>
                      <a:pt x="3" y="164"/>
                    </a:moveTo>
                    <a:lnTo>
                      <a:pt x="3" y="180"/>
                    </a:lnTo>
                    <a:lnTo>
                      <a:pt x="0" y="180"/>
                    </a:lnTo>
                    <a:lnTo>
                      <a:pt x="0" y="164"/>
                    </a:lnTo>
                    <a:lnTo>
                      <a:pt x="3" y="164"/>
                    </a:lnTo>
                    <a:close/>
                    <a:moveTo>
                      <a:pt x="3" y="185"/>
                    </a:moveTo>
                    <a:lnTo>
                      <a:pt x="3" y="200"/>
                    </a:lnTo>
                    <a:lnTo>
                      <a:pt x="0" y="200"/>
                    </a:lnTo>
                    <a:lnTo>
                      <a:pt x="0" y="185"/>
                    </a:lnTo>
                    <a:lnTo>
                      <a:pt x="3" y="185"/>
                    </a:lnTo>
                    <a:close/>
                    <a:moveTo>
                      <a:pt x="3" y="205"/>
                    </a:moveTo>
                    <a:lnTo>
                      <a:pt x="3" y="221"/>
                    </a:lnTo>
                    <a:lnTo>
                      <a:pt x="0" y="221"/>
                    </a:lnTo>
                    <a:lnTo>
                      <a:pt x="0" y="205"/>
                    </a:lnTo>
                    <a:lnTo>
                      <a:pt x="3" y="205"/>
                    </a:lnTo>
                    <a:close/>
                    <a:moveTo>
                      <a:pt x="3" y="226"/>
                    </a:moveTo>
                    <a:lnTo>
                      <a:pt x="3" y="241"/>
                    </a:lnTo>
                    <a:lnTo>
                      <a:pt x="0" y="241"/>
                    </a:lnTo>
                    <a:lnTo>
                      <a:pt x="0" y="226"/>
                    </a:lnTo>
                    <a:lnTo>
                      <a:pt x="3" y="226"/>
                    </a:lnTo>
                    <a:close/>
                    <a:moveTo>
                      <a:pt x="3" y="247"/>
                    </a:moveTo>
                    <a:lnTo>
                      <a:pt x="3" y="262"/>
                    </a:lnTo>
                    <a:lnTo>
                      <a:pt x="0" y="262"/>
                    </a:lnTo>
                    <a:lnTo>
                      <a:pt x="0" y="247"/>
                    </a:lnTo>
                    <a:lnTo>
                      <a:pt x="3" y="247"/>
                    </a:lnTo>
                    <a:close/>
                    <a:moveTo>
                      <a:pt x="3" y="267"/>
                    </a:moveTo>
                    <a:lnTo>
                      <a:pt x="3" y="283"/>
                    </a:lnTo>
                    <a:lnTo>
                      <a:pt x="0" y="283"/>
                    </a:lnTo>
                    <a:lnTo>
                      <a:pt x="0" y="267"/>
                    </a:lnTo>
                    <a:lnTo>
                      <a:pt x="3" y="267"/>
                    </a:lnTo>
                    <a:close/>
                    <a:moveTo>
                      <a:pt x="3" y="288"/>
                    </a:moveTo>
                    <a:lnTo>
                      <a:pt x="3" y="303"/>
                    </a:lnTo>
                    <a:lnTo>
                      <a:pt x="0" y="303"/>
                    </a:lnTo>
                    <a:lnTo>
                      <a:pt x="0" y="288"/>
                    </a:lnTo>
                    <a:lnTo>
                      <a:pt x="3" y="288"/>
                    </a:lnTo>
                    <a:close/>
                    <a:moveTo>
                      <a:pt x="3" y="308"/>
                    </a:moveTo>
                    <a:lnTo>
                      <a:pt x="3" y="324"/>
                    </a:lnTo>
                    <a:lnTo>
                      <a:pt x="0" y="324"/>
                    </a:lnTo>
                    <a:lnTo>
                      <a:pt x="0" y="308"/>
                    </a:lnTo>
                    <a:lnTo>
                      <a:pt x="3" y="308"/>
                    </a:lnTo>
                    <a:close/>
                    <a:moveTo>
                      <a:pt x="3" y="329"/>
                    </a:moveTo>
                    <a:lnTo>
                      <a:pt x="3" y="344"/>
                    </a:lnTo>
                    <a:lnTo>
                      <a:pt x="0" y="344"/>
                    </a:lnTo>
                    <a:lnTo>
                      <a:pt x="0" y="329"/>
                    </a:lnTo>
                    <a:lnTo>
                      <a:pt x="3" y="329"/>
                    </a:lnTo>
                    <a:close/>
                    <a:moveTo>
                      <a:pt x="3" y="349"/>
                    </a:moveTo>
                    <a:lnTo>
                      <a:pt x="3" y="365"/>
                    </a:lnTo>
                    <a:lnTo>
                      <a:pt x="0" y="365"/>
                    </a:lnTo>
                    <a:lnTo>
                      <a:pt x="0" y="349"/>
                    </a:lnTo>
                    <a:lnTo>
                      <a:pt x="3" y="349"/>
                    </a:lnTo>
                    <a:close/>
                    <a:moveTo>
                      <a:pt x="3" y="370"/>
                    </a:moveTo>
                    <a:lnTo>
                      <a:pt x="3" y="385"/>
                    </a:lnTo>
                    <a:lnTo>
                      <a:pt x="0" y="385"/>
                    </a:lnTo>
                    <a:lnTo>
                      <a:pt x="0" y="370"/>
                    </a:lnTo>
                    <a:lnTo>
                      <a:pt x="3" y="370"/>
                    </a:lnTo>
                    <a:close/>
                    <a:moveTo>
                      <a:pt x="3" y="391"/>
                    </a:moveTo>
                    <a:lnTo>
                      <a:pt x="3" y="406"/>
                    </a:lnTo>
                    <a:lnTo>
                      <a:pt x="0" y="406"/>
                    </a:lnTo>
                    <a:lnTo>
                      <a:pt x="0" y="391"/>
                    </a:lnTo>
                    <a:lnTo>
                      <a:pt x="3" y="391"/>
                    </a:lnTo>
                    <a:close/>
                    <a:moveTo>
                      <a:pt x="3" y="411"/>
                    </a:moveTo>
                    <a:lnTo>
                      <a:pt x="3" y="427"/>
                    </a:lnTo>
                    <a:lnTo>
                      <a:pt x="0" y="427"/>
                    </a:lnTo>
                    <a:lnTo>
                      <a:pt x="0" y="411"/>
                    </a:lnTo>
                    <a:lnTo>
                      <a:pt x="3" y="411"/>
                    </a:lnTo>
                    <a:close/>
                    <a:moveTo>
                      <a:pt x="3" y="432"/>
                    </a:moveTo>
                    <a:lnTo>
                      <a:pt x="3" y="447"/>
                    </a:lnTo>
                    <a:lnTo>
                      <a:pt x="0" y="447"/>
                    </a:lnTo>
                    <a:lnTo>
                      <a:pt x="0" y="432"/>
                    </a:lnTo>
                    <a:lnTo>
                      <a:pt x="3" y="432"/>
                    </a:lnTo>
                    <a:close/>
                    <a:moveTo>
                      <a:pt x="3" y="452"/>
                    </a:moveTo>
                    <a:lnTo>
                      <a:pt x="3" y="468"/>
                    </a:lnTo>
                    <a:lnTo>
                      <a:pt x="0" y="468"/>
                    </a:lnTo>
                    <a:lnTo>
                      <a:pt x="0" y="452"/>
                    </a:lnTo>
                    <a:lnTo>
                      <a:pt x="3" y="452"/>
                    </a:lnTo>
                    <a:close/>
                    <a:moveTo>
                      <a:pt x="3" y="473"/>
                    </a:moveTo>
                    <a:lnTo>
                      <a:pt x="3" y="488"/>
                    </a:lnTo>
                    <a:lnTo>
                      <a:pt x="0" y="488"/>
                    </a:lnTo>
                    <a:lnTo>
                      <a:pt x="0" y="473"/>
                    </a:lnTo>
                    <a:lnTo>
                      <a:pt x="3" y="473"/>
                    </a:lnTo>
                    <a:close/>
                    <a:moveTo>
                      <a:pt x="3" y="493"/>
                    </a:moveTo>
                    <a:lnTo>
                      <a:pt x="3" y="509"/>
                    </a:lnTo>
                    <a:lnTo>
                      <a:pt x="0" y="509"/>
                    </a:lnTo>
                    <a:lnTo>
                      <a:pt x="0" y="493"/>
                    </a:lnTo>
                    <a:lnTo>
                      <a:pt x="3" y="493"/>
                    </a:lnTo>
                    <a:close/>
                    <a:moveTo>
                      <a:pt x="3" y="514"/>
                    </a:moveTo>
                    <a:lnTo>
                      <a:pt x="3" y="529"/>
                    </a:lnTo>
                    <a:lnTo>
                      <a:pt x="0" y="529"/>
                    </a:lnTo>
                    <a:lnTo>
                      <a:pt x="0" y="514"/>
                    </a:lnTo>
                    <a:lnTo>
                      <a:pt x="3" y="514"/>
                    </a:lnTo>
                    <a:close/>
                    <a:moveTo>
                      <a:pt x="3" y="535"/>
                    </a:moveTo>
                    <a:lnTo>
                      <a:pt x="3" y="550"/>
                    </a:lnTo>
                    <a:lnTo>
                      <a:pt x="0" y="550"/>
                    </a:lnTo>
                    <a:lnTo>
                      <a:pt x="0" y="535"/>
                    </a:lnTo>
                    <a:lnTo>
                      <a:pt x="3" y="535"/>
                    </a:lnTo>
                    <a:close/>
                    <a:moveTo>
                      <a:pt x="3" y="555"/>
                    </a:moveTo>
                    <a:lnTo>
                      <a:pt x="3" y="570"/>
                    </a:lnTo>
                    <a:lnTo>
                      <a:pt x="0" y="570"/>
                    </a:lnTo>
                    <a:lnTo>
                      <a:pt x="0" y="555"/>
                    </a:lnTo>
                    <a:lnTo>
                      <a:pt x="3" y="555"/>
                    </a:lnTo>
                    <a:close/>
                    <a:moveTo>
                      <a:pt x="3" y="576"/>
                    </a:moveTo>
                    <a:lnTo>
                      <a:pt x="3" y="591"/>
                    </a:lnTo>
                    <a:lnTo>
                      <a:pt x="0" y="591"/>
                    </a:lnTo>
                    <a:lnTo>
                      <a:pt x="0" y="576"/>
                    </a:lnTo>
                    <a:lnTo>
                      <a:pt x="3" y="576"/>
                    </a:lnTo>
                    <a:close/>
                    <a:moveTo>
                      <a:pt x="3" y="596"/>
                    </a:moveTo>
                    <a:lnTo>
                      <a:pt x="3" y="612"/>
                    </a:lnTo>
                    <a:lnTo>
                      <a:pt x="0" y="612"/>
                    </a:lnTo>
                    <a:lnTo>
                      <a:pt x="0" y="596"/>
                    </a:lnTo>
                    <a:lnTo>
                      <a:pt x="3" y="596"/>
                    </a:lnTo>
                    <a:close/>
                    <a:moveTo>
                      <a:pt x="3" y="617"/>
                    </a:moveTo>
                    <a:lnTo>
                      <a:pt x="3" y="632"/>
                    </a:lnTo>
                    <a:lnTo>
                      <a:pt x="0" y="632"/>
                    </a:lnTo>
                    <a:lnTo>
                      <a:pt x="0" y="617"/>
                    </a:lnTo>
                    <a:lnTo>
                      <a:pt x="3" y="617"/>
                    </a:lnTo>
                    <a:close/>
                    <a:moveTo>
                      <a:pt x="3" y="637"/>
                    </a:moveTo>
                    <a:lnTo>
                      <a:pt x="3" y="653"/>
                    </a:lnTo>
                    <a:lnTo>
                      <a:pt x="0" y="653"/>
                    </a:lnTo>
                    <a:lnTo>
                      <a:pt x="0" y="637"/>
                    </a:lnTo>
                    <a:lnTo>
                      <a:pt x="3" y="637"/>
                    </a:lnTo>
                    <a:close/>
                    <a:moveTo>
                      <a:pt x="3" y="658"/>
                    </a:moveTo>
                    <a:lnTo>
                      <a:pt x="3" y="673"/>
                    </a:lnTo>
                    <a:lnTo>
                      <a:pt x="0" y="673"/>
                    </a:lnTo>
                    <a:lnTo>
                      <a:pt x="0" y="658"/>
                    </a:lnTo>
                    <a:lnTo>
                      <a:pt x="3" y="658"/>
                    </a:lnTo>
                    <a:close/>
                    <a:moveTo>
                      <a:pt x="3" y="678"/>
                    </a:moveTo>
                    <a:lnTo>
                      <a:pt x="3" y="694"/>
                    </a:lnTo>
                    <a:lnTo>
                      <a:pt x="0" y="694"/>
                    </a:lnTo>
                    <a:lnTo>
                      <a:pt x="0" y="678"/>
                    </a:lnTo>
                    <a:lnTo>
                      <a:pt x="3" y="678"/>
                    </a:lnTo>
                    <a:close/>
                    <a:moveTo>
                      <a:pt x="3" y="699"/>
                    </a:moveTo>
                    <a:lnTo>
                      <a:pt x="3" y="714"/>
                    </a:lnTo>
                    <a:lnTo>
                      <a:pt x="0" y="714"/>
                    </a:lnTo>
                    <a:lnTo>
                      <a:pt x="0" y="699"/>
                    </a:lnTo>
                    <a:lnTo>
                      <a:pt x="3" y="699"/>
                    </a:lnTo>
                    <a:close/>
                    <a:moveTo>
                      <a:pt x="3" y="720"/>
                    </a:moveTo>
                    <a:lnTo>
                      <a:pt x="3" y="735"/>
                    </a:lnTo>
                    <a:lnTo>
                      <a:pt x="0" y="735"/>
                    </a:lnTo>
                    <a:lnTo>
                      <a:pt x="0" y="720"/>
                    </a:lnTo>
                    <a:lnTo>
                      <a:pt x="3" y="720"/>
                    </a:lnTo>
                    <a:close/>
                    <a:moveTo>
                      <a:pt x="3" y="740"/>
                    </a:moveTo>
                    <a:lnTo>
                      <a:pt x="3" y="756"/>
                    </a:lnTo>
                    <a:lnTo>
                      <a:pt x="0" y="756"/>
                    </a:lnTo>
                    <a:lnTo>
                      <a:pt x="0" y="740"/>
                    </a:lnTo>
                    <a:lnTo>
                      <a:pt x="3" y="740"/>
                    </a:lnTo>
                    <a:close/>
                    <a:moveTo>
                      <a:pt x="3" y="761"/>
                    </a:moveTo>
                    <a:lnTo>
                      <a:pt x="3" y="776"/>
                    </a:lnTo>
                    <a:lnTo>
                      <a:pt x="0" y="776"/>
                    </a:lnTo>
                    <a:lnTo>
                      <a:pt x="0" y="761"/>
                    </a:lnTo>
                    <a:lnTo>
                      <a:pt x="3" y="761"/>
                    </a:lnTo>
                    <a:close/>
                    <a:moveTo>
                      <a:pt x="3" y="781"/>
                    </a:moveTo>
                    <a:lnTo>
                      <a:pt x="3" y="797"/>
                    </a:lnTo>
                    <a:lnTo>
                      <a:pt x="0" y="797"/>
                    </a:lnTo>
                    <a:lnTo>
                      <a:pt x="0" y="781"/>
                    </a:lnTo>
                    <a:lnTo>
                      <a:pt x="3" y="781"/>
                    </a:lnTo>
                    <a:close/>
                    <a:moveTo>
                      <a:pt x="3" y="802"/>
                    </a:moveTo>
                    <a:lnTo>
                      <a:pt x="3" y="817"/>
                    </a:lnTo>
                    <a:lnTo>
                      <a:pt x="0" y="817"/>
                    </a:lnTo>
                    <a:lnTo>
                      <a:pt x="0" y="802"/>
                    </a:lnTo>
                    <a:lnTo>
                      <a:pt x="3" y="802"/>
                    </a:lnTo>
                    <a:close/>
                    <a:moveTo>
                      <a:pt x="3" y="822"/>
                    </a:moveTo>
                    <a:lnTo>
                      <a:pt x="3" y="838"/>
                    </a:lnTo>
                    <a:lnTo>
                      <a:pt x="0" y="838"/>
                    </a:lnTo>
                    <a:lnTo>
                      <a:pt x="0" y="822"/>
                    </a:lnTo>
                    <a:lnTo>
                      <a:pt x="3" y="822"/>
                    </a:lnTo>
                    <a:close/>
                    <a:moveTo>
                      <a:pt x="3" y="843"/>
                    </a:moveTo>
                    <a:lnTo>
                      <a:pt x="3" y="858"/>
                    </a:lnTo>
                    <a:lnTo>
                      <a:pt x="0" y="858"/>
                    </a:lnTo>
                    <a:lnTo>
                      <a:pt x="0" y="843"/>
                    </a:lnTo>
                    <a:lnTo>
                      <a:pt x="3" y="843"/>
                    </a:lnTo>
                    <a:close/>
                    <a:moveTo>
                      <a:pt x="3" y="864"/>
                    </a:moveTo>
                    <a:lnTo>
                      <a:pt x="3" y="879"/>
                    </a:lnTo>
                    <a:lnTo>
                      <a:pt x="0" y="879"/>
                    </a:lnTo>
                    <a:lnTo>
                      <a:pt x="0" y="864"/>
                    </a:lnTo>
                    <a:lnTo>
                      <a:pt x="3" y="864"/>
                    </a:lnTo>
                    <a:close/>
                    <a:moveTo>
                      <a:pt x="3" y="884"/>
                    </a:moveTo>
                    <a:lnTo>
                      <a:pt x="3" y="900"/>
                    </a:lnTo>
                    <a:lnTo>
                      <a:pt x="0" y="900"/>
                    </a:lnTo>
                    <a:lnTo>
                      <a:pt x="0" y="884"/>
                    </a:lnTo>
                    <a:lnTo>
                      <a:pt x="3" y="884"/>
                    </a:lnTo>
                    <a:close/>
                    <a:moveTo>
                      <a:pt x="3" y="905"/>
                    </a:moveTo>
                    <a:lnTo>
                      <a:pt x="3" y="920"/>
                    </a:lnTo>
                    <a:lnTo>
                      <a:pt x="0" y="920"/>
                    </a:lnTo>
                    <a:lnTo>
                      <a:pt x="0" y="905"/>
                    </a:lnTo>
                    <a:lnTo>
                      <a:pt x="3" y="905"/>
                    </a:lnTo>
                    <a:close/>
                    <a:moveTo>
                      <a:pt x="3" y="925"/>
                    </a:moveTo>
                    <a:lnTo>
                      <a:pt x="3" y="941"/>
                    </a:lnTo>
                    <a:lnTo>
                      <a:pt x="0" y="941"/>
                    </a:lnTo>
                    <a:lnTo>
                      <a:pt x="0" y="925"/>
                    </a:lnTo>
                    <a:lnTo>
                      <a:pt x="3" y="925"/>
                    </a:lnTo>
                    <a:close/>
                    <a:moveTo>
                      <a:pt x="3" y="946"/>
                    </a:moveTo>
                    <a:lnTo>
                      <a:pt x="3" y="961"/>
                    </a:lnTo>
                    <a:lnTo>
                      <a:pt x="0" y="961"/>
                    </a:lnTo>
                    <a:lnTo>
                      <a:pt x="0" y="946"/>
                    </a:lnTo>
                    <a:lnTo>
                      <a:pt x="3" y="946"/>
                    </a:lnTo>
                    <a:close/>
                    <a:moveTo>
                      <a:pt x="3" y="966"/>
                    </a:moveTo>
                    <a:lnTo>
                      <a:pt x="3" y="982"/>
                    </a:lnTo>
                    <a:lnTo>
                      <a:pt x="0" y="982"/>
                    </a:lnTo>
                    <a:lnTo>
                      <a:pt x="0" y="966"/>
                    </a:lnTo>
                    <a:lnTo>
                      <a:pt x="3" y="966"/>
                    </a:lnTo>
                    <a:close/>
                    <a:moveTo>
                      <a:pt x="3" y="987"/>
                    </a:moveTo>
                    <a:lnTo>
                      <a:pt x="3" y="1002"/>
                    </a:lnTo>
                    <a:lnTo>
                      <a:pt x="0" y="1002"/>
                    </a:lnTo>
                    <a:lnTo>
                      <a:pt x="0" y="987"/>
                    </a:lnTo>
                    <a:lnTo>
                      <a:pt x="3" y="987"/>
                    </a:lnTo>
                    <a:close/>
                    <a:moveTo>
                      <a:pt x="3" y="1007"/>
                    </a:moveTo>
                    <a:lnTo>
                      <a:pt x="3" y="1023"/>
                    </a:lnTo>
                    <a:lnTo>
                      <a:pt x="0" y="1023"/>
                    </a:lnTo>
                    <a:lnTo>
                      <a:pt x="0" y="1007"/>
                    </a:lnTo>
                    <a:lnTo>
                      <a:pt x="3" y="1007"/>
                    </a:lnTo>
                    <a:close/>
                    <a:moveTo>
                      <a:pt x="3" y="1028"/>
                    </a:moveTo>
                    <a:lnTo>
                      <a:pt x="3" y="1043"/>
                    </a:lnTo>
                    <a:lnTo>
                      <a:pt x="0" y="1043"/>
                    </a:lnTo>
                    <a:lnTo>
                      <a:pt x="0" y="1028"/>
                    </a:lnTo>
                    <a:lnTo>
                      <a:pt x="3" y="1028"/>
                    </a:lnTo>
                    <a:close/>
                    <a:moveTo>
                      <a:pt x="3" y="1049"/>
                    </a:moveTo>
                    <a:lnTo>
                      <a:pt x="3" y="1064"/>
                    </a:lnTo>
                    <a:lnTo>
                      <a:pt x="0" y="1064"/>
                    </a:lnTo>
                    <a:lnTo>
                      <a:pt x="0" y="1049"/>
                    </a:lnTo>
                    <a:lnTo>
                      <a:pt x="3" y="1049"/>
                    </a:lnTo>
                    <a:close/>
                    <a:moveTo>
                      <a:pt x="3" y="1069"/>
                    </a:moveTo>
                    <a:lnTo>
                      <a:pt x="3" y="1085"/>
                    </a:lnTo>
                    <a:lnTo>
                      <a:pt x="0" y="1085"/>
                    </a:lnTo>
                    <a:lnTo>
                      <a:pt x="0" y="1069"/>
                    </a:lnTo>
                    <a:lnTo>
                      <a:pt x="3" y="1069"/>
                    </a:lnTo>
                    <a:close/>
                    <a:moveTo>
                      <a:pt x="3" y="1090"/>
                    </a:moveTo>
                    <a:lnTo>
                      <a:pt x="3" y="1105"/>
                    </a:lnTo>
                    <a:lnTo>
                      <a:pt x="0" y="1105"/>
                    </a:lnTo>
                    <a:lnTo>
                      <a:pt x="0" y="1090"/>
                    </a:lnTo>
                    <a:lnTo>
                      <a:pt x="3" y="1090"/>
                    </a:lnTo>
                    <a:close/>
                    <a:moveTo>
                      <a:pt x="3" y="1110"/>
                    </a:moveTo>
                    <a:lnTo>
                      <a:pt x="3" y="1126"/>
                    </a:lnTo>
                    <a:lnTo>
                      <a:pt x="0" y="1126"/>
                    </a:lnTo>
                    <a:lnTo>
                      <a:pt x="0" y="1110"/>
                    </a:lnTo>
                    <a:lnTo>
                      <a:pt x="3" y="1110"/>
                    </a:lnTo>
                    <a:close/>
                    <a:moveTo>
                      <a:pt x="3" y="1131"/>
                    </a:moveTo>
                    <a:lnTo>
                      <a:pt x="3" y="1146"/>
                    </a:lnTo>
                    <a:lnTo>
                      <a:pt x="0" y="1146"/>
                    </a:lnTo>
                    <a:lnTo>
                      <a:pt x="0" y="1131"/>
                    </a:lnTo>
                    <a:lnTo>
                      <a:pt x="3" y="1131"/>
                    </a:lnTo>
                    <a:close/>
                    <a:moveTo>
                      <a:pt x="3" y="1151"/>
                    </a:moveTo>
                    <a:lnTo>
                      <a:pt x="3" y="1167"/>
                    </a:lnTo>
                    <a:lnTo>
                      <a:pt x="0" y="1167"/>
                    </a:lnTo>
                    <a:lnTo>
                      <a:pt x="0" y="1151"/>
                    </a:lnTo>
                    <a:lnTo>
                      <a:pt x="3" y="1151"/>
                    </a:lnTo>
                    <a:close/>
                    <a:moveTo>
                      <a:pt x="3" y="1172"/>
                    </a:moveTo>
                    <a:lnTo>
                      <a:pt x="3" y="1187"/>
                    </a:lnTo>
                    <a:lnTo>
                      <a:pt x="0" y="1187"/>
                    </a:lnTo>
                    <a:lnTo>
                      <a:pt x="0" y="1172"/>
                    </a:lnTo>
                    <a:lnTo>
                      <a:pt x="3" y="1172"/>
                    </a:lnTo>
                    <a:close/>
                    <a:moveTo>
                      <a:pt x="3" y="1193"/>
                    </a:moveTo>
                    <a:lnTo>
                      <a:pt x="3" y="1208"/>
                    </a:lnTo>
                    <a:lnTo>
                      <a:pt x="0" y="1208"/>
                    </a:lnTo>
                    <a:lnTo>
                      <a:pt x="0" y="1193"/>
                    </a:lnTo>
                    <a:lnTo>
                      <a:pt x="3" y="1193"/>
                    </a:lnTo>
                    <a:close/>
                    <a:moveTo>
                      <a:pt x="3" y="1213"/>
                    </a:moveTo>
                    <a:lnTo>
                      <a:pt x="3" y="1229"/>
                    </a:lnTo>
                    <a:lnTo>
                      <a:pt x="0" y="1229"/>
                    </a:lnTo>
                    <a:lnTo>
                      <a:pt x="0" y="1213"/>
                    </a:lnTo>
                    <a:lnTo>
                      <a:pt x="3" y="1213"/>
                    </a:lnTo>
                    <a:close/>
                    <a:moveTo>
                      <a:pt x="3" y="1234"/>
                    </a:moveTo>
                    <a:lnTo>
                      <a:pt x="3" y="1249"/>
                    </a:lnTo>
                    <a:lnTo>
                      <a:pt x="0" y="1249"/>
                    </a:lnTo>
                    <a:lnTo>
                      <a:pt x="0" y="1234"/>
                    </a:lnTo>
                    <a:lnTo>
                      <a:pt x="3" y="1234"/>
                    </a:lnTo>
                    <a:close/>
                    <a:moveTo>
                      <a:pt x="3" y="1254"/>
                    </a:moveTo>
                    <a:lnTo>
                      <a:pt x="3" y="1270"/>
                    </a:lnTo>
                    <a:lnTo>
                      <a:pt x="0" y="1270"/>
                    </a:lnTo>
                    <a:lnTo>
                      <a:pt x="0" y="1254"/>
                    </a:lnTo>
                    <a:lnTo>
                      <a:pt x="3" y="1254"/>
                    </a:lnTo>
                    <a:close/>
                    <a:moveTo>
                      <a:pt x="3" y="1275"/>
                    </a:moveTo>
                    <a:lnTo>
                      <a:pt x="3" y="1279"/>
                    </a:lnTo>
                    <a:lnTo>
                      <a:pt x="0" y="1279"/>
                    </a:lnTo>
                    <a:lnTo>
                      <a:pt x="0" y="1275"/>
                    </a:lnTo>
                    <a:lnTo>
                      <a:pt x="3" y="1275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2" name="Freeform 7266"/>
              <p:cNvSpPr>
                <a:spLocks noEditPoints="1"/>
              </p:cNvSpPr>
              <p:nvPr/>
            </p:nvSpPr>
            <p:spPr bwMode="auto">
              <a:xfrm>
                <a:off x="4559" y="841"/>
                <a:ext cx="3" cy="1279"/>
              </a:xfrm>
              <a:custGeom>
                <a:avLst/>
                <a:gdLst>
                  <a:gd name="T0" fmla="*/ 3 w 3"/>
                  <a:gd name="T1" fmla="*/ 0 h 1279"/>
                  <a:gd name="T2" fmla="*/ 3 w 3"/>
                  <a:gd name="T3" fmla="*/ 20 h 1279"/>
                  <a:gd name="T4" fmla="*/ 3 w 3"/>
                  <a:gd name="T5" fmla="*/ 41 h 1279"/>
                  <a:gd name="T6" fmla="*/ 3 w 3"/>
                  <a:gd name="T7" fmla="*/ 62 h 1279"/>
                  <a:gd name="T8" fmla="*/ 3 w 3"/>
                  <a:gd name="T9" fmla="*/ 82 h 1279"/>
                  <a:gd name="T10" fmla="*/ 3 w 3"/>
                  <a:gd name="T11" fmla="*/ 103 h 1279"/>
                  <a:gd name="T12" fmla="*/ 3 w 3"/>
                  <a:gd name="T13" fmla="*/ 123 h 1279"/>
                  <a:gd name="T14" fmla="*/ 3 w 3"/>
                  <a:gd name="T15" fmla="*/ 144 h 1279"/>
                  <a:gd name="T16" fmla="*/ 3 w 3"/>
                  <a:gd name="T17" fmla="*/ 164 h 1279"/>
                  <a:gd name="T18" fmla="*/ 3 w 3"/>
                  <a:gd name="T19" fmla="*/ 185 h 1279"/>
                  <a:gd name="T20" fmla="*/ 3 w 3"/>
                  <a:gd name="T21" fmla="*/ 205 h 1279"/>
                  <a:gd name="T22" fmla="*/ 3 w 3"/>
                  <a:gd name="T23" fmla="*/ 226 h 1279"/>
                  <a:gd name="T24" fmla="*/ 3 w 3"/>
                  <a:gd name="T25" fmla="*/ 247 h 1279"/>
                  <a:gd name="T26" fmla="*/ 3 w 3"/>
                  <a:gd name="T27" fmla="*/ 267 h 1279"/>
                  <a:gd name="T28" fmla="*/ 3 w 3"/>
                  <a:gd name="T29" fmla="*/ 288 h 1279"/>
                  <a:gd name="T30" fmla="*/ 3 w 3"/>
                  <a:gd name="T31" fmla="*/ 308 h 1279"/>
                  <a:gd name="T32" fmla="*/ 3 w 3"/>
                  <a:gd name="T33" fmla="*/ 329 h 1279"/>
                  <a:gd name="T34" fmla="*/ 3 w 3"/>
                  <a:gd name="T35" fmla="*/ 349 h 1279"/>
                  <a:gd name="T36" fmla="*/ 3 w 3"/>
                  <a:gd name="T37" fmla="*/ 370 h 1279"/>
                  <a:gd name="T38" fmla="*/ 3 w 3"/>
                  <a:gd name="T39" fmla="*/ 391 h 1279"/>
                  <a:gd name="T40" fmla="*/ 3 w 3"/>
                  <a:gd name="T41" fmla="*/ 411 h 1279"/>
                  <a:gd name="T42" fmla="*/ 3 w 3"/>
                  <a:gd name="T43" fmla="*/ 432 h 1279"/>
                  <a:gd name="T44" fmla="*/ 3 w 3"/>
                  <a:gd name="T45" fmla="*/ 452 h 1279"/>
                  <a:gd name="T46" fmla="*/ 3 w 3"/>
                  <a:gd name="T47" fmla="*/ 473 h 1279"/>
                  <a:gd name="T48" fmla="*/ 3 w 3"/>
                  <a:gd name="T49" fmla="*/ 493 h 1279"/>
                  <a:gd name="T50" fmla="*/ 3 w 3"/>
                  <a:gd name="T51" fmla="*/ 514 h 1279"/>
                  <a:gd name="T52" fmla="*/ 3 w 3"/>
                  <a:gd name="T53" fmla="*/ 535 h 1279"/>
                  <a:gd name="T54" fmla="*/ 3 w 3"/>
                  <a:gd name="T55" fmla="*/ 555 h 1279"/>
                  <a:gd name="T56" fmla="*/ 3 w 3"/>
                  <a:gd name="T57" fmla="*/ 576 h 1279"/>
                  <a:gd name="T58" fmla="*/ 3 w 3"/>
                  <a:gd name="T59" fmla="*/ 596 h 1279"/>
                  <a:gd name="T60" fmla="*/ 3 w 3"/>
                  <a:gd name="T61" fmla="*/ 617 h 1279"/>
                  <a:gd name="T62" fmla="*/ 3 w 3"/>
                  <a:gd name="T63" fmla="*/ 637 h 1279"/>
                  <a:gd name="T64" fmla="*/ 3 w 3"/>
                  <a:gd name="T65" fmla="*/ 658 h 1279"/>
                  <a:gd name="T66" fmla="*/ 3 w 3"/>
                  <a:gd name="T67" fmla="*/ 678 h 1279"/>
                  <a:gd name="T68" fmla="*/ 3 w 3"/>
                  <a:gd name="T69" fmla="*/ 699 h 1279"/>
                  <a:gd name="T70" fmla="*/ 3 w 3"/>
                  <a:gd name="T71" fmla="*/ 720 h 1279"/>
                  <a:gd name="T72" fmla="*/ 3 w 3"/>
                  <a:gd name="T73" fmla="*/ 740 h 1279"/>
                  <a:gd name="T74" fmla="*/ 3 w 3"/>
                  <a:gd name="T75" fmla="*/ 761 h 1279"/>
                  <a:gd name="T76" fmla="*/ 3 w 3"/>
                  <a:gd name="T77" fmla="*/ 781 h 1279"/>
                  <a:gd name="T78" fmla="*/ 3 w 3"/>
                  <a:gd name="T79" fmla="*/ 802 h 1279"/>
                  <a:gd name="T80" fmla="*/ 3 w 3"/>
                  <a:gd name="T81" fmla="*/ 822 h 1279"/>
                  <a:gd name="T82" fmla="*/ 3 w 3"/>
                  <a:gd name="T83" fmla="*/ 843 h 1279"/>
                  <a:gd name="T84" fmla="*/ 3 w 3"/>
                  <a:gd name="T85" fmla="*/ 864 h 1279"/>
                  <a:gd name="T86" fmla="*/ 3 w 3"/>
                  <a:gd name="T87" fmla="*/ 884 h 1279"/>
                  <a:gd name="T88" fmla="*/ 3 w 3"/>
                  <a:gd name="T89" fmla="*/ 905 h 1279"/>
                  <a:gd name="T90" fmla="*/ 3 w 3"/>
                  <a:gd name="T91" fmla="*/ 925 h 1279"/>
                  <a:gd name="T92" fmla="*/ 3 w 3"/>
                  <a:gd name="T93" fmla="*/ 946 h 1279"/>
                  <a:gd name="T94" fmla="*/ 3 w 3"/>
                  <a:gd name="T95" fmla="*/ 966 h 1279"/>
                  <a:gd name="T96" fmla="*/ 3 w 3"/>
                  <a:gd name="T97" fmla="*/ 987 h 1279"/>
                  <a:gd name="T98" fmla="*/ 3 w 3"/>
                  <a:gd name="T99" fmla="*/ 1007 h 1279"/>
                  <a:gd name="T100" fmla="*/ 3 w 3"/>
                  <a:gd name="T101" fmla="*/ 1028 h 1279"/>
                  <a:gd name="T102" fmla="*/ 3 w 3"/>
                  <a:gd name="T103" fmla="*/ 1049 h 1279"/>
                  <a:gd name="T104" fmla="*/ 3 w 3"/>
                  <a:gd name="T105" fmla="*/ 1069 h 1279"/>
                  <a:gd name="T106" fmla="*/ 3 w 3"/>
                  <a:gd name="T107" fmla="*/ 1090 h 1279"/>
                  <a:gd name="T108" fmla="*/ 3 w 3"/>
                  <a:gd name="T109" fmla="*/ 1110 h 1279"/>
                  <a:gd name="T110" fmla="*/ 3 w 3"/>
                  <a:gd name="T111" fmla="*/ 1131 h 1279"/>
                  <a:gd name="T112" fmla="*/ 3 w 3"/>
                  <a:gd name="T113" fmla="*/ 1151 h 1279"/>
                  <a:gd name="T114" fmla="*/ 3 w 3"/>
                  <a:gd name="T115" fmla="*/ 1172 h 1279"/>
                  <a:gd name="T116" fmla="*/ 3 w 3"/>
                  <a:gd name="T117" fmla="*/ 1193 h 1279"/>
                  <a:gd name="T118" fmla="*/ 3 w 3"/>
                  <a:gd name="T119" fmla="*/ 1213 h 1279"/>
                  <a:gd name="T120" fmla="*/ 3 w 3"/>
                  <a:gd name="T121" fmla="*/ 1234 h 1279"/>
                  <a:gd name="T122" fmla="*/ 3 w 3"/>
                  <a:gd name="T123" fmla="*/ 1254 h 1279"/>
                  <a:gd name="T124" fmla="*/ 3 w 3"/>
                  <a:gd name="T125" fmla="*/ 1275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" h="1279">
                    <a:moveTo>
                      <a:pt x="3" y="0"/>
                    </a:moveTo>
                    <a:lnTo>
                      <a:pt x="3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" y="20"/>
                    </a:moveTo>
                    <a:lnTo>
                      <a:pt x="3" y="36"/>
                    </a:lnTo>
                    <a:lnTo>
                      <a:pt x="0" y="36"/>
                    </a:lnTo>
                    <a:lnTo>
                      <a:pt x="0" y="20"/>
                    </a:lnTo>
                    <a:lnTo>
                      <a:pt x="3" y="20"/>
                    </a:lnTo>
                    <a:close/>
                    <a:moveTo>
                      <a:pt x="3" y="41"/>
                    </a:moveTo>
                    <a:lnTo>
                      <a:pt x="3" y="56"/>
                    </a:lnTo>
                    <a:lnTo>
                      <a:pt x="0" y="56"/>
                    </a:lnTo>
                    <a:lnTo>
                      <a:pt x="0" y="41"/>
                    </a:lnTo>
                    <a:lnTo>
                      <a:pt x="3" y="41"/>
                    </a:lnTo>
                    <a:close/>
                    <a:moveTo>
                      <a:pt x="3" y="62"/>
                    </a:moveTo>
                    <a:lnTo>
                      <a:pt x="3" y="77"/>
                    </a:lnTo>
                    <a:lnTo>
                      <a:pt x="0" y="77"/>
                    </a:lnTo>
                    <a:lnTo>
                      <a:pt x="0" y="62"/>
                    </a:lnTo>
                    <a:lnTo>
                      <a:pt x="3" y="62"/>
                    </a:lnTo>
                    <a:close/>
                    <a:moveTo>
                      <a:pt x="3" y="82"/>
                    </a:moveTo>
                    <a:lnTo>
                      <a:pt x="3" y="98"/>
                    </a:lnTo>
                    <a:lnTo>
                      <a:pt x="0" y="98"/>
                    </a:lnTo>
                    <a:lnTo>
                      <a:pt x="0" y="82"/>
                    </a:lnTo>
                    <a:lnTo>
                      <a:pt x="3" y="82"/>
                    </a:lnTo>
                    <a:close/>
                    <a:moveTo>
                      <a:pt x="3" y="103"/>
                    </a:moveTo>
                    <a:lnTo>
                      <a:pt x="3" y="118"/>
                    </a:lnTo>
                    <a:lnTo>
                      <a:pt x="0" y="118"/>
                    </a:lnTo>
                    <a:lnTo>
                      <a:pt x="0" y="103"/>
                    </a:lnTo>
                    <a:lnTo>
                      <a:pt x="3" y="103"/>
                    </a:lnTo>
                    <a:close/>
                    <a:moveTo>
                      <a:pt x="3" y="123"/>
                    </a:moveTo>
                    <a:lnTo>
                      <a:pt x="3" y="139"/>
                    </a:lnTo>
                    <a:lnTo>
                      <a:pt x="0" y="139"/>
                    </a:lnTo>
                    <a:lnTo>
                      <a:pt x="0" y="123"/>
                    </a:lnTo>
                    <a:lnTo>
                      <a:pt x="3" y="123"/>
                    </a:lnTo>
                    <a:close/>
                    <a:moveTo>
                      <a:pt x="3" y="144"/>
                    </a:moveTo>
                    <a:lnTo>
                      <a:pt x="3" y="159"/>
                    </a:lnTo>
                    <a:lnTo>
                      <a:pt x="0" y="159"/>
                    </a:lnTo>
                    <a:lnTo>
                      <a:pt x="0" y="144"/>
                    </a:lnTo>
                    <a:lnTo>
                      <a:pt x="3" y="144"/>
                    </a:lnTo>
                    <a:close/>
                    <a:moveTo>
                      <a:pt x="3" y="164"/>
                    </a:moveTo>
                    <a:lnTo>
                      <a:pt x="3" y="180"/>
                    </a:lnTo>
                    <a:lnTo>
                      <a:pt x="0" y="180"/>
                    </a:lnTo>
                    <a:lnTo>
                      <a:pt x="0" y="164"/>
                    </a:lnTo>
                    <a:lnTo>
                      <a:pt x="3" y="164"/>
                    </a:lnTo>
                    <a:close/>
                    <a:moveTo>
                      <a:pt x="3" y="185"/>
                    </a:moveTo>
                    <a:lnTo>
                      <a:pt x="3" y="200"/>
                    </a:lnTo>
                    <a:lnTo>
                      <a:pt x="0" y="200"/>
                    </a:lnTo>
                    <a:lnTo>
                      <a:pt x="0" y="185"/>
                    </a:lnTo>
                    <a:lnTo>
                      <a:pt x="3" y="185"/>
                    </a:lnTo>
                    <a:close/>
                    <a:moveTo>
                      <a:pt x="3" y="205"/>
                    </a:moveTo>
                    <a:lnTo>
                      <a:pt x="3" y="221"/>
                    </a:lnTo>
                    <a:lnTo>
                      <a:pt x="0" y="221"/>
                    </a:lnTo>
                    <a:lnTo>
                      <a:pt x="0" y="205"/>
                    </a:lnTo>
                    <a:lnTo>
                      <a:pt x="3" y="205"/>
                    </a:lnTo>
                    <a:close/>
                    <a:moveTo>
                      <a:pt x="3" y="226"/>
                    </a:moveTo>
                    <a:lnTo>
                      <a:pt x="3" y="241"/>
                    </a:lnTo>
                    <a:lnTo>
                      <a:pt x="0" y="241"/>
                    </a:lnTo>
                    <a:lnTo>
                      <a:pt x="0" y="226"/>
                    </a:lnTo>
                    <a:lnTo>
                      <a:pt x="3" y="226"/>
                    </a:lnTo>
                    <a:close/>
                    <a:moveTo>
                      <a:pt x="3" y="247"/>
                    </a:moveTo>
                    <a:lnTo>
                      <a:pt x="3" y="262"/>
                    </a:lnTo>
                    <a:lnTo>
                      <a:pt x="0" y="262"/>
                    </a:lnTo>
                    <a:lnTo>
                      <a:pt x="0" y="247"/>
                    </a:lnTo>
                    <a:lnTo>
                      <a:pt x="3" y="247"/>
                    </a:lnTo>
                    <a:close/>
                    <a:moveTo>
                      <a:pt x="3" y="267"/>
                    </a:moveTo>
                    <a:lnTo>
                      <a:pt x="3" y="283"/>
                    </a:lnTo>
                    <a:lnTo>
                      <a:pt x="0" y="283"/>
                    </a:lnTo>
                    <a:lnTo>
                      <a:pt x="0" y="267"/>
                    </a:lnTo>
                    <a:lnTo>
                      <a:pt x="3" y="267"/>
                    </a:lnTo>
                    <a:close/>
                    <a:moveTo>
                      <a:pt x="3" y="288"/>
                    </a:moveTo>
                    <a:lnTo>
                      <a:pt x="3" y="303"/>
                    </a:lnTo>
                    <a:lnTo>
                      <a:pt x="0" y="303"/>
                    </a:lnTo>
                    <a:lnTo>
                      <a:pt x="0" y="288"/>
                    </a:lnTo>
                    <a:lnTo>
                      <a:pt x="3" y="288"/>
                    </a:lnTo>
                    <a:close/>
                    <a:moveTo>
                      <a:pt x="3" y="308"/>
                    </a:moveTo>
                    <a:lnTo>
                      <a:pt x="3" y="324"/>
                    </a:lnTo>
                    <a:lnTo>
                      <a:pt x="0" y="324"/>
                    </a:lnTo>
                    <a:lnTo>
                      <a:pt x="0" y="308"/>
                    </a:lnTo>
                    <a:lnTo>
                      <a:pt x="3" y="308"/>
                    </a:lnTo>
                    <a:close/>
                    <a:moveTo>
                      <a:pt x="3" y="329"/>
                    </a:moveTo>
                    <a:lnTo>
                      <a:pt x="3" y="344"/>
                    </a:lnTo>
                    <a:lnTo>
                      <a:pt x="0" y="344"/>
                    </a:lnTo>
                    <a:lnTo>
                      <a:pt x="0" y="329"/>
                    </a:lnTo>
                    <a:lnTo>
                      <a:pt x="3" y="329"/>
                    </a:lnTo>
                    <a:close/>
                    <a:moveTo>
                      <a:pt x="3" y="349"/>
                    </a:moveTo>
                    <a:lnTo>
                      <a:pt x="3" y="365"/>
                    </a:lnTo>
                    <a:lnTo>
                      <a:pt x="0" y="365"/>
                    </a:lnTo>
                    <a:lnTo>
                      <a:pt x="0" y="349"/>
                    </a:lnTo>
                    <a:lnTo>
                      <a:pt x="3" y="349"/>
                    </a:lnTo>
                    <a:close/>
                    <a:moveTo>
                      <a:pt x="3" y="370"/>
                    </a:moveTo>
                    <a:lnTo>
                      <a:pt x="3" y="385"/>
                    </a:lnTo>
                    <a:lnTo>
                      <a:pt x="0" y="385"/>
                    </a:lnTo>
                    <a:lnTo>
                      <a:pt x="0" y="370"/>
                    </a:lnTo>
                    <a:lnTo>
                      <a:pt x="3" y="370"/>
                    </a:lnTo>
                    <a:close/>
                    <a:moveTo>
                      <a:pt x="3" y="391"/>
                    </a:moveTo>
                    <a:lnTo>
                      <a:pt x="3" y="406"/>
                    </a:lnTo>
                    <a:lnTo>
                      <a:pt x="0" y="406"/>
                    </a:lnTo>
                    <a:lnTo>
                      <a:pt x="0" y="391"/>
                    </a:lnTo>
                    <a:lnTo>
                      <a:pt x="3" y="391"/>
                    </a:lnTo>
                    <a:close/>
                    <a:moveTo>
                      <a:pt x="3" y="411"/>
                    </a:moveTo>
                    <a:lnTo>
                      <a:pt x="3" y="427"/>
                    </a:lnTo>
                    <a:lnTo>
                      <a:pt x="0" y="427"/>
                    </a:lnTo>
                    <a:lnTo>
                      <a:pt x="0" y="411"/>
                    </a:lnTo>
                    <a:lnTo>
                      <a:pt x="3" y="411"/>
                    </a:lnTo>
                    <a:close/>
                    <a:moveTo>
                      <a:pt x="3" y="432"/>
                    </a:moveTo>
                    <a:lnTo>
                      <a:pt x="3" y="447"/>
                    </a:lnTo>
                    <a:lnTo>
                      <a:pt x="0" y="447"/>
                    </a:lnTo>
                    <a:lnTo>
                      <a:pt x="0" y="432"/>
                    </a:lnTo>
                    <a:lnTo>
                      <a:pt x="3" y="432"/>
                    </a:lnTo>
                    <a:close/>
                    <a:moveTo>
                      <a:pt x="3" y="452"/>
                    </a:moveTo>
                    <a:lnTo>
                      <a:pt x="3" y="468"/>
                    </a:lnTo>
                    <a:lnTo>
                      <a:pt x="0" y="468"/>
                    </a:lnTo>
                    <a:lnTo>
                      <a:pt x="0" y="452"/>
                    </a:lnTo>
                    <a:lnTo>
                      <a:pt x="3" y="452"/>
                    </a:lnTo>
                    <a:close/>
                    <a:moveTo>
                      <a:pt x="3" y="473"/>
                    </a:moveTo>
                    <a:lnTo>
                      <a:pt x="3" y="488"/>
                    </a:lnTo>
                    <a:lnTo>
                      <a:pt x="0" y="488"/>
                    </a:lnTo>
                    <a:lnTo>
                      <a:pt x="0" y="473"/>
                    </a:lnTo>
                    <a:lnTo>
                      <a:pt x="3" y="473"/>
                    </a:lnTo>
                    <a:close/>
                    <a:moveTo>
                      <a:pt x="3" y="493"/>
                    </a:moveTo>
                    <a:lnTo>
                      <a:pt x="3" y="509"/>
                    </a:lnTo>
                    <a:lnTo>
                      <a:pt x="0" y="509"/>
                    </a:lnTo>
                    <a:lnTo>
                      <a:pt x="0" y="493"/>
                    </a:lnTo>
                    <a:lnTo>
                      <a:pt x="3" y="493"/>
                    </a:lnTo>
                    <a:close/>
                    <a:moveTo>
                      <a:pt x="3" y="514"/>
                    </a:moveTo>
                    <a:lnTo>
                      <a:pt x="3" y="529"/>
                    </a:lnTo>
                    <a:lnTo>
                      <a:pt x="0" y="529"/>
                    </a:lnTo>
                    <a:lnTo>
                      <a:pt x="0" y="514"/>
                    </a:lnTo>
                    <a:lnTo>
                      <a:pt x="3" y="514"/>
                    </a:lnTo>
                    <a:close/>
                    <a:moveTo>
                      <a:pt x="3" y="535"/>
                    </a:moveTo>
                    <a:lnTo>
                      <a:pt x="3" y="550"/>
                    </a:lnTo>
                    <a:lnTo>
                      <a:pt x="0" y="550"/>
                    </a:lnTo>
                    <a:lnTo>
                      <a:pt x="0" y="535"/>
                    </a:lnTo>
                    <a:lnTo>
                      <a:pt x="3" y="535"/>
                    </a:lnTo>
                    <a:close/>
                    <a:moveTo>
                      <a:pt x="3" y="555"/>
                    </a:moveTo>
                    <a:lnTo>
                      <a:pt x="3" y="570"/>
                    </a:lnTo>
                    <a:lnTo>
                      <a:pt x="0" y="570"/>
                    </a:lnTo>
                    <a:lnTo>
                      <a:pt x="0" y="555"/>
                    </a:lnTo>
                    <a:lnTo>
                      <a:pt x="3" y="555"/>
                    </a:lnTo>
                    <a:close/>
                    <a:moveTo>
                      <a:pt x="3" y="576"/>
                    </a:moveTo>
                    <a:lnTo>
                      <a:pt x="3" y="591"/>
                    </a:lnTo>
                    <a:lnTo>
                      <a:pt x="0" y="591"/>
                    </a:lnTo>
                    <a:lnTo>
                      <a:pt x="0" y="576"/>
                    </a:lnTo>
                    <a:lnTo>
                      <a:pt x="3" y="576"/>
                    </a:lnTo>
                    <a:close/>
                    <a:moveTo>
                      <a:pt x="3" y="596"/>
                    </a:moveTo>
                    <a:lnTo>
                      <a:pt x="3" y="612"/>
                    </a:lnTo>
                    <a:lnTo>
                      <a:pt x="0" y="612"/>
                    </a:lnTo>
                    <a:lnTo>
                      <a:pt x="0" y="596"/>
                    </a:lnTo>
                    <a:lnTo>
                      <a:pt x="3" y="596"/>
                    </a:lnTo>
                    <a:close/>
                    <a:moveTo>
                      <a:pt x="3" y="617"/>
                    </a:moveTo>
                    <a:lnTo>
                      <a:pt x="3" y="632"/>
                    </a:lnTo>
                    <a:lnTo>
                      <a:pt x="0" y="632"/>
                    </a:lnTo>
                    <a:lnTo>
                      <a:pt x="0" y="617"/>
                    </a:lnTo>
                    <a:lnTo>
                      <a:pt x="3" y="617"/>
                    </a:lnTo>
                    <a:close/>
                    <a:moveTo>
                      <a:pt x="3" y="637"/>
                    </a:moveTo>
                    <a:lnTo>
                      <a:pt x="3" y="653"/>
                    </a:lnTo>
                    <a:lnTo>
                      <a:pt x="0" y="653"/>
                    </a:lnTo>
                    <a:lnTo>
                      <a:pt x="0" y="637"/>
                    </a:lnTo>
                    <a:lnTo>
                      <a:pt x="3" y="637"/>
                    </a:lnTo>
                    <a:close/>
                    <a:moveTo>
                      <a:pt x="3" y="658"/>
                    </a:moveTo>
                    <a:lnTo>
                      <a:pt x="3" y="673"/>
                    </a:lnTo>
                    <a:lnTo>
                      <a:pt x="0" y="673"/>
                    </a:lnTo>
                    <a:lnTo>
                      <a:pt x="0" y="658"/>
                    </a:lnTo>
                    <a:lnTo>
                      <a:pt x="3" y="658"/>
                    </a:lnTo>
                    <a:close/>
                    <a:moveTo>
                      <a:pt x="3" y="678"/>
                    </a:moveTo>
                    <a:lnTo>
                      <a:pt x="3" y="694"/>
                    </a:lnTo>
                    <a:lnTo>
                      <a:pt x="0" y="694"/>
                    </a:lnTo>
                    <a:lnTo>
                      <a:pt x="0" y="678"/>
                    </a:lnTo>
                    <a:lnTo>
                      <a:pt x="3" y="678"/>
                    </a:lnTo>
                    <a:close/>
                    <a:moveTo>
                      <a:pt x="3" y="699"/>
                    </a:moveTo>
                    <a:lnTo>
                      <a:pt x="3" y="714"/>
                    </a:lnTo>
                    <a:lnTo>
                      <a:pt x="0" y="714"/>
                    </a:lnTo>
                    <a:lnTo>
                      <a:pt x="0" y="699"/>
                    </a:lnTo>
                    <a:lnTo>
                      <a:pt x="3" y="699"/>
                    </a:lnTo>
                    <a:close/>
                    <a:moveTo>
                      <a:pt x="3" y="720"/>
                    </a:moveTo>
                    <a:lnTo>
                      <a:pt x="3" y="735"/>
                    </a:lnTo>
                    <a:lnTo>
                      <a:pt x="0" y="735"/>
                    </a:lnTo>
                    <a:lnTo>
                      <a:pt x="0" y="720"/>
                    </a:lnTo>
                    <a:lnTo>
                      <a:pt x="3" y="720"/>
                    </a:lnTo>
                    <a:close/>
                    <a:moveTo>
                      <a:pt x="3" y="740"/>
                    </a:moveTo>
                    <a:lnTo>
                      <a:pt x="3" y="756"/>
                    </a:lnTo>
                    <a:lnTo>
                      <a:pt x="0" y="756"/>
                    </a:lnTo>
                    <a:lnTo>
                      <a:pt x="0" y="740"/>
                    </a:lnTo>
                    <a:lnTo>
                      <a:pt x="3" y="740"/>
                    </a:lnTo>
                    <a:close/>
                    <a:moveTo>
                      <a:pt x="3" y="761"/>
                    </a:moveTo>
                    <a:lnTo>
                      <a:pt x="3" y="776"/>
                    </a:lnTo>
                    <a:lnTo>
                      <a:pt x="0" y="776"/>
                    </a:lnTo>
                    <a:lnTo>
                      <a:pt x="0" y="761"/>
                    </a:lnTo>
                    <a:lnTo>
                      <a:pt x="3" y="761"/>
                    </a:lnTo>
                    <a:close/>
                    <a:moveTo>
                      <a:pt x="3" y="781"/>
                    </a:moveTo>
                    <a:lnTo>
                      <a:pt x="3" y="797"/>
                    </a:lnTo>
                    <a:lnTo>
                      <a:pt x="0" y="797"/>
                    </a:lnTo>
                    <a:lnTo>
                      <a:pt x="0" y="781"/>
                    </a:lnTo>
                    <a:lnTo>
                      <a:pt x="3" y="781"/>
                    </a:lnTo>
                    <a:close/>
                    <a:moveTo>
                      <a:pt x="3" y="802"/>
                    </a:moveTo>
                    <a:lnTo>
                      <a:pt x="3" y="817"/>
                    </a:lnTo>
                    <a:lnTo>
                      <a:pt x="0" y="817"/>
                    </a:lnTo>
                    <a:lnTo>
                      <a:pt x="0" y="802"/>
                    </a:lnTo>
                    <a:lnTo>
                      <a:pt x="3" y="802"/>
                    </a:lnTo>
                    <a:close/>
                    <a:moveTo>
                      <a:pt x="3" y="822"/>
                    </a:moveTo>
                    <a:lnTo>
                      <a:pt x="3" y="838"/>
                    </a:lnTo>
                    <a:lnTo>
                      <a:pt x="0" y="838"/>
                    </a:lnTo>
                    <a:lnTo>
                      <a:pt x="0" y="822"/>
                    </a:lnTo>
                    <a:lnTo>
                      <a:pt x="3" y="822"/>
                    </a:lnTo>
                    <a:close/>
                    <a:moveTo>
                      <a:pt x="3" y="843"/>
                    </a:moveTo>
                    <a:lnTo>
                      <a:pt x="3" y="858"/>
                    </a:lnTo>
                    <a:lnTo>
                      <a:pt x="0" y="858"/>
                    </a:lnTo>
                    <a:lnTo>
                      <a:pt x="0" y="843"/>
                    </a:lnTo>
                    <a:lnTo>
                      <a:pt x="3" y="843"/>
                    </a:lnTo>
                    <a:close/>
                    <a:moveTo>
                      <a:pt x="3" y="864"/>
                    </a:moveTo>
                    <a:lnTo>
                      <a:pt x="3" y="879"/>
                    </a:lnTo>
                    <a:lnTo>
                      <a:pt x="0" y="879"/>
                    </a:lnTo>
                    <a:lnTo>
                      <a:pt x="0" y="864"/>
                    </a:lnTo>
                    <a:lnTo>
                      <a:pt x="3" y="864"/>
                    </a:lnTo>
                    <a:close/>
                    <a:moveTo>
                      <a:pt x="3" y="884"/>
                    </a:moveTo>
                    <a:lnTo>
                      <a:pt x="3" y="900"/>
                    </a:lnTo>
                    <a:lnTo>
                      <a:pt x="0" y="900"/>
                    </a:lnTo>
                    <a:lnTo>
                      <a:pt x="0" y="884"/>
                    </a:lnTo>
                    <a:lnTo>
                      <a:pt x="3" y="884"/>
                    </a:lnTo>
                    <a:close/>
                    <a:moveTo>
                      <a:pt x="3" y="905"/>
                    </a:moveTo>
                    <a:lnTo>
                      <a:pt x="3" y="920"/>
                    </a:lnTo>
                    <a:lnTo>
                      <a:pt x="0" y="920"/>
                    </a:lnTo>
                    <a:lnTo>
                      <a:pt x="0" y="905"/>
                    </a:lnTo>
                    <a:lnTo>
                      <a:pt x="3" y="905"/>
                    </a:lnTo>
                    <a:close/>
                    <a:moveTo>
                      <a:pt x="3" y="925"/>
                    </a:moveTo>
                    <a:lnTo>
                      <a:pt x="3" y="941"/>
                    </a:lnTo>
                    <a:lnTo>
                      <a:pt x="0" y="941"/>
                    </a:lnTo>
                    <a:lnTo>
                      <a:pt x="0" y="925"/>
                    </a:lnTo>
                    <a:lnTo>
                      <a:pt x="3" y="925"/>
                    </a:lnTo>
                    <a:close/>
                    <a:moveTo>
                      <a:pt x="3" y="946"/>
                    </a:moveTo>
                    <a:lnTo>
                      <a:pt x="3" y="961"/>
                    </a:lnTo>
                    <a:lnTo>
                      <a:pt x="0" y="961"/>
                    </a:lnTo>
                    <a:lnTo>
                      <a:pt x="0" y="946"/>
                    </a:lnTo>
                    <a:lnTo>
                      <a:pt x="3" y="946"/>
                    </a:lnTo>
                    <a:close/>
                    <a:moveTo>
                      <a:pt x="3" y="966"/>
                    </a:moveTo>
                    <a:lnTo>
                      <a:pt x="3" y="982"/>
                    </a:lnTo>
                    <a:lnTo>
                      <a:pt x="0" y="982"/>
                    </a:lnTo>
                    <a:lnTo>
                      <a:pt x="0" y="966"/>
                    </a:lnTo>
                    <a:lnTo>
                      <a:pt x="3" y="966"/>
                    </a:lnTo>
                    <a:close/>
                    <a:moveTo>
                      <a:pt x="3" y="987"/>
                    </a:moveTo>
                    <a:lnTo>
                      <a:pt x="3" y="1002"/>
                    </a:lnTo>
                    <a:lnTo>
                      <a:pt x="0" y="1002"/>
                    </a:lnTo>
                    <a:lnTo>
                      <a:pt x="0" y="987"/>
                    </a:lnTo>
                    <a:lnTo>
                      <a:pt x="3" y="987"/>
                    </a:lnTo>
                    <a:close/>
                    <a:moveTo>
                      <a:pt x="3" y="1007"/>
                    </a:moveTo>
                    <a:lnTo>
                      <a:pt x="3" y="1023"/>
                    </a:lnTo>
                    <a:lnTo>
                      <a:pt x="0" y="1023"/>
                    </a:lnTo>
                    <a:lnTo>
                      <a:pt x="0" y="1007"/>
                    </a:lnTo>
                    <a:lnTo>
                      <a:pt x="3" y="1007"/>
                    </a:lnTo>
                    <a:close/>
                    <a:moveTo>
                      <a:pt x="3" y="1028"/>
                    </a:moveTo>
                    <a:lnTo>
                      <a:pt x="3" y="1043"/>
                    </a:lnTo>
                    <a:lnTo>
                      <a:pt x="0" y="1043"/>
                    </a:lnTo>
                    <a:lnTo>
                      <a:pt x="0" y="1028"/>
                    </a:lnTo>
                    <a:lnTo>
                      <a:pt x="3" y="1028"/>
                    </a:lnTo>
                    <a:close/>
                    <a:moveTo>
                      <a:pt x="3" y="1049"/>
                    </a:moveTo>
                    <a:lnTo>
                      <a:pt x="3" y="1064"/>
                    </a:lnTo>
                    <a:lnTo>
                      <a:pt x="0" y="1064"/>
                    </a:lnTo>
                    <a:lnTo>
                      <a:pt x="0" y="1049"/>
                    </a:lnTo>
                    <a:lnTo>
                      <a:pt x="3" y="1049"/>
                    </a:lnTo>
                    <a:close/>
                    <a:moveTo>
                      <a:pt x="3" y="1069"/>
                    </a:moveTo>
                    <a:lnTo>
                      <a:pt x="3" y="1085"/>
                    </a:lnTo>
                    <a:lnTo>
                      <a:pt x="0" y="1085"/>
                    </a:lnTo>
                    <a:lnTo>
                      <a:pt x="0" y="1069"/>
                    </a:lnTo>
                    <a:lnTo>
                      <a:pt x="3" y="1069"/>
                    </a:lnTo>
                    <a:close/>
                    <a:moveTo>
                      <a:pt x="3" y="1090"/>
                    </a:moveTo>
                    <a:lnTo>
                      <a:pt x="3" y="1105"/>
                    </a:lnTo>
                    <a:lnTo>
                      <a:pt x="0" y="1105"/>
                    </a:lnTo>
                    <a:lnTo>
                      <a:pt x="0" y="1090"/>
                    </a:lnTo>
                    <a:lnTo>
                      <a:pt x="3" y="1090"/>
                    </a:lnTo>
                    <a:close/>
                    <a:moveTo>
                      <a:pt x="3" y="1110"/>
                    </a:moveTo>
                    <a:lnTo>
                      <a:pt x="3" y="1126"/>
                    </a:lnTo>
                    <a:lnTo>
                      <a:pt x="0" y="1126"/>
                    </a:lnTo>
                    <a:lnTo>
                      <a:pt x="0" y="1110"/>
                    </a:lnTo>
                    <a:lnTo>
                      <a:pt x="3" y="1110"/>
                    </a:lnTo>
                    <a:close/>
                    <a:moveTo>
                      <a:pt x="3" y="1131"/>
                    </a:moveTo>
                    <a:lnTo>
                      <a:pt x="3" y="1146"/>
                    </a:lnTo>
                    <a:lnTo>
                      <a:pt x="0" y="1146"/>
                    </a:lnTo>
                    <a:lnTo>
                      <a:pt x="0" y="1131"/>
                    </a:lnTo>
                    <a:lnTo>
                      <a:pt x="3" y="1131"/>
                    </a:lnTo>
                    <a:close/>
                    <a:moveTo>
                      <a:pt x="3" y="1151"/>
                    </a:moveTo>
                    <a:lnTo>
                      <a:pt x="3" y="1167"/>
                    </a:lnTo>
                    <a:lnTo>
                      <a:pt x="0" y="1167"/>
                    </a:lnTo>
                    <a:lnTo>
                      <a:pt x="0" y="1151"/>
                    </a:lnTo>
                    <a:lnTo>
                      <a:pt x="3" y="1151"/>
                    </a:lnTo>
                    <a:close/>
                    <a:moveTo>
                      <a:pt x="3" y="1172"/>
                    </a:moveTo>
                    <a:lnTo>
                      <a:pt x="3" y="1187"/>
                    </a:lnTo>
                    <a:lnTo>
                      <a:pt x="0" y="1187"/>
                    </a:lnTo>
                    <a:lnTo>
                      <a:pt x="0" y="1172"/>
                    </a:lnTo>
                    <a:lnTo>
                      <a:pt x="3" y="1172"/>
                    </a:lnTo>
                    <a:close/>
                    <a:moveTo>
                      <a:pt x="3" y="1193"/>
                    </a:moveTo>
                    <a:lnTo>
                      <a:pt x="3" y="1208"/>
                    </a:lnTo>
                    <a:lnTo>
                      <a:pt x="0" y="1208"/>
                    </a:lnTo>
                    <a:lnTo>
                      <a:pt x="0" y="1193"/>
                    </a:lnTo>
                    <a:lnTo>
                      <a:pt x="3" y="1193"/>
                    </a:lnTo>
                    <a:close/>
                    <a:moveTo>
                      <a:pt x="3" y="1213"/>
                    </a:moveTo>
                    <a:lnTo>
                      <a:pt x="3" y="1229"/>
                    </a:lnTo>
                    <a:lnTo>
                      <a:pt x="0" y="1229"/>
                    </a:lnTo>
                    <a:lnTo>
                      <a:pt x="0" y="1213"/>
                    </a:lnTo>
                    <a:lnTo>
                      <a:pt x="3" y="1213"/>
                    </a:lnTo>
                    <a:close/>
                    <a:moveTo>
                      <a:pt x="3" y="1234"/>
                    </a:moveTo>
                    <a:lnTo>
                      <a:pt x="3" y="1249"/>
                    </a:lnTo>
                    <a:lnTo>
                      <a:pt x="0" y="1249"/>
                    </a:lnTo>
                    <a:lnTo>
                      <a:pt x="0" y="1234"/>
                    </a:lnTo>
                    <a:lnTo>
                      <a:pt x="3" y="1234"/>
                    </a:lnTo>
                    <a:close/>
                    <a:moveTo>
                      <a:pt x="3" y="1254"/>
                    </a:moveTo>
                    <a:lnTo>
                      <a:pt x="3" y="1270"/>
                    </a:lnTo>
                    <a:lnTo>
                      <a:pt x="0" y="1270"/>
                    </a:lnTo>
                    <a:lnTo>
                      <a:pt x="0" y="1254"/>
                    </a:lnTo>
                    <a:lnTo>
                      <a:pt x="3" y="1254"/>
                    </a:lnTo>
                    <a:close/>
                    <a:moveTo>
                      <a:pt x="3" y="1275"/>
                    </a:moveTo>
                    <a:lnTo>
                      <a:pt x="3" y="1279"/>
                    </a:lnTo>
                    <a:lnTo>
                      <a:pt x="0" y="1279"/>
                    </a:lnTo>
                    <a:lnTo>
                      <a:pt x="0" y="1275"/>
                    </a:lnTo>
                    <a:lnTo>
                      <a:pt x="3" y="1275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5" name="Rectangle 7269"/>
              <p:cNvSpPr>
                <a:spLocks noChangeArrowheads="1"/>
              </p:cNvSpPr>
              <p:nvPr/>
            </p:nvSpPr>
            <p:spPr bwMode="auto">
              <a:xfrm>
                <a:off x="3120" y="2502"/>
                <a:ext cx="2907" cy="18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6" name="Rectangle 7270"/>
              <p:cNvSpPr>
                <a:spLocks noChangeArrowheads="1"/>
              </p:cNvSpPr>
              <p:nvPr/>
            </p:nvSpPr>
            <p:spPr bwMode="auto">
              <a:xfrm>
                <a:off x="3358" y="2599"/>
                <a:ext cx="2589" cy="14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7" name="Line 7271"/>
              <p:cNvSpPr>
                <a:spLocks noChangeShapeType="1"/>
              </p:cNvSpPr>
              <p:nvPr/>
            </p:nvSpPr>
            <p:spPr bwMode="auto">
              <a:xfrm>
                <a:off x="3402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8" name="Line 7272"/>
              <p:cNvSpPr>
                <a:spLocks noChangeShapeType="1"/>
              </p:cNvSpPr>
              <p:nvPr/>
            </p:nvSpPr>
            <p:spPr bwMode="auto">
              <a:xfrm flipV="1">
                <a:off x="3402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9" name="Line 7273"/>
              <p:cNvSpPr>
                <a:spLocks noChangeShapeType="1"/>
              </p:cNvSpPr>
              <p:nvPr/>
            </p:nvSpPr>
            <p:spPr bwMode="auto">
              <a:xfrm>
                <a:off x="3505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0" name="Line 7274"/>
              <p:cNvSpPr>
                <a:spLocks noChangeShapeType="1"/>
              </p:cNvSpPr>
              <p:nvPr/>
            </p:nvSpPr>
            <p:spPr bwMode="auto">
              <a:xfrm flipV="1">
                <a:off x="3505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1" name="Line 7275"/>
              <p:cNvSpPr>
                <a:spLocks noChangeShapeType="1"/>
              </p:cNvSpPr>
              <p:nvPr/>
            </p:nvSpPr>
            <p:spPr bwMode="auto">
              <a:xfrm>
                <a:off x="3609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2" name="Line 7276"/>
              <p:cNvSpPr>
                <a:spLocks noChangeShapeType="1"/>
              </p:cNvSpPr>
              <p:nvPr/>
            </p:nvSpPr>
            <p:spPr bwMode="auto">
              <a:xfrm flipV="1">
                <a:off x="3609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3" name="Line 7277"/>
              <p:cNvSpPr>
                <a:spLocks noChangeShapeType="1"/>
              </p:cNvSpPr>
              <p:nvPr/>
            </p:nvSpPr>
            <p:spPr bwMode="auto">
              <a:xfrm>
                <a:off x="3816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4" name="Line 7278"/>
              <p:cNvSpPr>
                <a:spLocks noChangeShapeType="1"/>
              </p:cNvSpPr>
              <p:nvPr/>
            </p:nvSpPr>
            <p:spPr bwMode="auto">
              <a:xfrm flipV="1">
                <a:off x="3816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5" name="Line 7279"/>
              <p:cNvSpPr>
                <a:spLocks noChangeShapeType="1"/>
              </p:cNvSpPr>
              <p:nvPr/>
            </p:nvSpPr>
            <p:spPr bwMode="auto">
              <a:xfrm>
                <a:off x="3919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6" name="Line 7280"/>
              <p:cNvSpPr>
                <a:spLocks noChangeShapeType="1"/>
              </p:cNvSpPr>
              <p:nvPr/>
            </p:nvSpPr>
            <p:spPr bwMode="auto">
              <a:xfrm flipV="1">
                <a:off x="3919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7" name="Line 7281"/>
              <p:cNvSpPr>
                <a:spLocks noChangeShapeType="1"/>
              </p:cNvSpPr>
              <p:nvPr/>
            </p:nvSpPr>
            <p:spPr bwMode="auto">
              <a:xfrm>
                <a:off x="4023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8" name="Line 7282"/>
              <p:cNvSpPr>
                <a:spLocks noChangeShapeType="1"/>
              </p:cNvSpPr>
              <p:nvPr/>
            </p:nvSpPr>
            <p:spPr bwMode="auto">
              <a:xfrm flipV="1">
                <a:off x="4023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9" name="Line 7283"/>
              <p:cNvSpPr>
                <a:spLocks noChangeShapeType="1"/>
              </p:cNvSpPr>
              <p:nvPr/>
            </p:nvSpPr>
            <p:spPr bwMode="auto">
              <a:xfrm>
                <a:off x="4126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0" name="Line 7284"/>
              <p:cNvSpPr>
                <a:spLocks noChangeShapeType="1"/>
              </p:cNvSpPr>
              <p:nvPr/>
            </p:nvSpPr>
            <p:spPr bwMode="auto">
              <a:xfrm flipV="1">
                <a:off x="4126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1" name="Line 7285"/>
              <p:cNvSpPr>
                <a:spLocks noChangeShapeType="1"/>
              </p:cNvSpPr>
              <p:nvPr/>
            </p:nvSpPr>
            <p:spPr bwMode="auto">
              <a:xfrm>
                <a:off x="4334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2" name="Line 7286"/>
              <p:cNvSpPr>
                <a:spLocks noChangeShapeType="1"/>
              </p:cNvSpPr>
              <p:nvPr/>
            </p:nvSpPr>
            <p:spPr bwMode="auto">
              <a:xfrm flipV="1">
                <a:off x="4334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3" name="Line 7287"/>
              <p:cNvSpPr>
                <a:spLocks noChangeShapeType="1"/>
              </p:cNvSpPr>
              <p:nvPr/>
            </p:nvSpPr>
            <p:spPr bwMode="auto">
              <a:xfrm>
                <a:off x="4437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4" name="Line 7288"/>
              <p:cNvSpPr>
                <a:spLocks noChangeShapeType="1"/>
              </p:cNvSpPr>
              <p:nvPr/>
            </p:nvSpPr>
            <p:spPr bwMode="auto">
              <a:xfrm flipV="1">
                <a:off x="4437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5" name="Line 7289"/>
              <p:cNvSpPr>
                <a:spLocks noChangeShapeType="1"/>
              </p:cNvSpPr>
              <p:nvPr/>
            </p:nvSpPr>
            <p:spPr bwMode="auto">
              <a:xfrm>
                <a:off x="4541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6" name="Line 7290"/>
              <p:cNvSpPr>
                <a:spLocks noChangeShapeType="1"/>
              </p:cNvSpPr>
              <p:nvPr/>
            </p:nvSpPr>
            <p:spPr bwMode="auto">
              <a:xfrm flipV="1">
                <a:off x="4541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7" name="Line 7291"/>
              <p:cNvSpPr>
                <a:spLocks noChangeShapeType="1"/>
              </p:cNvSpPr>
              <p:nvPr/>
            </p:nvSpPr>
            <p:spPr bwMode="auto">
              <a:xfrm>
                <a:off x="4644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8" name="Line 7292"/>
              <p:cNvSpPr>
                <a:spLocks noChangeShapeType="1"/>
              </p:cNvSpPr>
              <p:nvPr/>
            </p:nvSpPr>
            <p:spPr bwMode="auto">
              <a:xfrm flipV="1">
                <a:off x="4644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9" name="Line 7293"/>
              <p:cNvSpPr>
                <a:spLocks noChangeShapeType="1"/>
              </p:cNvSpPr>
              <p:nvPr/>
            </p:nvSpPr>
            <p:spPr bwMode="auto">
              <a:xfrm>
                <a:off x="4851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0" name="Line 7294"/>
              <p:cNvSpPr>
                <a:spLocks noChangeShapeType="1"/>
              </p:cNvSpPr>
              <p:nvPr/>
            </p:nvSpPr>
            <p:spPr bwMode="auto">
              <a:xfrm flipV="1">
                <a:off x="4851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1" name="Line 7295"/>
              <p:cNvSpPr>
                <a:spLocks noChangeShapeType="1"/>
              </p:cNvSpPr>
              <p:nvPr/>
            </p:nvSpPr>
            <p:spPr bwMode="auto">
              <a:xfrm>
                <a:off x="4955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2" name="Line 7296"/>
              <p:cNvSpPr>
                <a:spLocks noChangeShapeType="1"/>
              </p:cNvSpPr>
              <p:nvPr/>
            </p:nvSpPr>
            <p:spPr bwMode="auto">
              <a:xfrm flipV="1">
                <a:off x="4955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3" name="Line 7297"/>
              <p:cNvSpPr>
                <a:spLocks noChangeShapeType="1"/>
              </p:cNvSpPr>
              <p:nvPr/>
            </p:nvSpPr>
            <p:spPr bwMode="auto">
              <a:xfrm>
                <a:off x="5058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4" name="Line 7298"/>
              <p:cNvSpPr>
                <a:spLocks noChangeShapeType="1"/>
              </p:cNvSpPr>
              <p:nvPr/>
            </p:nvSpPr>
            <p:spPr bwMode="auto">
              <a:xfrm flipV="1">
                <a:off x="5058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5" name="Line 7299"/>
              <p:cNvSpPr>
                <a:spLocks noChangeShapeType="1"/>
              </p:cNvSpPr>
              <p:nvPr/>
            </p:nvSpPr>
            <p:spPr bwMode="auto">
              <a:xfrm>
                <a:off x="5162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6" name="Line 7300"/>
              <p:cNvSpPr>
                <a:spLocks noChangeShapeType="1"/>
              </p:cNvSpPr>
              <p:nvPr/>
            </p:nvSpPr>
            <p:spPr bwMode="auto">
              <a:xfrm flipV="1">
                <a:off x="5162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7" name="Line 7301"/>
              <p:cNvSpPr>
                <a:spLocks noChangeShapeType="1"/>
              </p:cNvSpPr>
              <p:nvPr/>
            </p:nvSpPr>
            <p:spPr bwMode="auto">
              <a:xfrm>
                <a:off x="5369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8" name="Line 7302"/>
              <p:cNvSpPr>
                <a:spLocks noChangeShapeType="1"/>
              </p:cNvSpPr>
              <p:nvPr/>
            </p:nvSpPr>
            <p:spPr bwMode="auto">
              <a:xfrm flipV="1">
                <a:off x="5369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9" name="Line 7303"/>
              <p:cNvSpPr>
                <a:spLocks noChangeShapeType="1"/>
              </p:cNvSpPr>
              <p:nvPr/>
            </p:nvSpPr>
            <p:spPr bwMode="auto">
              <a:xfrm>
                <a:off x="5472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0" name="Line 7304"/>
              <p:cNvSpPr>
                <a:spLocks noChangeShapeType="1"/>
              </p:cNvSpPr>
              <p:nvPr/>
            </p:nvSpPr>
            <p:spPr bwMode="auto">
              <a:xfrm flipV="1">
                <a:off x="5472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1" name="Line 7305"/>
              <p:cNvSpPr>
                <a:spLocks noChangeShapeType="1"/>
              </p:cNvSpPr>
              <p:nvPr/>
            </p:nvSpPr>
            <p:spPr bwMode="auto">
              <a:xfrm>
                <a:off x="5576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2" name="Line 7306"/>
              <p:cNvSpPr>
                <a:spLocks noChangeShapeType="1"/>
              </p:cNvSpPr>
              <p:nvPr/>
            </p:nvSpPr>
            <p:spPr bwMode="auto">
              <a:xfrm flipV="1">
                <a:off x="5576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3" name="Line 7307"/>
              <p:cNvSpPr>
                <a:spLocks noChangeShapeType="1"/>
              </p:cNvSpPr>
              <p:nvPr/>
            </p:nvSpPr>
            <p:spPr bwMode="auto">
              <a:xfrm>
                <a:off x="5680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4" name="Line 7308"/>
              <p:cNvSpPr>
                <a:spLocks noChangeShapeType="1"/>
              </p:cNvSpPr>
              <p:nvPr/>
            </p:nvSpPr>
            <p:spPr bwMode="auto">
              <a:xfrm flipV="1">
                <a:off x="5680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5" name="Line 7309"/>
              <p:cNvSpPr>
                <a:spLocks noChangeShapeType="1"/>
              </p:cNvSpPr>
              <p:nvPr/>
            </p:nvSpPr>
            <p:spPr bwMode="auto">
              <a:xfrm>
                <a:off x="5887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6" name="Line 7310"/>
              <p:cNvSpPr>
                <a:spLocks noChangeShapeType="1"/>
              </p:cNvSpPr>
              <p:nvPr/>
            </p:nvSpPr>
            <p:spPr bwMode="auto">
              <a:xfrm flipV="1">
                <a:off x="5887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7" name="Line 7311"/>
              <p:cNvSpPr>
                <a:spLocks noChangeShapeType="1"/>
              </p:cNvSpPr>
              <p:nvPr/>
            </p:nvSpPr>
            <p:spPr bwMode="auto">
              <a:xfrm flipH="1">
                <a:off x="3352" y="3959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8" name="Line 7312"/>
              <p:cNvSpPr>
                <a:spLocks noChangeShapeType="1"/>
              </p:cNvSpPr>
              <p:nvPr/>
            </p:nvSpPr>
            <p:spPr bwMode="auto">
              <a:xfrm>
                <a:off x="3361" y="3959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9" name="Line 7313"/>
              <p:cNvSpPr>
                <a:spLocks noChangeShapeType="1"/>
              </p:cNvSpPr>
              <p:nvPr/>
            </p:nvSpPr>
            <p:spPr bwMode="auto">
              <a:xfrm flipH="1">
                <a:off x="3352" y="3900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0" name="Line 7314"/>
              <p:cNvSpPr>
                <a:spLocks noChangeShapeType="1"/>
              </p:cNvSpPr>
              <p:nvPr/>
            </p:nvSpPr>
            <p:spPr bwMode="auto">
              <a:xfrm>
                <a:off x="3361" y="3900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1" name="Line 7315"/>
              <p:cNvSpPr>
                <a:spLocks noChangeShapeType="1"/>
              </p:cNvSpPr>
              <p:nvPr/>
            </p:nvSpPr>
            <p:spPr bwMode="auto">
              <a:xfrm flipH="1">
                <a:off x="3352" y="3841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2" name="Line 7316"/>
              <p:cNvSpPr>
                <a:spLocks noChangeShapeType="1"/>
              </p:cNvSpPr>
              <p:nvPr/>
            </p:nvSpPr>
            <p:spPr bwMode="auto">
              <a:xfrm>
                <a:off x="3361" y="3841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23" name="Group 7518"/>
            <p:cNvGrpSpPr>
              <a:grpSpLocks/>
            </p:cNvGrpSpPr>
            <p:nvPr/>
          </p:nvGrpSpPr>
          <p:grpSpPr bwMode="auto">
            <a:xfrm>
              <a:off x="3352" y="2661"/>
              <a:ext cx="1312" cy="1357"/>
              <a:chOff x="3352" y="2661"/>
              <a:chExt cx="1312" cy="1357"/>
            </a:xfrm>
          </p:grpSpPr>
          <p:sp>
            <p:nvSpPr>
              <p:cNvPr id="13723" name="Line 7318"/>
              <p:cNvSpPr>
                <a:spLocks noChangeShapeType="1"/>
              </p:cNvSpPr>
              <p:nvPr/>
            </p:nvSpPr>
            <p:spPr bwMode="auto">
              <a:xfrm flipH="1">
                <a:off x="3352" y="3723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4" name="Line 7319"/>
              <p:cNvSpPr>
                <a:spLocks noChangeShapeType="1"/>
              </p:cNvSpPr>
              <p:nvPr/>
            </p:nvSpPr>
            <p:spPr bwMode="auto">
              <a:xfrm>
                <a:off x="3361" y="3723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5" name="Line 7320"/>
              <p:cNvSpPr>
                <a:spLocks noChangeShapeType="1"/>
              </p:cNvSpPr>
              <p:nvPr/>
            </p:nvSpPr>
            <p:spPr bwMode="auto">
              <a:xfrm flipH="1">
                <a:off x="3352" y="3664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6" name="Line 7321"/>
              <p:cNvSpPr>
                <a:spLocks noChangeShapeType="1"/>
              </p:cNvSpPr>
              <p:nvPr/>
            </p:nvSpPr>
            <p:spPr bwMode="auto">
              <a:xfrm>
                <a:off x="3361" y="3664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7" name="Line 7322"/>
              <p:cNvSpPr>
                <a:spLocks noChangeShapeType="1"/>
              </p:cNvSpPr>
              <p:nvPr/>
            </p:nvSpPr>
            <p:spPr bwMode="auto">
              <a:xfrm flipH="1">
                <a:off x="3352" y="3605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8" name="Line 7323"/>
              <p:cNvSpPr>
                <a:spLocks noChangeShapeType="1"/>
              </p:cNvSpPr>
              <p:nvPr/>
            </p:nvSpPr>
            <p:spPr bwMode="auto">
              <a:xfrm>
                <a:off x="3361" y="3605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9" name="Line 7324"/>
              <p:cNvSpPr>
                <a:spLocks noChangeShapeType="1"/>
              </p:cNvSpPr>
              <p:nvPr/>
            </p:nvSpPr>
            <p:spPr bwMode="auto">
              <a:xfrm flipH="1">
                <a:off x="3352" y="3487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0" name="Line 7325"/>
              <p:cNvSpPr>
                <a:spLocks noChangeShapeType="1"/>
              </p:cNvSpPr>
              <p:nvPr/>
            </p:nvSpPr>
            <p:spPr bwMode="auto">
              <a:xfrm>
                <a:off x="3361" y="3487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1" name="Line 7326"/>
              <p:cNvSpPr>
                <a:spLocks noChangeShapeType="1"/>
              </p:cNvSpPr>
              <p:nvPr/>
            </p:nvSpPr>
            <p:spPr bwMode="auto">
              <a:xfrm flipH="1">
                <a:off x="3352" y="3428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2" name="Line 7327"/>
              <p:cNvSpPr>
                <a:spLocks noChangeShapeType="1"/>
              </p:cNvSpPr>
              <p:nvPr/>
            </p:nvSpPr>
            <p:spPr bwMode="auto">
              <a:xfrm>
                <a:off x="3361" y="3428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3" name="Line 7328"/>
              <p:cNvSpPr>
                <a:spLocks noChangeShapeType="1"/>
              </p:cNvSpPr>
              <p:nvPr/>
            </p:nvSpPr>
            <p:spPr bwMode="auto">
              <a:xfrm flipH="1">
                <a:off x="3352" y="3369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4" name="Line 7329"/>
              <p:cNvSpPr>
                <a:spLocks noChangeShapeType="1"/>
              </p:cNvSpPr>
              <p:nvPr/>
            </p:nvSpPr>
            <p:spPr bwMode="auto">
              <a:xfrm>
                <a:off x="3361" y="3369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5" name="Line 7330"/>
              <p:cNvSpPr>
                <a:spLocks noChangeShapeType="1"/>
              </p:cNvSpPr>
              <p:nvPr/>
            </p:nvSpPr>
            <p:spPr bwMode="auto">
              <a:xfrm flipH="1">
                <a:off x="3352" y="3251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6" name="Line 7331"/>
              <p:cNvSpPr>
                <a:spLocks noChangeShapeType="1"/>
              </p:cNvSpPr>
              <p:nvPr/>
            </p:nvSpPr>
            <p:spPr bwMode="auto">
              <a:xfrm>
                <a:off x="3361" y="3251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7" name="Line 7332"/>
              <p:cNvSpPr>
                <a:spLocks noChangeShapeType="1"/>
              </p:cNvSpPr>
              <p:nvPr/>
            </p:nvSpPr>
            <p:spPr bwMode="auto">
              <a:xfrm flipH="1">
                <a:off x="3352" y="3192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8" name="Line 7333"/>
              <p:cNvSpPr>
                <a:spLocks noChangeShapeType="1"/>
              </p:cNvSpPr>
              <p:nvPr/>
            </p:nvSpPr>
            <p:spPr bwMode="auto">
              <a:xfrm>
                <a:off x="3361" y="3192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9" name="Line 7334"/>
              <p:cNvSpPr>
                <a:spLocks noChangeShapeType="1"/>
              </p:cNvSpPr>
              <p:nvPr/>
            </p:nvSpPr>
            <p:spPr bwMode="auto">
              <a:xfrm flipH="1">
                <a:off x="3352" y="3133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0" name="Line 7335"/>
              <p:cNvSpPr>
                <a:spLocks noChangeShapeType="1"/>
              </p:cNvSpPr>
              <p:nvPr/>
            </p:nvSpPr>
            <p:spPr bwMode="auto">
              <a:xfrm>
                <a:off x="3361" y="3133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1" name="Line 7336"/>
              <p:cNvSpPr>
                <a:spLocks noChangeShapeType="1"/>
              </p:cNvSpPr>
              <p:nvPr/>
            </p:nvSpPr>
            <p:spPr bwMode="auto">
              <a:xfrm flipH="1">
                <a:off x="3352" y="3015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2" name="Line 7337"/>
              <p:cNvSpPr>
                <a:spLocks noChangeShapeType="1"/>
              </p:cNvSpPr>
              <p:nvPr/>
            </p:nvSpPr>
            <p:spPr bwMode="auto">
              <a:xfrm>
                <a:off x="3361" y="3015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3" name="Line 7338"/>
              <p:cNvSpPr>
                <a:spLocks noChangeShapeType="1"/>
              </p:cNvSpPr>
              <p:nvPr/>
            </p:nvSpPr>
            <p:spPr bwMode="auto">
              <a:xfrm flipH="1">
                <a:off x="3352" y="2956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4" name="Line 7339"/>
              <p:cNvSpPr>
                <a:spLocks noChangeShapeType="1"/>
              </p:cNvSpPr>
              <p:nvPr/>
            </p:nvSpPr>
            <p:spPr bwMode="auto">
              <a:xfrm>
                <a:off x="3361" y="2956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5" name="Line 7340"/>
              <p:cNvSpPr>
                <a:spLocks noChangeShapeType="1"/>
              </p:cNvSpPr>
              <p:nvPr/>
            </p:nvSpPr>
            <p:spPr bwMode="auto">
              <a:xfrm flipH="1">
                <a:off x="3352" y="2897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6" name="Line 7341"/>
              <p:cNvSpPr>
                <a:spLocks noChangeShapeType="1"/>
              </p:cNvSpPr>
              <p:nvPr/>
            </p:nvSpPr>
            <p:spPr bwMode="auto">
              <a:xfrm>
                <a:off x="3361" y="2897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7" name="Line 7342"/>
              <p:cNvSpPr>
                <a:spLocks noChangeShapeType="1"/>
              </p:cNvSpPr>
              <p:nvPr/>
            </p:nvSpPr>
            <p:spPr bwMode="auto">
              <a:xfrm flipH="1">
                <a:off x="3352" y="2779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8" name="Line 7343"/>
              <p:cNvSpPr>
                <a:spLocks noChangeShapeType="1"/>
              </p:cNvSpPr>
              <p:nvPr/>
            </p:nvSpPr>
            <p:spPr bwMode="auto">
              <a:xfrm>
                <a:off x="3361" y="2779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9" name="Line 7344"/>
              <p:cNvSpPr>
                <a:spLocks noChangeShapeType="1"/>
              </p:cNvSpPr>
              <p:nvPr/>
            </p:nvSpPr>
            <p:spPr bwMode="auto">
              <a:xfrm flipH="1">
                <a:off x="3352" y="2720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0" name="Line 7345"/>
              <p:cNvSpPr>
                <a:spLocks noChangeShapeType="1"/>
              </p:cNvSpPr>
              <p:nvPr/>
            </p:nvSpPr>
            <p:spPr bwMode="auto">
              <a:xfrm>
                <a:off x="3361" y="2720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1" name="Line 7346"/>
              <p:cNvSpPr>
                <a:spLocks noChangeShapeType="1"/>
              </p:cNvSpPr>
              <p:nvPr/>
            </p:nvSpPr>
            <p:spPr bwMode="auto">
              <a:xfrm flipH="1">
                <a:off x="3352" y="2661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2" name="Line 7347"/>
              <p:cNvSpPr>
                <a:spLocks noChangeShapeType="1"/>
              </p:cNvSpPr>
              <p:nvPr/>
            </p:nvSpPr>
            <p:spPr bwMode="auto">
              <a:xfrm>
                <a:off x="3361" y="2661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3" name="Line 7348"/>
              <p:cNvSpPr>
                <a:spLocks noChangeShapeType="1"/>
              </p:cNvSpPr>
              <p:nvPr/>
            </p:nvSpPr>
            <p:spPr bwMode="auto">
              <a:xfrm flipV="1">
                <a:off x="3355" y="3935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4" name="Line 7349"/>
              <p:cNvSpPr>
                <a:spLocks noChangeShapeType="1"/>
              </p:cNvSpPr>
              <p:nvPr/>
            </p:nvSpPr>
            <p:spPr bwMode="auto">
              <a:xfrm>
                <a:off x="3362" y="3935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5" name="Line 7350"/>
              <p:cNvSpPr>
                <a:spLocks noChangeShapeType="1"/>
              </p:cNvSpPr>
              <p:nvPr/>
            </p:nvSpPr>
            <p:spPr bwMode="auto">
              <a:xfrm>
                <a:off x="3370" y="394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6" name="Line 7351"/>
              <p:cNvSpPr>
                <a:spLocks noChangeShapeType="1"/>
              </p:cNvSpPr>
              <p:nvPr/>
            </p:nvSpPr>
            <p:spPr bwMode="auto">
              <a:xfrm>
                <a:off x="3377" y="3946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7" name="Line 7352"/>
              <p:cNvSpPr>
                <a:spLocks noChangeShapeType="1"/>
              </p:cNvSpPr>
              <p:nvPr/>
            </p:nvSpPr>
            <p:spPr bwMode="auto">
              <a:xfrm>
                <a:off x="3385" y="395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8" name="Line 7353"/>
              <p:cNvSpPr>
                <a:spLocks noChangeShapeType="1"/>
              </p:cNvSpPr>
              <p:nvPr/>
            </p:nvSpPr>
            <p:spPr bwMode="auto">
              <a:xfrm>
                <a:off x="3393" y="3961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9" name="Line 7354"/>
              <p:cNvSpPr>
                <a:spLocks noChangeShapeType="1"/>
              </p:cNvSpPr>
              <p:nvPr/>
            </p:nvSpPr>
            <p:spPr bwMode="auto">
              <a:xfrm>
                <a:off x="3400" y="3982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0" name="Line 7355"/>
              <p:cNvSpPr>
                <a:spLocks noChangeShapeType="1"/>
              </p:cNvSpPr>
              <p:nvPr/>
            </p:nvSpPr>
            <p:spPr bwMode="auto">
              <a:xfrm>
                <a:off x="3408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1" name="Line 7356"/>
              <p:cNvSpPr>
                <a:spLocks noChangeShapeType="1"/>
              </p:cNvSpPr>
              <p:nvPr/>
            </p:nvSpPr>
            <p:spPr bwMode="auto">
              <a:xfrm flipV="1">
                <a:off x="3415" y="399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2" name="Line 7357"/>
              <p:cNvSpPr>
                <a:spLocks noChangeShapeType="1"/>
              </p:cNvSpPr>
              <p:nvPr/>
            </p:nvSpPr>
            <p:spPr bwMode="auto">
              <a:xfrm>
                <a:off x="3423" y="399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3" name="Line 7358"/>
              <p:cNvSpPr>
                <a:spLocks noChangeShapeType="1"/>
              </p:cNvSpPr>
              <p:nvPr/>
            </p:nvSpPr>
            <p:spPr bwMode="auto">
              <a:xfrm>
                <a:off x="3430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4" name="Line 7359"/>
              <p:cNvSpPr>
                <a:spLocks noChangeShapeType="1"/>
              </p:cNvSpPr>
              <p:nvPr/>
            </p:nvSpPr>
            <p:spPr bwMode="auto">
              <a:xfrm>
                <a:off x="3438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5" name="Line 7360"/>
              <p:cNvSpPr>
                <a:spLocks noChangeShapeType="1"/>
              </p:cNvSpPr>
              <p:nvPr/>
            </p:nvSpPr>
            <p:spPr bwMode="auto">
              <a:xfrm>
                <a:off x="3446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6" name="Line 7361"/>
              <p:cNvSpPr>
                <a:spLocks noChangeShapeType="1"/>
              </p:cNvSpPr>
              <p:nvPr/>
            </p:nvSpPr>
            <p:spPr bwMode="auto">
              <a:xfrm>
                <a:off x="3453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7" name="Line 7362"/>
              <p:cNvSpPr>
                <a:spLocks noChangeShapeType="1"/>
              </p:cNvSpPr>
              <p:nvPr/>
            </p:nvSpPr>
            <p:spPr bwMode="auto">
              <a:xfrm>
                <a:off x="3461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8" name="Line 7363"/>
              <p:cNvSpPr>
                <a:spLocks noChangeShapeType="1"/>
              </p:cNvSpPr>
              <p:nvPr/>
            </p:nvSpPr>
            <p:spPr bwMode="auto">
              <a:xfrm>
                <a:off x="3468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9" name="Line 7364"/>
              <p:cNvSpPr>
                <a:spLocks noChangeShapeType="1"/>
              </p:cNvSpPr>
              <p:nvPr/>
            </p:nvSpPr>
            <p:spPr bwMode="auto">
              <a:xfrm flipV="1">
                <a:off x="3476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0" name="Line 7365"/>
              <p:cNvSpPr>
                <a:spLocks noChangeShapeType="1"/>
              </p:cNvSpPr>
              <p:nvPr/>
            </p:nvSpPr>
            <p:spPr bwMode="auto">
              <a:xfrm>
                <a:off x="3483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1" name="Line 7366"/>
              <p:cNvSpPr>
                <a:spLocks noChangeShapeType="1"/>
              </p:cNvSpPr>
              <p:nvPr/>
            </p:nvSpPr>
            <p:spPr bwMode="auto">
              <a:xfrm>
                <a:off x="3491" y="4007"/>
                <a:ext cx="11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2" name="Line 7367"/>
              <p:cNvSpPr>
                <a:spLocks noChangeShapeType="1"/>
              </p:cNvSpPr>
              <p:nvPr/>
            </p:nvSpPr>
            <p:spPr bwMode="auto">
              <a:xfrm>
                <a:off x="3502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3" name="Line 7368"/>
              <p:cNvSpPr>
                <a:spLocks noChangeShapeType="1"/>
              </p:cNvSpPr>
              <p:nvPr/>
            </p:nvSpPr>
            <p:spPr bwMode="auto">
              <a:xfrm flipV="1">
                <a:off x="3510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4" name="Line 7369"/>
              <p:cNvSpPr>
                <a:spLocks noChangeShapeType="1"/>
              </p:cNvSpPr>
              <p:nvPr/>
            </p:nvSpPr>
            <p:spPr bwMode="auto">
              <a:xfrm flipV="1">
                <a:off x="3517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5" name="Line 7370"/>
              <p:cNvSpPr>
                <a:spLocks noChangeShapeType="1"/>
              </p:cNvSpPr>
              <p:nvPr/>
            </p:nvSpPr>
            <p:spPr bwMode="auto">
              <a:xfrm>
                <a:off x="3525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6" name="Line 7371"/>
              <p:cNvSpPr>
                <a:spLocks noChangeShapeType="1"/>
              </p:cNvSpPr>
              <p:nvPr/>
            </p:nvSpPr>
            <p:spPr bwMode="auto">
              <a:xfrm>
                <a:off x="3533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7" name="Line 7372"/>
              <p:cNvSpPr>
                <a:spLocks noChangeShapeType="1"/>
              </p:cNvSpPr>
              <p:nvPr/>
            </p:nvSpPr>
            <p:spPr bwMode="auto">
              <a:xfrm>
                <a:off x="3540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8" name="Line 7373"/>
              <p:cNvSpPr>
                <a:spLocks noChangeShapeType="1"/>
              </p:cNvSpPr>
              <p:nvPr/>
            </p:nvSpPr>
            <p:spPr bwMode="auto">
              <a:xfrm>
                <a:off x="3548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9" name="Line 7374"/>
              <p:cNvSpPr>
                <a:spLocks noChangeShapeType="1"/>
              </p:cNvSpPr>
              <p:nvPr/>
            </p:nvSpPr>
            <p:spPr bwMode="auto">
              <a:xfrm>
                <a:off x="3555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0" name="Line 7375"/>
              <p:cNvSpPr>
                <a:spLocks noChangeShapeType="1"/>
              </p:cNvSpPr>
              <p:nvPr/>
            </p:nvSpPr>
            <p:spPr bwMode="auto">
              <a:xfrm>
                <a:off x="3563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1" name="Line 7376"/>
              <p:cNvSpPr>
                <a:spLocks noChangeShapeType="1"/>
              </p:cNvSpPr>
              <p:nvPr/>
            </p:nvSpPr>
            <p:spPr bwMode="auto">
              <a:xfrm>
                <a:off x="3570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2" name="Line 7377"/>
              <p:cNvSpPr>
                <a:spLocks noChangeShapeType="1"/>
              </p:cNvSpPr>
              <p:nvPr/>
            </p:nvSpPr>
            <p:spPr bwMode="auto">
              <a:xfrm>
                <a:off x="3578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3" name="Line 7378"/>
              <p:cNvSpPr>
                <a:spLocks noChangeShapeType="1"/>
              </p:cNvSpPr>
              <p:nvPr/>
            </p:nvSpPr>
            <p:spPr bwMode="auto">
              <a:xfrm>
                <a:off x="3586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4" name="Line 7379"/>
              <p:cNvSpPr>
                <a:spLocks noChangeShapeType="1"/>
              </p:cNvSpPr>
              <p:nvPr/>
            </p:nvSpPr>
            <p:spPr bwMode="auto">
              <a:xfrm>
                <a:off x="359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5" name="Line 7380"/>
              <p:cNvSpPr>
                <a:spLocks noChangeShapeType="1"/>
              </p:cNvSpPr>
              <p:nvPr/>
            </p:nvSpPr>
            <p:spPr bwMode="auto">
              <a:xfrm>
                <a:off x="360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6" name="Line 7381"/>
              <p:cNvSpPr>
                <a:spLocks noChangeShapeType="1"/>
              </p:cNvSpPr>
              <p:nvPr/>
            </p:nvSpPr>
            <p:spPr bwMode="auto">
              <a:xfrm>
                <a:off x="360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7" name="Line 7382"/>
              <p:cNvSpPr>
                <a:spLocks noChangeShapeType="1"/>
              </p:cNvSpPr>
              <p:nvPr/>
            </p:nvSpPr>
            <p:spPr bwMode="auto">
              <a:xfrm>
                <a:off x="361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8" name="Line 7383"/>
              <p:cNvSpPr>
                <a:spLocks noChangeShapeType="1"/>
              </p:cNvSpPr>
              <p:nvPr/>
            </p:nvSpPr>
            <p:spPr bwMode="auto">
              <a:xfrm>
                <a:off x="362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9" name="Line 7384"/>
              <p:cNvSpPr>
                <a:spLocks noChangeShapeType="1"/>
              </p:cNvSpPr>
              <p:nvPr/>
            </p:nvSpPr>
            <p:spPr bwMode="auto">
              <a:xfrm>
                <a:off x="363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0" name="Line 7385"/>
              <p:cNvSpPr>
                <a:spLocks noChangeShapeType="1"/>
              </p:cNvSpPr>
              <p:nvPr/>
            </p:nvSpPr>
            <p:spPr bwMode="auto">
              <a:xfrm flipV="1">
                <a:off x="3639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1" name="Line 7386"/>
              <p:cNvSpPr>
                <a:spLocks noChangeShapeType="1"/>
              </p:cNvSpPr>
              <p:nvPr/>
            </p:nvSpPr>
            <p:spPr bwMode="auto">
              <a:xfrm flipV="1">
                <a:off x="3646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2" name="Line 7387"/>
              <p:cNvSpPr>
                <a:spLocks noChangeShapeType="1"/>
              </p:cNvSpPr>
              <p:nvPr/>
            </p:nvSpPr>
            <p:spPr bwMode="auto">
              <a:xfrm>
                <a:off x="3654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3" name="Line 7388"/>
              <p:cNvSpPr>
                <a:spLocks noChangeShapeType="1"/>
              </p:cNvSpPr>
              <p:nvPr/>
            </p:nvSpPr>
            <p:spPr bwMode="auto">
              <a:xfrm>
                <a:off x="3661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4" name="Line 7389"/>
              <p:cNvSpPr>
                <a:spLocks noChangeShapeType="1"/>
              </p:cNvSpPr>
              <p:nvPr/>
            </p:nvSpPr>
            <p:spPr bwMode="auto">
              <a:xfrm>
                <a:off x="3669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5" name="Line 7390"/>
              <p:cNvSpPr>
                <a:spLocks noChangeShapeType="1"/>
              </p:cNvSpPr>
              <p:nvPr/>
            </p:nvSpPr>
            <p:spPr bwMode="auto">
              <a:xfrm>
                <a:off x="367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6" name="Line 7391"/>
              <p:cNvSpPr>
                <a:spLocks noChangeShapeType="1"/>
              </p:cNvSpPr>
              <p:nvPr/>
            </p:nvSpPr>
            <p:spPr bwMode="auto">
              <a:xfrm flipV="1">
                <a:off x="3684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7" name="Line 7392"/>
              <p:cNvSpPr>
                <a:spLocks noChangeShapeType="1"/>
              </p:cNvSpPr>
              <p:nvPr/>
            </p:nvSpPr>
            <p:spPr bwMode="auto">
              <a:xfrm flipV="1">
                <a:off x="3692" y="4007"/>
                <a:ext cx="11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8" name="Line 7393"/>
              <p:cNvSpPr>
                <a:spLocks noChangeShapeType="1"/>
              </p:cNvSpPr>
              <p:nvPr/>
            </p:nvSpPr>
            <p:spPr bwMode="auto">
              <a:xfrm flipV="1">
                <a:off x="3703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9" name="Line 7394"/>
              <p:cNvSpPr>
                <a:spLocks noChangeShapeType="1"/>
              </p:cNvSpPr>
              <p:nvPr/>
            </p:nvSpPr>
            <p:spPr bwMode="auto">
              <a:xfrm flipV="1">
                <a:off x="3710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0" name="Line 7395"/>
              <p:cNvSpPr>
                <a:spLocks noChangeShapeType="1"/>
              </p:cNvSpPr>
              <p:nvPr/>
            </p:nvSpPr>
            <p:spPr bwMode="auto">
              <a:xfrm flipV="1">
                <a:off x="3718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1" name="Line 7396"/>
              <p:cNvSpPr>
                <a:spLocks noChangeShapeType="1"/>
              </p:cNvSpPr>
              <p:nvPr/>
            </p:nvSpPr>
            <p:spPr bwMode="auto">
              <a:xfrm flipV="1">
                <a:off x="3726" y="398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2" name="Line 7397"/>
              <p:cNvSpPr>
                <a:spLocks noChangeShapeType="1"/>
              </p:cNvSpPr>
              <p:nvPr/>
            </p:nvSpPr>
            <p:spPr bwMode="auto">
              <a:xfrm flipV="1">
                <a:off x="3733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3" name="Line 7398"/>
              <p:cNvSpPr>
                <a:spLocks noChangeShapeType="1"/>
              </p:cNvSpPr>
              <p:nvPr/>
            </p:nvSpPr>
            <p:spPr bwMode="auto">
              <a:xfrm>
                <a:off x="3741" y="397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4" name="Line 7399"/>
              <p:cNvSpPr>
                <a:spLocks noChangeShapeType="1"/>
              </p:cNvSpPr>
              <p:nvPr/>
            </p:nvSpPr>
            <p:spPr bwMode="auto">
              <a:xfrm>
                <a:off x="3748" y="398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5" name="Line 7400"/>
              <p:cNvSpPr>
                <a:spLocks noChangeShapeType="1"/>
              </p:cNvSpPr>
              <p:nvPr/>
            </p:nvSpPr>
            <p:spPr bwMode="auto">
              <a:xfrm flipV="1">
                <a:off x="3756" y="399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6" name="Line 7401"/>
              <p:cNvSpPr>
                <a:spLocks noChangeShapeType="1"/>
              </p:cNvSpPr>
              <p:nvPr/>
            </p:nvSpPr>
            <p:spPr bwMode="auto">
              <a:xfrm flipV="1">
                <a:off x="3763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7" name="Line 7402"/>
              <p:cNvSpPr>
                <a:spLocks noChangeShapeType="1"/>
              </p:cNvSpPr>
              <p:nvPr/>
            </p:nvSpPr>
            <p:spPr bwMode="auto">
              <a:xfrm>
                <a:off x="3771" y="398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8" name="Line 7403"/>
              <p:cNvSpPr>
                <a:spLocks noChangeShapeType="1"/>
              </p:cNvSpPr>
              <p:nvPr/>
            </p:nvSpPr>
            <p:spPr bwMode="auto">
              <a:xfrm>
                <a:off x="3779" y="3997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9" name="Line 7404"/>
              <p:cNvSpPr>
                <a:spLocks noChangeShapeType="1"/>
              </p:cNvSpPr>
              <p:nvPr/>
            </p:nvSpPr>
            <p:spPr bwMode="auto">
              <a:xfrm>
                <a:off x="3786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0" name="Line 7405"/>
              <p:cNvSpPr>
                <a:spLocks noChangeShapeType="1"/>
              </p:cNvSpPr>
              <p:nvPr/>
            </p:nvSpPr>
            <p:spPr bwMode="auto">
              <a:xfrm>
                <a:off x="3794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1" name="Line 7406"/>
              <p:cNvSpPr>
                <a:spLocks noChangeShapeType="1"/>
              </p:cNvSpPr>
              <p:nvPr/>
            </p:nvSpPr>
            <p:spPr bwMode="auto">
              <a:xfrm flipV="1">
                <a:off x="3801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2" name="Line 7407"/>
              <p:cNvSpPr>
                <a:spLocks noChangeShapeType="1"/>
              </p:cNvSpPr>
              <p:nvPr/>
            </p:nvSpPr>
            <p:spPr bwMode="auto">
              <a:xfrm flipV="1">
                <a:off x="3809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3" name="Line 7408"/>
              <p:cNvSpPr>
                <a:spLocks noChangeShapeType="1"/>
              </p:cNvSpPr>
              <p:nvPr/>
            </p:nvSpPr>
            <p:spPr bwMode="auto">
              <a:xfrm>
                <a:off x="3816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4" name="Line 7409"/>
              <p:cNvSpPr>
                <a:spLocks noChangeShapeType="1"/>
              </p:cNvSpPr>
              <p:nvPr/>
            </p:nvSpPr>
            <p:spPr bwMode="auto">
              <a:xfrm>
                <a:off x="3824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5" name="Line 7410"/>
              <p:cNvSpPr>
                <a:spLocks noChangeShapeType="1"/>
              </p:cNvSpPr>
              <p:nvPr/>
            </p:nvSpPr>
            <p:spPr bwMode="auto">
              <a:xfrm>
                <a:off x="3832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6" name="Line 7411"/>
              <p:cNvSpPr>
                <a:spLocks noChangeShapeType="1"/>
              </p:cNvSpPr>
              <p:nvPr/>
            </p:nvSpPr>
            <p:spPr bwMode="auto">
              <a:xfrm flipV="1">
                <a:off x="3839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7" name="Line 7412"/>
              <p:cNvSpPr>
                <a:spLocks noChangeShapeType="1"/>
              </p:cNvSpPr>
              <p:nvPr/>
            </p:nvSpPr>
            <p:spPr bwMode="auto">
              <a:xfrm flipV="1">
                <a:off x="3847" y="399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8" name="Line 7413"/>
              <p:cNvSpPr>
                <a:spLocks noChangeShapeType="1"/>
              </p:cNvSpPr>
              <p:nvPr/>
            </p:nvSpPr>
            <p:spPr bwMode="auto">
              <a:xfrm flipV="1">
                <a:off x="3854" y="3977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9" name="Line 7414"/>
              <p:cNvSpPr>
                <a:spLocks noChangeShapeType="1"/>
              </p:cNvSpPr>
              <p:nvPr/>
            </p:nvSpPr>
            <p:spPr bwMode="auto">
              <a:xfrm flipV="1">
                <a:off x="3862" y="3961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0" name="Line 7415"/>
              <p:cNvSpPr>
                <a:spLocks noChangeShapeType="1"/>
              </p:cNvSpPr>
              <p:nvPr/>
            </p:nvSpPr>
            <p:spPr bwMode="auto">
              <a:xfrm flipV="1">
                <a:off x="3869" y="3925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1" name="Line 7416"/>
              <p:cNvSpPr>
                <a:spLocks noChangeShapeType="1"/>
              </p:cNvSpPr>
              <p:nvPr/>
            </p:nvSpPr>
            <p:spPr bwMode="auto">
              <a:xfrm flipV="1">
                <a:off x="3877" y="3894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2" name="Line 7417"/>
              <p:cNvSpPr>
                <a:spLocks noChangeShapeType="1"/>
              </p:cNvSpPr>
              <p:nvPr/>
            </p:nvSpPr>
            <p:spPr bwMode="auto">
              <a:xfrm>
                <a:off x="3885" y="3894"/>
                <a:ext cx="7" cy="3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3" name="Line 7418"/>
              <p:cNvSpPr>
                <a:spLocks noChangeShapeType="1"/>
              </p:cNvSpPr>
              <p:nvPr/>
            </p:nvSpPr>
            <p:spPr bwMode="auto">
              <a:xfrm>
                <a:off x="3892" y="3930"/>
                <a:ext cx="8" cy="4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4" name="Line 7419"/>
              <p:cNvSpPr>
                <a:spLocks noChangeShapeType="1"/>
              </p:cNvSpPr>
              <p:nvPr/>
            </p:nvSpPr>
            <p:spPr bwMode="auto">
              <a:xfrm>
                <a:off x="3900" y="3971"/>
                <a:ext cx="11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5" name="Line 7420"/>
              <p:cNvSpPr>
                <a:spLocks noChangeShapeType="1"/>
              </p:cNvSpPr>
              <p:nvPr/>
            </p:nvSpPr>
            <p:spPr bwMode="auto">
              <a:xfrm>
                <a:off x="3911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6" name="Line 7421"/>
              <p:cNvSpPr>
                <a:spLocks noChangeShapeType="1"/>
              </p:cNvSpPr>
              <p:nvPr/>
            </p:nvSpPr>
            <p:spPr bwMode="auto">
              <a:xfrm>
                <a:off x="3919" y="398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7" name="Line 7422"/>
              <p:cNvSpPr>
                <a:spLocks noChangeShapeType="1"/>
              </p:cNvSpPr>
              <p:nvPr/>
            </p:nvSpPr>
            <p:spPr bwMode="auto">
              <a:xfrm>
                <a:off x="3926" y="398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8" name="Line 7423"/>
              <p:cNvSpPr>
                <a:spLocks noChangeShapeType="1"/>
              </p:cNvSpPr>
              <p:nvPr/>
            </p:nvSpPr>
            <p:spPr bwMode="auto">
              <a:xfrm>
                <a:off x="3934" y="398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9" name="Line 7424"/>
              <p:cNvSpPr>
                <a:spLocks noChangeShapeType="1"/>
              </p:cNvSpPr>
              <p:nvPr/>
            </p:nvSpPr>
            <p:spPr bwMode="auto">
              <a:xfrm>
                <a:off x="3941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0" name="Line 7425"/>
              <p:cNvSpPr>
                <a:spLocks noChangeShapeType="1"/>
              </p:cNvSpPr>
              <p:nvPr/>
            </p:nvSpPr>
            <p:spPr bwMode="auto">
              <a:xfrm>
                <a:off x="3949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1" name="Line 7426"/>
              <p:cNvSpPr>
                <a:spLocks noChangeShapeType="1"/>
              </p:cNvSpPr>
              <p:nvPr/>
            </p:nvSpPr>
            <p:spPr bwMode="auto">
              <a:xfrm>
                <a:off x="3957" y="399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2" name="Line 7427"/>
              <p:cNvSpPr>
                <a:spLocks noChangeShapeType="1"/>
              </p:cNvSpPr>
              <p:nvPr/>
            </p:nvSpPr>
            <p:spPr bwMode="auto">
              <a:xfrm>
                <a:off x="3964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3" name="Line 7428"/>
              <p:cNvSpPr>
                <a:spLocks noChangeShapeType="1"/>
              </p:cNvSpPr>
              <p:nvPr/>
            </p:nvSpPr>
            <p:spPr bwMode="auto">
              <a:xfrm>
                <a:off x="3972" y="399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4" name="Line 7429"/>
              <p:cNvSpPr>
                <a:spLocks noChangeShapeType="1"/>
              </p:cNvSpPr>
              <p:nvPr/>
            </p:nvSpPr>
            <p:spPr bwMode="auto">
              <a:xfrm flipV="1">
                <a:off x="3979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5" name="Line 7430"/>
              <p:cNvSpPr>
                <a:spLocks noChangeShapeType="1"/>
              </p:cNvSpPr>
              <p:nvPr/>
            </p:nvSpPr>
            <p:spPr bwMode="auto">
              <a:xfrm flipV="1">
                <a:off x="3987" y="398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6" name="Line 7431"/>
              <p:cNvSpPr>
                <a:spLocks noChangeShapeType="1"/>
              </p:cNvSpPr>
              <p:nvPr/>
            </p:nvSpPr>
            <p:spPr bwMode="auto">
              <a:xfrm flipV="1">
                <a:off x="3994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7" name="Line 7432"/>
              <p:cNvSpPr>
                <a:spLocks noChangeShapeType="1"/>
              </p:cNvSpPr>
              <p:nvPr/>
            </p:nvSpPr>
            <p:spPr bwMode="auto">
              <a:xfrm>
                <a:off x="4002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8" name="Line 7433"/>
              <p:cNvSpPr>
                <a:spLocks noChangeShapeType="1"/>
              </p:cNvSpPr>
              <p:nvPr/>
            </p:nvSpPr>
            <p:spPr bwMode="auto">
              <a:xfrm>
                <a:off x="4010" y="398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9" name="Line 7434"/>
              <p:cNvSpPr>
                <a:spLocks noChangeShapeType="1"/>
              </p:cNvSpPr>
              <p:nvPr/>
            </p:nvSpPr>
            <p:spPr bwMode="auto">
              <a:xfrm>
                <a:off x="4017" y="399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0" name="Line 7435"/>
              <p:cNvSpPr>
                <a:spLocks noChangeShapeType="1"/>
              </p:cNvSpPr>
              <p:nvPr/>
            </p:nvSpPr>
            <p:spPr bwMode="auto">
              <a:xfrm>
                <a:off x="4025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1" name="Line 7436"/>
              <p:cNvSpPr>
                <a:spLocks noChangeShapeType="1"/>
              </p:cNvSpPr>
              <p:nvPr/>
            </p:nvSpPr>
            <p:spPr bwMode="auto">
              <a:xfrm>
                <a:off x="4032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2" name="Line 7437"/>
              <p:cNvSpPr>
                <a:spLocks noChangeShapeType="1"/>
              </p:cNvSpPr>
              <p:nvPr/>
            </p:nvSpPr>
            <p:spPr bwMode="auto">
              <a:xfrm flipV="1">
                <a:off x="4040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3" name="Line 7438"/>
              <p:cNvSpPr>
                <a:spLocks noChangeShapeType="1"/>
              </p:cNvSpPr>
              <p:nvPr/>
            </p:nvSpPr>
            <p:spPr bwMode="auto">
              <a:xfrm>
                <a:off x="4047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4" name="Line 7439"/>
              <p:cNvSpPr>
                <a:spLocks noChangeShapeType="1"/>
              </p:cNvSpPr>
              <p:nvPr/>
            </p:nvSpPr>
            <p:spPr bwMode="auto">
              <a:xfrm>
                <a:off x="4055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5" name="Line 7440"/>
              <p:cNvSpPr>
                <a:spLocks noChangeShapeType="1"/>
              </p:cNvSpPr>
              <p:nvPr/>
            </p:nvSpPr>
            <p:spPr bwMode="auto">
              <a:xfrm>
                <a:off x="4062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6" name="Line 7441"/>
              <p:cNvSpPr>
                <a:spLocks noChangeShapeType="1"/>
              </p:cNvSpPr>
              <p:nvPr/>
            </p:nvSpPr>
            <p:spPr bwMode="auto">
              <a:xfrm>
                <a:off x="4070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7" name="Line 7442"/>
              <p:cNvSpPr>
                <a:spLocks noChangeShapeType="1"/>
              </p:cNvSpPr>
              <p:nvPr/>
            </p:nvSpPr>
            <p:spPr bwMode="auto">
              <a:xfrm>
                <a:off x="407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8" name="Line 7443"/>
              <p:cNvSpPr>
                <a:spLocks noChangeShapeType="1"/>
              </p:cNvSpPr>
              <p:nvPr/>
            </p:nvSpPr>
            <p:spPr bwMode="auto">
              <a:xfrm>
                <a:off x="408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9" name="Line 7444"/>
              <p:cNvSpPr>
                <a:spLocks noChangeShapeType="1"/>
              </p:cNvSpPr>
              <p:nvPr/>
            </p:nvSpPr>
            <p:spPr bwMode="auto">
              <a:xfrm>
                <a:off x="409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0" name="Line 7445"/>
              <p:cNvSpPr>
                <a:spLocks noChangeShapeType="1"/>
              </p:cNvSpPr>
              <p:nvPr/>
            </p:nvSpPr>
            <p:spPr bwMode="auto">
              <a:xfrm>
                <a:off x="4100" y="4018"/>
                <a:ext cx="12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1" name="Line 7446"/>
              <p:cNvSpPr>
                <a:spLocks noChangeShapeType="1"/>
              </p:cNvSpPr>
              <p:nvPr/>
            </p:nvSpPr>
            <p:spPr bwMode="auto">
              <a:xfrm>
                <a:off x="411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2" name="Line 7447"/>
              <p:cNvSpPr>
                <a:spLocks noChangeShapeType="1"/>
              </p:cNvSpPr>
              <p:nvPr/>
            </p:nvSpPr>
            <p:spPr bwMode="auto">
              <a:xfrm>
                <a:off x="411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3" name="Line 7448"/>
              <p:cNvSpPr>
                <a:spLocks noChangeShapeType="1"/>
              </p:cNvSpPr>
              <p:nvPr/>
            </p:nvSpPr>
            <p:spPr bwMode="auto">
              <a:xfrm>
                <a:off x="412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4" name="Line 7449"/>
              <p:cNvSpPr>
                <a:spLocks noChangeShapeType="1"/>
              </p:cNvSpPr>
              <p:nvPr/>
            </p:nvSpPr>
            <p:spPr bwMode="auto">
              <a:xfrm flipV="1">
                <a:off x="4134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5" name="Line 7450"/>
              <p:cNvSpPr>
                <a:spLocks noChangeShapeType="1"/>
              </p:cNvSpPr>
              <p:nvPr/>
            </p:nvSpPr>
            <p:spPr bwMode="auto">
              <a:xfrm flipV="1">
                <a:off x="4142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6" name="Line 7451"/>
              <p:cNvSpPr>
                <a:spLocks noChangeShapeType="1"/>
              </p:cNvSpPr>
              <p:nvPr/>
            </p:nvSpPr>
            <p:spPr bwMode="auto">
              <a:xfrm>
                <a:off x="4150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7" name="Line 7452"/>
              <p:cNvSpPr>
                <a:spLocks noChangeShapeType="1"/>
              </p:cNvSpPr>
              <p:nvPr/>
            </p:nvSpPr>
            <p:spPr bwMode="auto">
              <a:xfrm flipV="1">
                <a:off x="4157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8" name="Line 7453"/>
              <p:cNvSpPr>
                <a:spLocks noChangeShapeType="1"/>
              </p:cNvSpPr>
              <p:nvPr/>
            </p:nvSpPr>
            <p:spPr bwMode="auto">
              <a:xfrm>
                <a:off x="4165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9" name="Line 7454"/>
              <p:cNvSpPr>
                <a:spLocks noChangeShapeType="1"/>
              </p:cNvSpPr>
              <p:nvPr/>
            </p:nvSpPr>
            <p:spPr bwMode="auto">
              <a:xfrm>
                <a:off x="4172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0" name="Line 7455"/>
              <p:cNvSpPr>
                <a:spLocks noChangeShapeType="1"/>
              </p:cNvSpPr>
              <p:nvPr/>
            </p:nvSpPr>
            <p:spPr bwMode="auto">
              <a:xfrm>
                <a:off x="4180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1" name="Line 7456"/>
              <p:cNvSpPr>
                <a:spLocks noChangeShapeType="1"/>
              </p:cNvSpPr>
              <p:nvPr/>
            </p:nvSpPr>
            <p:spPr bwMode="auto">
              <a:xfrm>
                <a:off x="4187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2" name="Line 7457"/>
              <p:cNvSpPr>
                <a:spLocks noChangeShapeType="1"/>
              </p:cNvSpPr>
              <p:nvPr/>
            </p:nvSpPr>
            <p:spPr bwMode="auto">
              <a:xfrm flipV="1">
                <a:off x="4195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3" name="Line 7458"/>
              <p:cNvSpPr>
                <a:spLocks noChangeShapeType="1"/>
              </p:cNvSpPr>
              <p:nvPr/>
            </p:nvSpPr>
            <p:spPr bwMode="auto">
              <a:xfrm>
                <a:off x="4203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4" name="Line 7459"/>
              <p:cNvSpPr>
                <a:spLocks noChangeShapeType="1"/>
              </p:cNvSpPr>
              <p:nvPr/>
            </p:nvSpPr>
            <p:spPr bwMode="auto">
              <a:xfrm>
                <a:off x="4210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5" name="Line 7460"/>
              <p:cNvSpPr>
                <a:spLocks noChangeShapeType="1"/>
              </p:cNvSpPr>
              <p:nvPr/>
            </p:nvSpPr>
            <p:spPr bwMode="auto">
              <a:xfrm>
                <a:off x="421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6" name="Line 7461"/>
              <p:cNvSpPr>
                <a:spLocks noChangeShapeType="1"/>
              </p:cNvSpPr>
              <p:nvPr/>
            </p:nvSpPr>
            <p:spPr bwMode="auto">
              <a:xfrm>
                <a:off x="422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7" name="Line 7462"/>
              <p:cNvSpPr>
                <a:spLocks noChangeShapeType="1"/>
              </p:cNvSpPr>
              <p:nvPr/>
            </p:nvSpPr>
            <p:spPr bwMode="auto">
              <a:xfrm>
                <a:off x="423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8" name="Line 7463"/>
              <p:cNvSpPr>
                <a:spLocks noChangeShapeType="1"/>
              </p:cNvSpPr>
              <p:nvPr/>
            </p:nvSpPr>
            <p:spPr bwMode="auto">
              <a:xfrm>
                <a:off x="424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9" name="Line 7464"/>
              <p:cNvSpPr>
                <a:spLocks noChangeShapeType="1"/>
              </p:cNvSpPr>
              <p:nvPr/>
            </p:nvSpPr>
            <p:spPr bwMode="auto">
              <a:xfrm>
                <a:off x="424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0" name="Line 7465"/>
              <p:cNvSpPr>
                <a:spLocks noChangeShapeType="1"/>
              </p:cNvSpPr>
              <p:nvPr/>
            </p:nvSpPr>
            <p:spPr bwMode="auto">
              <a:xfrm>
                <a:off x="425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1" name="Line 7466"/>
              <p:cNvSpPr>
                <a:spLocks noChangeShapeType="1"/>
              </p:cNvSpPr>
              <p:nvPr/>
            </p:nvSpPr>
            <p:spPr bwMode="auto">
              <a:xfrm>
                <a:off x="426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2" name="Line 7467"/>
              <p:cNvSpPr>
                <a:spLocks noChangeShapeType="1"/>
              </p:cNvSpPr>
              <p:nvPr/>
            </p:nvSpPr>
            <p:spPr bwMode="auto">
              <a:xfrm>
                <a:off x="427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3" name="Line 7468"/>
              <p:cNvSpPr>
                <a:spLocks noChangeShapeType="1"/>
              </p:cNvSpPr>
              <p:nvPr/>
            </p:nvSpPr>
            <p:spPr bwMode="auto">
              <a:xfrm>
                <a:off x="427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4" name="Line 7469"/>
              <p:cNvSpPr>
                <a:spLocks noChangeShapeType="1"/>
              </p:cNvSpPr>
              <p:nvPr/>
            </p:nvSpPr>
            <p:spPr bwMode="auto">
              <a:xfrm>
                <a:off x="428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5" name="Line 7470"/>
              <p:cNvSpPr>
                <a:spLocks noChangeShapeType="1"/>
              </p:cNvSpPr>
              <p:nvPr/>
            </p:nvSpPr>
            <p:spPr bwMode="auto">
              <a:xfrm>
                <a:off x="429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6" name="Line 7471"/>
              <p:cNvSpPr>
                <a:spLocks noChangeShapeType="1"/>
              </p:cNvSpPr>
              <p:nvPr/>
            </p:nvSpPr>
            <p:spPr bwMode="auto">
              <a:xfrm>
                <a:off x="4301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7" name="Line 7472"/>
              <p:cNvSpPr>
                <a:spLocks noChangeShapeType="1"/>
              </p:cNvSpPr>
              <p:nvPr/>
            </p:nvSpPr>
            <p:spPr bwMode="auto">
              <a:xfrm>
                <a:off x="431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8" name="Line 7473"/>
              <p:cNvSpPr>
                <a:spLocks noChangeShapeType="1"/>
              </p:cNvSpPr>
              <p:nvPr/>
            </p:nvSpPr>
            <p:spPr bwMode="auto">
              <a:xfrm>
                <a:off x="432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9" name="Line 7474"/>
              <p:cNvSpPr>
                <a:spLocks noChangeShapeType="1"/>
              </p:cNvSpPr>
              <p:nvPr/>
            </p:nvSpPr>
            <p:spPr bwMode="auto">
              <a:xfrm>
                <a:off x="432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0" name="Line 7475"/>
              <p:cNvSpPr>
                <a:spLocks noChangeShapeType="1"/>
              </p:cNvSpPr>
              <p:nvPr/>
            </p:nvSpPr>
            <p:spPr bwMode="auto">
              <a:xfrm>
                <a:off x="433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1" name="Line 7476"/>
              <p:cNvSpPr>
                <a:spLocks noChangeShapeType="1"/>
              </p:cNvSpPr>
              <p:nvPr/>
            </p:nvSpPr>
            <p:spPr bwMode="auto">
              <a:xfrm>
                <a:off x="434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2" name="Line 7477"/>
              <p:cNvSpPr>
                <a:spLocks noChangeShapeType="1"/>
              </p:cNvSpPr>
              <p:nvPr/>
            </p:nvSpPr>
            <p:spPr bwMode="auto">
              <a:xfrm>
                <a:off x="435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3" name="Line 7478"/>
              <p:cNvSpPr>
                <a:spLocks noChangeShapeType="1"/>
              </p:cNvSpPr>
              <p:nvPr/>
            </p:nvSpPr>
            <p:spPr bwMode="auto">
              <a:xfrm>
                <a:off x="435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4" name="Line 7479"/>
              <p:cNvSpPr>
                <a:spLocks noChangeShapeType="1"/>
              </p:cNvSpPr>
              <p:nvPr/>
            </p:nvSpPr>
            <p:spPr bwMode="auto">
              <a:xfrm>
                <a:off x="436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5" name="Line 7480"/>
              <p:cNvSpPr>
                <a:spLocks noChangeShapeType="1"/>
              </p:cNvSpPr>
              <p:nvPr/>
            </p:nvSpPr>
            <p:spPr bwMode="auto">
              <a:xfrm>
                <a:off x="437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6" name="Line 7481"/>
              <p:cNvSpPr>
                <a:spLocks noChangeShapeType="1"/>
              </p:cNvSpPr>
              <p:nvPr/>
            </p:nvSpPr>
            <p:spPr bwMode="auto">
              <a:xfrm>
                <a:off x="438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7" name="Line 7482"/>
              <p:cNvSpPr>
                <a:spLocks noChangeShapeType="1"/>
              </p:cNvSpPr>
              <p:nvPr/>
            </p:nvSpPr>
            <p:spPr bwMode="auto">
              <a:xfrm>
                <a:off x="438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8" name="Line 7483"/>
              <p:cNvSpPr>
                <a:spLocks noChangeShapeType="1"/>
              </p:cNvSpPr>
              <p:nvPr/>
            </p:nvSpPr>
            <p:spPr bwMode="auto">
              <a:xfrm>
                <a:off x="439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9" name="Line 7484"/>
              <p:cNvSpPr>
                <a:spLocks noChangeShapeType="1"/>
              </p:cNvSpPr>
              <p:nvPr/>
            </p:nvSpPr>
            <p:spPr bwMode="auto">
              <a:xfrm>
                <a:off x="440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0" name="Line 7485"/>
              <p:cNvSpPr>
                <a:spLocks noChangeShapeType="1"/>
              </p:cNvSpPr>
              <p:nvPr/>
            </p:nvSpPr>
            <p:spPr bwMode="auto">
              <a:xfrm>
                <a:off x="441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1" name="Line 7486"/>
              <p:cNvSpPr>
                <a:spLocks noChangeShapeType="1"/>
              </p:cNvSpPr>
              <p:nvPr/>
            </p:nvSpPr>
            <p:spPr bwMode="auto">
              <a:xfrm>
                <a:off x="441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2" name="Line 7487"/>
              <p:cNvSpPr>
                <a:spLocks noChangeShapeType="1"/>
              </p:cNvSpPr>
              <p:nvPr/>
            </p:nvSpPr>
            <p:spPr bwMode="auto">
              <a:xfrm>
                <a:off x="442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3" name="Line 7488"/>
              <p:cNvSpPr>
                <a:spLocks noChangeShapeType="1"/>
              </p:cNvSpPr>
              <p:nvPr/>
            </p:nvSpPr>
            <p:spPr bwMode="auto">
              <a:xfrm>
                <a:off x="443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4" name="Line 7489"/>
              <p:cNvSpPr>
                <a:spLocks noChangeShapeType="1"/>
              </p:cNvSpPr>
              <p:nvPr/>
            </p:nvSpPr>
            <p:spPr bwMode="auto">
              <a:xfrm>
                <a:off x="444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" name="Line 7490"/>
              <p:cNvSpPr>
                <a:spLocks noChangeShapeType="1"/>
              </p:cNvSpPr>
              <p:nvPr/>
            </p:nvSpPr>
            <p:spPr bwMode="auto">
              <a:xfrm>
                <a:off x="444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" name="Line 7491"/>
              <p:cNvSpPr>
                <a:spLocks noChangeShapeType="1"/>
              </p:cNvSpPr>
              <p:nvPr/>
            </p:nvSpPr>
            <p:spPr bwMode="auto">
              <a:xfrm>
                <a:off x="445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7" name="Line 7492"/>
              <p:cNvSpPr>
                <a:spLocks noChangeShapeType="1"/>
              </p:cNvSpPr>
              <p:nvPr/>
            </p:nvSpPr>
            <p:spPr bwMode="auto">
              <a:xfrm flipV="1">
                <a:off x="4464" y="4007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8" name="Line 7493"/>
              <p:cNvSpPr>
                <a:spLocks noChangeShapeType="1"/>
              </p:cNvSpPr>
              <p:nvPr/>
            </p:nvSpPr>
            <p:spPr bwMode="auto">
              <a:xfrm flipV="1">
                <a:off x="4471" y="399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9" name="Line 7494"/>
              <p:cNvSpPr>
                <a:spLocks noChangeShapeType="1"/>
              </p:cNvSpPr>
              <p:nvPr/>
            </p:nvSpPr>
            <p:spPr bwMode="auto">
              <a:xfrm>
                <a:off x="4479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0" name="Line 7495"/>
              <p:cNvSpPr>
                <a:spLocks noChangeShapeType="1"/>
              </p:cNvSpPr>
              <p:nvPr/>
            </p:nvSpPr>
            <p:spPr bwMode="auto">
              <a:xfrm>
                <a:off x="4486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1" name="Line 7496"/>
              <p:cNvSpPr>
                <a:spLocks noChangeShapeType="1"/>
              </p:cNvSpPr>
              <p:nvPr/>
            </p:nvSpPr>
            <p:spPr bwMode="auto">
              <a:xfrm>
                <a:off x="4494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2" name="Line 7497"/>
              <p:cNvSpPr>
                <a:spLocks noChangeShapeType="1"/>
              </p:cNvSpPr>
              <p:nvPr/>
            </p:nvSpPr>
            <p:spPr bwMode="auto">
              <a:xfrm>
                <a:off x="450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3" name="Line 7498"/>
              <p:cNvSpPr>
                <a:spLocks noChangeShapeType="1"/>
              </p:cNvSpPr>
              <p:nvPr/>
            </p:nvSpPr>
            <p:spPr bwMode="auto">
              <a:xfrm>
                <a:off x="4509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4" name="Line 7499"/>
              <p:cNvSpPr>
                <a:spLocks noChangeShapeType="1"/>
              </p:cNvSpPr>
              <p:nvPr/>
            </p:nvSpPr>
            <p:spPr bwMode="auto">
              <a:xfrm>
                <a:off x="452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5" name="Line 7500"/>
              <p:cNvSpPr>
                <a:spLocks noChangeShapeType="1"/>
              </p:cNvSpPr>
              <p:nvPr/>
            </p:nvSpPr>
            <p:spPr bwMode="auto">
              <a:xfrm>
                <a:off x="452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6" name="Line 7501"/>
              <p:cNvSpPr>
                <a:spLocks noChangeShapeType="1"/>
              </p:cNvSpPr>
              <p:nvPr/>
            </p:nvSpPr>
            <p:spPr bwMode="auto">
              <a:xfrm>
                <a:off x="453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7" name="Line 7502"/>
              <p:cNvSpPr>
                <a:spLocks noChangeShapeType="1"/>
              </p:cNvSpPr>
              <p:nvPr/>
            </p:nvSpPr>
            <p:spPr bwMode="auto">
              <a:xfrm>
                <a:off x="454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8" name="Line 7503"/>
              <p:cNvSpPr>
                <a:spLocks noChangeShapeType="1"/>
              </p:cNvSpPr>
              <p:nvPr/>
            </p:nvSpPr>
            <p:spPr bwMode="auto">
              <a:xfrm>
                <a:off x="455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9" name="Line 7504"/>
              <p:cNvSpPr>
                <a:spLocks noChangeShapeType="1"/>
              </p:cNvSpPr>
              <p:nvPr/>
            </p:nvSpPr>
            <p:spPr bwMode="auto">
              <a:xfrm flipV="1">
                <a:off x="4558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0" name="Line 7505"/>
              <p:cNvSpPr>
                <a:spLocks noChangeShapeType="1"/>
              </p:cNvSpPr>
              <p:nvPr/>
            </p:nvSpPr>
            <p:spPr bwMode="auto">
              <a:xfrm flipV="1">
                <a:off x="4566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1" name="Line 7506"/>
              <p:cNvSpPr>
                <a:spLocks noChangeShapeType="1"/>
              </p:cNvSpPr>
              <p:nvPr/>
            </p:nvSpPr>
            <p:spPr bwMode="auto">
              <a:xfrm flipV="1">
                <a:off x="4573" y="3987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2" name="Line 7507"/>
              <p:cNvSpPr>
                <a:spLocks noChangeShapeType="1"/>
              </p:cNvSpPr>
              <p:nvPr/>
            </p:nvSpPr>
            <p:spPr bwMode="auto">
              <a:xfrm flipV="1">
                <a:off x="4581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3" name="Line 7508"/>
              <p:cNvSpPr>
                <a:spLocks noChangeShapeType="1"/>
              </p:cNvSpPr>
              <p:nvPr/>
            </p:nvSpPr>
            <p:spPr bwMode="auto">
              <a:xfrm flipV="1">
                <a:off x="4589" y="397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4" name="Line 7509"/>
              <p:cNvSpPr>
                <a:spLocks noChangeShapeType="1"/>
              </p:cNvSpPr>
              <p:nvPr/>
            </p:nvSpPr>
            <p:spPr bwMode="auto">
              <a:xfrm>
                <a:off x="4596" y="397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5" name="Line 7510"/>
              <p:cNvSpPr>
                <a:spLocks noChangeShapeType="1"/>
              </p:cNvSpPr>
              <p:nvPr/>
            </p:nvSpPr>
            <p:spPr bwMode="auto">
              <a:xfrm>
                <a:off x="4604" y="397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" name="Line 7511"/>
              <p:cNvSpPr>
                <a:spLocks noChangeShapeType="1"/>
              </p:cNvSpPr>
              <p:nvPr/>
            </p:nvSpPr>
            <p:spPr bwMode="auto">
              <a:xfrm flipV="1">
                <a:off x="4611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7" name="Line 7512"/>
              <p:cNvSpPr>
                <a:spLocks noChangeShapeType="1"/>
              </p:cNvSpPr>
              <p:nvPr/>
            </p:nvSpPr>
            <p:spPr bwMode="auto">
              <a:xfrm flipV="1">
                <a:off x="4619" y="3961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8" name="Line 7513"/>
              <p:cNvSpPr>
                <a:spLocks noChangeShapeType="1"/>
              </p:cNvSpPr>
              <p:nvPr/>
            </p:nvSpPr>
            <p:spPr bwMode="auto">
              <a:xfrm flipV="1">
                <a:off x="4626" y="395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9" name="Line 7514"/>
              <p:cNvSpPr>
                <a:spLocks noChangeShapeType="1"/>
              </p:cNvSpPr>
              <p:nvPr/>
            </p:nvSpPr>
            <p:spPr bwMode="auto">
              <a:xfrm flipV="1">
                <a:off x="4634" y="394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0" name="Line 7515"/>
              <p:cNvSpPr>
                <a:spLocks noChangeShapeType="1"/>
              </p:cNvSpPr>
              <p:nvPr/>
            </p:nvSpPr>
            <p:spPr bwMode="auto">
              <a:xfrm>
                <a:off x="4642" y="394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1" name="Line 7516"/>
              <p:cNvSpPr>
                <a:spLocks noChangeShapeType="1"/>
              </p:cNvSpPr>
              <p:nvPr/>
            </p:nvSpPr>
            <p:spPr bwMode="auto">
              <a:xfrm flipV="1">
                <a:off x="4649" y="394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2" name="Line 7517"/>
              <p:cNvSpPr>
                <a:spLocks noChangeShapeType="1"/>
              </p:cNvSpPr>
              <p:nvPr/>
            </p:nvSpPr>
            <p:spPr bwMode="auto">
              <a:xfrm flipV="1">
                <a:off x="4657" y="3935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24" name="Group 7719"/>
            <p:cNvGrpSpPr>
              <a:grpSpLocks/>
            </p:cNvGrpSpPr>
            <p:nvPr/>
          </p:nvGrpSpPr>
          <p:grpSpPr bwMode="auto">
            <a:xfrm>
              <a:off x="3355" y="3935"/>
              <a:ext cx="2600" cy="83"/>
              <a:chOff x="3355" y="3935"/>
              <a:chExt cx="2600" cy="83"/>
            </a:xfrm>
          </p:grpSpPr>
          <p:sp>
            <p:nvSpPr>
              <p:cNvPr id="13523" name="Line 7519"/>
              <p:cNvSpPr>
                <a:spLocks noChangeShapeType="1"/>
              </p:cNvSpPr>
              <p:nvPr/>
            </p:nvSpPr>
            <p:spPr bwMode="auto">
              <a:xfrm>
                <a:off x="4664" y="3935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4" name="Line 7520"/>
              <p:cNvSpPr>
                <a:spLocks noChangeShapeType="1"/>
              </p:cNvSpPr>
              <p:nvPr/>
            </p:nvSpPr>
            <p:spPr bwMode="auto">
              <a:xfrm>
                <a:off x="4672" y="394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5" name="Line 7521"/>
              <p:cNvSpPr>
                <a:spLocks noChangeShapeType="1"/>
              </p:cNvSpPr>
              <p:nvPr/>
            </p:nvSpPr>
            <p:spPr bwMode="auto">
              <a:xfrm>
                <a:off x="4679" y="395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6" name="Line 7522"/>
              <p:cNvSpPr>
                <a:spLocks noChangeShapeType="1"/>
              </p:cNvSpPr>
              <p:nvPr/>
            </p:nvSpPr>
            <p:spPr bwMode="auto">
              <a:xfrm>
                <a:off x="4687" y="395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7" name="Line 7523"/>
              <p:cNvSpPr>
                <a:spLocks noChangeShapeType="1"/>
              </p:cNvSpPr>
              <p:nvPr/>
            </p:nvSpPr>
            <p:spPr bwMode="auto">
              <a:xfrm>
                <a:off x="4695" y="3956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8" name="Line 7524"/>
              <p:cNvSpPr>
                <a:spLocks noChangeShapeType="1"/>
              </p:cNvSpPr>
              <p:nvPr/>
            </p:nvSpPr>
            <p:spPr bwMode="auto">
              <a:xfrm>
                <a:off x="4702" y="3966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9" name="Line 7525"/>
              <p:cNvSpPr>
                <a:spLocks noChangeShapeType="1"/>
              </p:cNvSpPr>
              <p:nvPr/>
            </p:nvSpPr>
            <p:spPr bwMode="auto">
              <a:xfrm>
                <a:off x="4710" y="3977"/>
                <a:ext cx="11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0" name="Line 7526"/>
              <p:cNvSpPr>
                <a:spLocks noChangeShapeType="1"/>
              </p:cNvSpPr>
              <p:nvPr/>
            </p:nvSpPr>
            <p:spPr bwMode="auto">
              <a:xfrm>
                <a:off x="4721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1" name="Line 7527"/>
              <p:cNvSpPr>
                <a:spLocks noChangeShapeType="1"/>
              </p:cNvSpPr>
              <p:nvPr/>
            </p:nvSpPr>
            <p:spPr bwMode="auto">
              <a:xfrm>
                <a:off x="4729" y="398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2" name="Line 7528"/>
              <p:cNvSpPr>
                <a:spLocks noChangeShapeType="1"/>
              </p:cNvSpPr>
              <p:nvPr/>
            </p:nvSpPr>
            <p:spPr bwMode="auto">
              <a:xfrm>
                <a:off x="4736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3" name="Line 7529"/>
              <p:cNvSpPr>
                <a:spLocks noChangeShapeType="1"/>
              </p:cNvSpPr>
              <p:nvPr/>
            </p:nvSpPr>
            <p:spPr bwMode="auto">
              <a:xfrm>
                <a:off x="4744" y="399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4" name="Line 7530"/>
              <p:cNvSpPr>
                <a:spLocks noChangeShapeType="1"/>
              </p:cNvSpPr>
              <p:nvPr/>
            </p:nvSpPr>
            <p:spPr bwMode="auto">
              <a:xfrm>
                <a:off x="4751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5" name="Line 7531"/>
              <p:cNvSpPr>
                <a:spLocks noChangeShapeType="1"/>
              </p:cNvSpPr>
              <p:nvPr/>
            </p:nvSpPr>
            <p:spPr bwMode="auto">
              <a:xfrm>
                <a:off x="4759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6" name="Line 7532"/>
              <p:cNvSpPr>
                <a:spLocks noChangeShapeType="1"/>
              </p:cNvSpPr>
              <p:nvPr/>
            </p:nvSpPr>
            <p:spPr bwMode="auto">
              <a:xfrm>
                <a:off x="4766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7" name="Line 7533"/>
              <p:cNvSpPr>
                <a:spLocks noChangeShapeType="1"/>
              </p:cNvSpPr>
              <p:nvPr/>
            </p:nvSpPr>
            <p:spPr bwMode="auto">
              <a:xfrm>
                <a:off x="4774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8" name="Line 7534"/>
              <p:cNvSpPr>
                <a:spLocks noChangeShapeType="1"/>
              </p:cNvSpPr>
              <p:nvPr/>
            </p:nvSpPr>
            <p:spPr bwMode="auto">
              <a:xfrm flipV="1">
                <a:off x="4782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9" name="Line 7535"/>
              <p:cNvSpPr>
                <a:spLocks noChangeShapeType="1"/>
              </p:cNvSpPr>
              <p:nvPr/>
            </p:nvSpPr>
            <p:spPr bwMode="auto">
              <a:xfrm flipV="1">
                <a:off x="4789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0" name="Line 7536"/>
              <p:cNvSpPr>
                <a:spLocks noChangeShapeType="1"/>
              </p:cNvSpPr>
              <p:nvPr/>
            </p:nvSpPr>
            <p:spPr bwMode="auto">
              <a:xfrm>
                <a:off x="4797" y="399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1" name="Line 7537"/>
              <p:cNvSpPr>
                <a:spLocks noChangeShapeType="1"/>
              </p:cNvSpPr>
              <p:nvPr/>
            </p:nvSpPr>
            <p:spPr bwMode="auto">
              <a:xfrm>
                <a:off x="4804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2" name="Line 7538"/>
              <p:cNvSpPr>
                <a:spLocks noChangeShapeType="1"/>
              </p:cNvSpPr>
              <p:nvPr/>
            </p:nvSpPr>
            <p:spPr bwMode="auto">
              <a:xfrm>
                <a:off x="4812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3" name="Line 7539"/>
              <p:cNvSpPr>
                <a:spLocks noChangeShapeType="1"/>
              </p:cNvSpPr>
              <p:nvPr/>
            </p:nvSpPr>
            <p:spPr bwMode="auto">
              <a:xfrm flipV="1">
                <a:off x="4819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4" name="Line 7540"/>
              <p:cNvSpPr>
                <a:spLocks noChangeShapeType="1"/>
              </p:cNvSpPr>
              <p:nvPr/>
            </p:nvSpPr>
            <p:spPr bwMode="auto">
              <a:xfrm>
                <a:off x="4827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5" name="Line 7541"/>
              <p:cNvSpPr>
                <a:spLocks noChangeShapeType="1"/>
              </p:cNvSpPr>
              <p:nvPr/>
            </p:nvSpPr>
            <p:spPr bwMode="auto">
              <a:xfrm>
                <a:off x="4835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6" name="Line 7542"/>
              <p:cNvSpPr>
                <a:spLocks noChangeShapeType="1"/>
              </p:cNvSpPr>
              <p:nvPr/>
            </p:nvSpPr>
            <p:spPr bwMode="auto">
              <a:xfrm flipV="1">
                <a:off x="4842" y="399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7" name="Line 7543"/>
              <p:cNvSpPr>
                <a:spLocks noChangeShapeType="1"/>
              </p:cNvSpPr>
              <p:nvPr/>
            </p:nvSpPr>
            <p:spPr bwMode="auto">
              <a:xfrm flipV="1">
                <a:off x="4850" y="3971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8" name="Line 7544"/>
              <p:cNvSpPr>
                <a:spLocks noChangeShapeType="1"/>
              </p:cNvSpPr>
              <p:nvPr/>
            </p:nvSpPr>
            <p:spPr bwMode="auto">
              <a:xfrm flipV="1">
                <a:off x="4857" y="396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9" name="Line 7545"/>
              <p:cNvSpPr>
                <a:spLocks noChangeShapeType="1"/>
              </p:cNvSpPr>
              <p:nvPr/>
            </p:nvSpPr>
            <p:spPr bwMode="auto">
              <a:xfrm>
                <a:off x="4865" y="3966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0" name="Line 7546"/>
              <p:cNvSpPr>
                <a:spLocks noChangeShapeType="1"/>
              </p:cNvSpPr>
              <p:nvPr/>
            </p:nvSpPr>
            <p:spPr bwMode="auto">
              <a:xfrm>
                <a:off x="4872" y="398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1" name="Line 7547"/>
              <p:cNvSpPr>
                <a:spLocks noChangeShapeType="1"/>
              </p:cNvSpPr>
              <p:nvPr/>
            </p:nvSpPr>
            <p:spPr bwMode="auto">
              <a:xfrm>
                <a:off x="4880" y="399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2" name="Line 7548"/>
              <p:cNvSpPr>
                <a:spLocks noChangeShapeType="1"/>
              </p:cNvSpPr>
              <p:nvPr/>
            </p:nvSpPr>
            <p:spPr bwMode="auto">
              <a:xfrm>
                <a:off x="4888" y="4007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3" name="Line 7549"/>
              <p:cNvSpPr>
                <a:spLocks noChangeShapeType="1"/>
              </p:cNvSpPr>
              <p:nvPr/>
            </p:nvSpPr>
            <p:spPr bwMode="auto">
              <a:xfrm>
                <a:off x="489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4" name="Line 7550"/>
              <p:cNvSpPr>
                <a:spLocks noChangeShapeType="1"/>
              </p:cNvSpPr>
              <p:nvPr/>
            </p:nvSpPr>
            <p:spPr bwMode="auto">
              <a:xfrm>
                <a:off x="490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5" name="Line 7551"/>
              <p:cNvSpPr>
                <a:spLocks noChangeShapeType="1"/>
              </p:cNvSpPr>
              <p:nvPr/>
            </p:nvSpPr>
            <p:spPr bwMode="auto">
              <a:xfrm>
                <a:off x="4910" y="4018"/>
                <a:ext cx="12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6" name="Line 7552"/>
              <p:cNvSpPr>
                <a:spLocks noChangeShapeType="1"/>
              </p:cNvSpPr>
              <p:nvPr/>
            </p:nvSpPr>
            <p:spPr bwMode="auto">
              <a:xfrm>
                <a:off x="492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7" name="Line 7553"/>
              <p:cNvSpPr>
                <a:spLocks noChangeShapeType="1"/>
              </p:cNvSpPr>
              <p:nvPr/>
            </p:nvSpPr>
            <p:spPr bwMode="auto">
              <a:xfrm>
                <a:off x="492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8" name="Line 7554"/>
              <p:cNvSpPr>
                <a:spLocks noChangeShapeType="1"/>
              </p:cNvSpPr>
              <p:nvPr/>
            </p:nvSpPr>
            <p:spPr bwMode="auto">
              <a:xfrm>
                <a:off x="493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9" name="Line 7555"/>
              <p:cNvSpPr>
                <a:spLocks noChangeShapeType="1"/>
              </p:cNvSpPr>
              <p:nvPr/>
            </p:nvSpPr>
            <p:spPr bwMode="auto">
              <a:xfrm>
                <a:off x="494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0" name="Line 7556"/>
              <p:cNvSpPr>
                <a:spLocks noChangeShapeType="1"/>
              </p:cNvSpPr>
              <p:nvPr/>
            </p:nvSpPr>
            <p:spPr bwMode="auto">
              <a:xfrm>
                <a:off x="495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1" name="Line 7557"/>
              <p:cNvSpPr>
                <a:spLocks noChangeShapeType="1"/>
              </p:cNvSpPr>
              <p:nvPr/>
            </p:nvSpPr>
            <p:spPr bwMode="auto">
              <a:xfrm flipV="1">
                <a:off x="4960" y="4007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2" name="Line 7558"/>
              <p:cNvSpPr>
                <a:spLocks noChangeShapeType="1"/>
              </p:cNvSpPr>
              <p:nvPr/>
            </p:nvSpPr>
            <p:spPr bwMode="auto">
              <a:xfrm flipV="1">
                <a:off x="4967" y="3982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3" name="Line 7559"/>
              <p:cNvSpPr>
                <a:spLocks noChangeShapeType="1"/>
              </p:cNvSpPr>
              <p:nvPr/>
            </p:nvSpPr>
            <p:spPr bwMode="auto">
              <a:xfrm flipV="1">
                <a:off x="4975" y="3966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4" name="Line 7560"/>
              <p:cNvSpPr>
                <a:spLocks noChangeShapeType="1"/>
              </p:cNvSpPr>
              <p:nvPr/>
            </p:nvSpPr>
            <p:spPr bwMode="auto">
              <a:xfrm>
                <a:off x="4982" y="3966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5" name="Line 7561"/>
              <p:cNvSpPr>
                <a:spLocks noChangeShapeType="1"/>
              </p:cNvSpPr>
              <p:nvPr/>
            </p:nvSpPr>
            <p:spPr bwMode="auto">
              <a:xfrm>
                <a:off x="4990" y="3992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6" name="Line 7562"/>
              <p:cNvSpPr>
                <a:spLocks noChangeShapeType="1"/>
              </p:cNvSpPr>
              <p:nvPr/>
            </p:nvSpPr>
            <p:spPr bwMode="auto">
              <a:xfrm>
                <a:off x="499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7" name="Line 7563"/>
              <p:cNvSpPr>
                <a:spLocks noChangeShapeType="1"/>
              </p:cNvSpPr>
              <p:nvPr/>
            </p:nvSpPr>
            <p:spPr bwMode="auto">
              <a:xfrm>
                <a:off x="500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8" name="Line 7564"/>
              <p:cNvSpPr>
                <a:spLocks noChangeShapeType="1"/>
              </p:cNvSpPr>
              <p:nvPr/>
            </p:nvSpPr>
            <p:spPr bwMode="auto">
              <a:xfrm>
                <a:off x="501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9" name="Line 7565"/>
              <p:cNvSpPr>
                <a:spLocks noChangeShapeType="1"/>
              </p:cNvSpPr>
              <p:nvPr/>
            </p:nvSpPr>
            <p:spPr bwMode="auto">
              <a:xfrm>
                <a:off x="502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0" name="Line 7566"/>
              <p:cNvSpPr>
                <a:spLocks noChangeShapeType="1"/>
              </p:cNvSpPr>
              <p:nvPr/>
            </p:nvSpPr>
            <p:spPr bwMode="auto">
              <a:xfrm>
                <a:off x="502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1" name="Line 7567"/>
              <p:cNvSpPr>
                <a:spLocks noChangeShapeType="1"/>
              </p:cNvSpPr>
              <p:nvPr/>
            </p:nvSpPr>
            <p:spPr bwMode="auto">
              <a:xfrm>
                <a:off x="503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2" name="Line 7568"/>
              <p:cNvSpPr>
                <a:spLocks noChangeShapeType="1"/>
              </p:cNvSpPr>
              <p:nvPr/>
            </p:nvSpPr>
            <p:spPr bwMode="auto">
              <a:xfrm>
                <a:off x="504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3" name="Line 7569"/>
              <p:cNvSpPr>
                <a:spLocks noChangeShapeType="1"/>
              </p:cNvSpPr>
              <p:nvPr/>
            </p:nvSpPr>
            <p:spPr bwMode="auto">
              <a:xfrm>
                <a:off x="505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4" name="Line 7570"/>
              <p:cNvSpPr>
                <a:spLocks noChangeShapeType="1"/>
              </p:cNvSpPr>
              <p:nvPr/>
            </p:nvSpPr>
            <p:spPr bwMode="auto">
              <a:xfrm>
                <a:off x="505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5" name="Line 7571"/>
              <p:cNvSpPr>
                <a:spLocks noChangeShapeType="1"/>
              </p:cNvSpPr>
              <p:nvPr/>
            </p:nvSpPr>
            <p:spPr bwMode="auto">
              <a:xfrm>
                <a:off x="506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6" name="Line 7572"/>
              <p:cNvSpPr>
                <a:spLocks noChangeShapeType="1"/>
              </p:cNvSpPr>
              <p:nvPr/>
            </p:nvSpPr>
            <p:spPr bwMode="auto">
              <a:xfrm>
                <a:off x="507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7" name="Line 7573"/>
              <p:cNvSpPr>
                <a:spLocks noChangeShapeType="1"/>
              </p:cNvSpPr>
              <p:nvPr/>
            </p:nvSpPr>
            <p:spPr bwMode="auto">
              <a:xfrm>
                <a:off x="508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8" name="Line 7574"/>
              <p:cNvSpPr>
                <a:spLocks noChangeShapeType="1"/>
              </p:cNvSpPr>
              <p:nvPr/>
            </p:nvSpPr>
            <p:spPr bwMode="auto">
              <a:xfrm flipV="1">
                <a:off x="5088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9" name="Line 7575"/>
              <p:cNvSpPr>
                <a:spLocks noChangeShapeType="1"/>
              </p:cNvSpPr>
              <p:nvPr/>
            </p:nvSpPr>
            <p:spPr bwMode="auto">
              <a:xfrm flipV="1">
                <a:off x="5096" y="3997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0" name="Line 7576"/>
              <p:cNvSpPr>
                <a:spLocks noChangeShapeType="1"/>
              </p:cNvSpPr>
              <p:nvPr/>
            </p:nvSpPr>
            <p:spPr bwMode="auto">
              <a:xfrm flipV="1">
                <a:off x="5103" y="3977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1" name="Line 7577"/>
              <p:cNvSpPr>
                <a:spLocks noChangeShapeType="1"/>
              </p:cNvSpPr>
              <p:nvPr/>
            </p:nvSpPr>
            <p:spPr bwMode="auto">
              <a:xfrm>
                <a:off x="5111" y="3977"/>
                <a:ext cx="11" cy="1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2" name="Line 7578"/>
              <p:cNvSpPr>
                <a:spLocks noChangeShapeType="1"/>
              </p:cNvSpPr>
              <p:nvPr/>
            </p:nvSpPr>
            <p:spPr bwMode="auto">
              <a:xfrm>
                <a:off x="5122" y="3992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3" name="Line 7579"/>
              <p:cNvSpPr>
                <a:spLocks noChangeShapeType="1"/>
              </p:cNvSpPr>
              <p:nvPr/>
            </p:nvSpPr>
            <p:spPr bwMode="auto">
              <a:xfrm>
                <a:off x="5130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4" name="Line 7580"/>
              <p:cNvSpPr>
                <a:spLocks noChangeShapeType="1"/>
              </p:cNvSpPr>
              <p:nvPr/>
            </p:nvSpPr>
            <p:spPr bwMode="auto">
              <a:xfrm>
                <a:off x="513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5" name="Line 7581"/>
              <p:cNvSpPr>
                <a:spLocks noChangeShapeType="1"/>
              </p:cNvSpPr>
              <p:nvPr/>
            </p:nvSpPr>
            <p:spPr bwMode="auto">
              <a:xfrm>
                <a:off x="514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6" name="Line 7582"/>
              <p:cNvSpPr>
                <a:spLocks noChangeShapeType="1"/>
              </p:cNvSpPr>
              <p:nvPr/>
            </p:nvSpPr>
            <p:spPr bwMode="auto">
              <a:xfrm>
                <a:off x="515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7" name="Line 7583"/>
              <p:cNvSpPr>
                <a:spLocks noChangeShapeType="1"/>
              </p:cNvSpPr>
              <p:nvPr/>
            </p:nvSpPr>
            <p:spPr bwMode="auto">
              <a:xfrm>
                <a:off x="516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8" name="Line 7584"/>
              <p:cNvSpPr>
                <a:spLocks noChangeShapeType="1"/>
              </p:cNvSpPr>
              <p:nvPr/>
            </p:nvSpPr>
            <p:spPr bwMode="auto">
              <a:xfrm>
                <a:off x="516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9" name="Line 7585"/>
              <p:cNvSpPr>
                <a:spLocks noChangeShapeType="1"/>
              </p:cNvSpPr>
              <p:nvPr/>
            </p:nvSpPr>
            <p:spPr bwMode="auto">
              <a:xfrm>
                <a:off x="517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0" name="Line 7586"/>
              <p:cNvSpPr>
                <a:spLocks noChangeShapeType="1"/>
              </p:cNvSpPr>
              <p:nvPr/>
            </p:nvSpPr>
            <p:spPr bwMode="auto">
              <a:xfrm>
                <a:off x="518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1" name="Line 7587"/>
              <p:cNvSpPr>
                <a:spLocks noChangeShapeType="1"/>
              </p:cNvSpPr>
              <p:nvPr/>
            </p:nvSpPr>
            <p:spPr bwMode="auto">
              <a:xfrm>
                <a:off x="519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2" name="Line 7588"/>
              <p:cNvSpPr>
                <a:spLocks noChangeShapeType="1"/>
              </p:cNvSpPr>
              <p:nvPr/>
            </p:nvSpPr>
            <p:spPr bwMode="auto">
              <a:xfrm>
                <a:off x="519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3" name="Line 7589"/>
              <p:cNvSpPr>
                <a:spLocks noChangeShapeType="1"/>
              </p:cNvSpPr>
              <p:nvPr/>
            </p:nvSpPr>
            <p:spPr bwMode="auto">
              <a:xfrm>
                <a:off x="520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4" name="Line 7590"/>
              <p:cNvSpPr>
                <a:spLocks noChangeShapeType="1"/>
              </p:cNvSpPr>
              <p:nvPr/>
            </p:nvSpPr>
            <p:spPr bwMode="auto">
              <a:xfrm>
                <a:off x="521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5" name="Line 7591"/>
              <p:cNvSpPr>
                <a:spLocks noChangeShapeType="1"/>
              </p:cNvSpPr>
              <p:nvPr/>
            </p:nvSpPr>
            <p:spPr bwMode="auto">
              <a:xfrm>
                <a:off x="522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6" name="Line 7592"/>
              <p:cNvSpPr>
                <a:spLocks noChangeShapeType="1"/>
              </p:cNvSpPr>
              <p:nvPr/>
            </p:nvSpPr>
            <p:spPr bwMode="auto">
              <a:xfrm flipV="1">
                <a:off x="5228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7" name="Line 7593"/>
              <p:cNvSpPr>
                <a:spLocks noChangeShapeType="1"/>
              </p:cNvSpPr>
              <p:nvPr/>
            </p:nvSpPr>
            <p:spPr bwMode="auto">
              <a:xfrm flipV="1">
                <a:off x="5236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8" name="Line 7594"/>
              <p:cNvSpPr>
                <a:spLocks noChangeShapeType="1"/>
              </p:cNvSpPr>
              <p:nvPr/>
            </p:nvSpPr>
            <p:spPr bwMode="auto">
              <a:xfrm flipV="1">
                <a:off x="5243" y="399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9" name="Line 7595"/>
              <p:cNvSpPr>
                <a:spLocks noChangeShapeType="1"/>
              </p:cNvSpPr>
              <p:nvPr/>
            </p:nvSpPr>
            <p:spPr bwMode="auto">
              <a:xfrm flipV="1">
                <a:off x="5251" y="3977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0" name="Line 7596"/>
              <p:cNvSpPr>
                <a:spLocks noChangeShapeType="1"/>
              </p:cNvSpPr>
              <p:nvPr/>
            </p:nvSpPr>
            <p:spPr bwMode="auto">
              <a:xfrm>
                <a:off x="5259" y="397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1" name="Line 7597"/>
              <p:cNvSpPr>
                <a:spLocks noChangeShapeType="1"/>
              </p:cNvSpPr>
              <p:nvPr/>
            </p:nvSpPr>
            <p:spPr bwMode="auto">
              <a:xfrm>
                <a:off x="5266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2" name="Line 7598"/>
              <p:cNvSpPr>
                <a:spLocks noChangeShapeType="1"/>
              </p:cNvSpPr>
              <p:nvPr/>
            </p:nvSpPr>
            <p:spPr bwMode="auto">
              <a:xfrm>
                <a:off x="5274" y="398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3" name="Line 7599"/>
              <p:cNvSpPr>
                <a:spLocks noChangeShapeType="1"/>
              </p:cNvSpPr>
              <p:nvPr/>
            </p:nvSpPr>
            <p:spPr bwMode="auto">
              <a:xfrm>
                <a:off x="5281" y="399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4" name="Line 7600"/>
              <p:cNvSpPr>
                <a:spLocks noChangeShapeType="1"/>
              </p:cNvSpPr>
              <p:nvPr/>
            </p:nvSpPr>
            <p:spPr bwMode="auto">
              <a:xfrm>
                <a:off x="5289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5" name="Line 7601"/>
              <p:cNvSpPr>
                <a:spLocks noChangeShapeType="1"/>
              </p:cNvSpPr>
              <p:nvPr/>
            </p:nvSpPr>
            <p:spPr bwMode="auto">
              <a:xfrm flipV="1">
                <a:off x="5296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6" name="Line 7602"/>
              <p:cNvSpPr>
                <a:spLocks noChangeShapeType="1"/>
              </p:cNvSpPr>
              <p:nvPr/>
            </p:nvSpPr>
            <p:spPr bwMode="auto">
              <a:xfrm flipV="1">
                <a:off x="5304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7" name="Line 7603"/>
              <p:cNvSpPr>
                <a:spLocks noChangeShapeType="1"/>
              </p:cNvSpPr>
              <p:nvPr/>
            </p:nvSpPr>
            <p:spPr bwMode="auto">
              <a:xfrm>
                <a:off x="5312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8" name="Line 7604"/>
              <p:cNvSpPr>
                <a:spLocks noChangeShapeType="1"/>
              </p:cNvSpPr>
              <p:nvPr/>
            </p:nvSpPr>
            <p:spPr bwMode="auto">
              <a:xfrm>
                <a:off x="5319" y="4013"/>
                <a:ext cx="11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9" name="Line 7605"/>
              <p:cNvSpPr>
                <a:spLocks noChangeShapeType="1"/>
              </p:cNvSpPr>
              <p:nvPr/>
            </p:nvSpPr>
            <p:spPr bwMode="auto">
              <a:xfrm>
                <a:off x="533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0" name="Line 7606"/>
              <p:cNvSpPr>
                <a:spLocks noChangeShapeType="1"/>
              </p:cNvSpPr>
              <p:nvPr/>
            </p:nvSpPr>
            <p:spPr bwMode="auto">
              <a:xfrm>
                <a:off x="533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1" name="Line 7607"/>
              <p:cNvSpPr>
                <a:spLocks noChangeShapeType="1"/>
              </p:cNvSpPr>
              <p:nvPr/>
            </p:nvSpPr>
            <p:spPr bwMode="auto">
              <a:xfrm>
                <a:off x="534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2" name="Line 7608"/>
              <p:cNvSpPr>
                <a:spLocks noChangeShapeType="1"/>
              </p:cNvSpPr>
              <p:nvPr/>
            </p:nvSpPr>
            <p:spPr bwMode="auto">
              <a:xfrm>
                <a:off x="535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3" name="Line 7609"/>
              <p:cNvSpPr>
                <a:spLocks noChangeShapeType="1"/>
              </p:cNvSpPr>
              <p:nvPr/>
            </p:nvSpPr>
            <p:spPr bwMode="auto">
              <a:xfrm>
                <a:off x="536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4" name="Line 7610"/>
              <p:cNvSpPr>
                <a:spLocks noChangeShapeType="1"/>
              </p:cNvSpPr>
              <p:nvPr/>
            </p:nvSpPr>
            <p:spPr bwMode="auto">
              <a:xfrm>
                <a:off x="536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5" name="Line 7611"/>
              <p:cNvSpPr>
                <a:spLocks noChangeShapeType="1"/>
              </p:cNvSpPr>
              <p:nvPr/>
            </p:nvSpPr>
            <p:spPr bwMode="auto">
              <a:xfrm>
                <a:off x="537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6" name="Line 7612"/>
              <p:cNvSpPr>
                <a:spLocks noChangeShapeType="1"/>
              </p:cNvSpPr>
              <p:nvPr/>
            </p:nvSpPr>
            <p:spPr bwMode="auto">
              <a:xfrm>
                <a:off x="538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7" name="Line 7613"/>
              <p:cNvSpPr>
                <a:spLocks noChangeShapeType="1"/>
              </p:cNvSpPr>
              <p:nvPr/>
            </p:nvSpPr>
            <p:spPr bwMode="auto">
              <a:xfrm>
                <a:off x="539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8" name="Line 7614"/>
              <p:cNvSpPr>
                <a:spLocks noChangeShapeType="1"/>
              </p:cNvSpPr>
              <p:nvPr/>
            </p:nvSpPr>
            <p:spPr bwMode="auto">
              <a:xfrm>
                <a:off x="539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9" name="Line 7615"/>
              <p:cNvSpPr>
                <a:spLocks noChangeShapeType="1"/>
              </p:cNvSpPr>
              <p:nvPr/>
            </p:nvSpPr>
            <p:spPr bwMode="auto">
              <a:xfrm flipV="1">
                <a:off x="5406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0" name="Line 7616"/>
              <p:cNvSpPr>
                <a:spLocks noChangeShapeType="1"/>
              </p:cNvSpPr>
              <p:nvPr/>
            </p:nvSpPr>
            <p:spPr bwMode="auto">
              <a:xfrm>
                <a:off x="5414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1" name="Line 7617"/>
              <p:cNvSpPr>
                <a:spLocks noChangeShapeType="1"/>
              </p:cNvSpPr>
              <p:nvPr/>
            </p:nvSpPr>
            <p:spPr bwMode="auto">
              <a:xfrm>
                <a:off x="5421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2" name="Line 7618"/>
              <p:cNvSpPr>
                <a:spLocks noChangeShapeType="1"/>
              </p:cNvSpPr>
              <p:nvPr/>
            </p:nvSpPr>
            <p:spPr bwMode="auto">
              <a:xfrm>
                <a:off x="5429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3" name="Line 7619"/>
              <p:cNvSpPr>
                <a:spLocks noChangeShapeType="1"/>
              </p:cNvSpPr>
              <p:nvPr/>
            </p:nvSpPr>
            <p:spPr bwMode="auto">
              <a:xfrm>
                <a:off x="5436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4" name="Line 7620"/>
              <p:cNvSpPr>
                <a:spLocks noChangeShapeType="1"/>
              </p:cNvSpPr>
              <p:nvPr/>
            </p:nvSpPr>
            <p:spPr bwMode="auto">
              <a:xfrm>
                <a:off x="544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5" name="Line 7621"/>
              <p:cNvSpPr>
                <a:spLocks noChangeShapeType="1"/>
              </p:cNvSpPr>
              <p:nvPr/>
            </p:nvSpPr>
            <p:spPr bwMode="auto">
              <a:xfrm>
                <a:off x="545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6" name="Line 7622"/>
              <p:cNvSpPr>
                <a:spLocks noChangeShapeType="1"/>
              </p:cNvSpPr>
              <p:nvPr/>
            </p:nvSpPr>
            <p:spPr bwMode="auto">
              <a:xfrm>
                <a:off x="545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7" name="Line 7623"/>
              <p:cNvSpPr>
                <a:spLocks noChangeShapeType="1"/>
              </p:cNvSpPr>
              <p:nvPr/>
            </p:nvSpPr>
            <p:spPr bwMode="auto">
              <a:xfrm>
                <a:off x="546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8" name="Line 7624"/>
              <p:cNvSpPr>
                <a:spLocks noChangeShapeType="1"/>
              </p:cNvSpPr>
              <p:nvPr/>
            </p:nvSpPr>
            <p:spPr bwMode="auto">
              <a:xfrm flipV="1">
                <a:off x="5474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9" name="Line 7625"/>
              <p:cNvSpPr>
                <a:spLocks noChangeShapeType="1"/>
              </p:cNvSpPr>
              <p:nvPr/>
            </p:nvSpPr>
            <p:spPr bwMode="auto">
              <a:xfrm flipV="1">
                <a:off x="5482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0" name="Line 7626"/>
              <p:cNvSpPr>
                <a:spLocks noChangeShapeType="1"/>
              </p:cNvSpPr>
              <p:nvPr/>
            </p:nvSpPr>
            <p:spPr bwMode="auto">
              <a:xfrm>
                <a:off x="5489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1" name="Line 7627"/>
              <p:cNvSpPr>
                <a:spLocks noChangeShapeType="1"/>
              </p:cNvSpPr>
              <p:nvPr/>
            </p:nvSpPr>
            <p:spPr bwMode="auto">
              <a:xfrm>
                <a:off x="5497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2" name="Line 7628"/>
              <p:cNvSpPr>
                <a:spLocks noChangeShapeType="1"/>
              </p:cNvSpPr>
              <p:nvPr/>
            </p:nvSpPr>
            <p:spPr bwMode="auto">
              <a:xfrm>
                <a:off x="5505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3" name="Line 7629"/>
              <p:cNvSpPr>
                <a:spLocks noChangeShapeType="1"/>
              </p:cNvSpPr>
              <p:nvPr/>
            </p:nvSpPr>
            <p:spPr bwMode="auto">
              <a:xfrm flipV="1">
                <a:off x="5512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4" name="Line 7630"/>
              <p:cNvSpPr>
                <a:spLocks noChangeShapeType="1"/>
              </p:cNvSpPr>
              <p:nvPr/>
            </p:nvSpPr>
            <p:spPr bwMode="auto">
              <a:xfrm>
                <a:off x="5520" y="4007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5" name="Line 7631"/>
              <p:cNvSpPr>
                <a:spLocks noChangeShapeType="1"/>
              </p:cNvSpPr>
              <p:nvPr/>
            </p:nvSpPr>
            <p:spPr bwMode="auto">
              <a:xfrm>
                <a:off x="5531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6" name="Line 7632"/>
              <p:cNvSpPr>
                <a:spLocks noChangeShapeType="1"/>
              </p:cNvSpPr>
              <p:nvPr/>
            </p:nvSpPr>
            <p:spPr bwMode="auto">
              <a:xfrm>
                <a:off x="5539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7" name="Line 7633"/>
              <p:cNvSpPr>
                <a:spLocks noChangeShapeType="1"/>
              </p:cNvSpPr>
              <p:nvPr/>
            </p:nvSpPr>
            <p:spPr bwMode="auto">
              <a:xfrm>
                <a:off x="5546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8" name="Line 7634"/>
              <p:cNvSpPr>
                <a:spLocks noChangeShapeType="1"/>
              </p:cNvSpPr>
              <p:nvPr/>
            </p:nvSpPr>
            <p:spPr bwMode="auto">
              <a:xfrm>
                <a:off x="5554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9" name="Line 7635"/>
              <p:cNvSpPr>
                <a:spLocks noChangeShapeType="1"/>
              </p:cNvSpPr>
              <p:nvPr/>
            </p:nvSpPr>
            <p:spPr bwMode="auto">
              <a:xfrm>
                <a:off x="556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0" name="Line 7636"/>
              <p:cNvSpPr>
                <a:spLocks noChangeShapeType="1"/>
              </p:cNvSpPr>
              <p:nvPr/>
            </p:nvSpPr>
            <p:spPr bwMode="auto">
              <a:xfrm>
                <a:off x="556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1" name="Line 7637"/>
              <p:cNvSpPr>
                <a:spLocks noChangeShapeType="1"/>
              </p:cNvSpPr>
              <p:nvPr/>
            </p:nvSpPr>
            <p:spPr bwMode="auto">
              <a:xfrm>
                <a:off x="557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2" name="Line 7638"/>
              <p:cNvSpPr>
                <a:spLocks noChangeShapeType="1"/>
              </p:cNvSpPr>
              <p:nvPr/>
            </p:nvSpPr>
            <p:spPr bwMode="auto">
              <a:xfrm>
                <a:off x="558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3" name="Line 7639"/>
              <p:cNvSpPr>
                <a:spLocks noChangeShapeType="1"/>
              </p:cNvSpPr>
              <p:nvPr/>
            </p:nvSpPr>
            <p:spPr bwMode="auto">
              <a:xfrm>
                <a:off x="559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4" name="Line 7640"/>
              <p:cNvSpPr>
                <a:spLocks noChangeShapeType="1"/>
              </p:cNvSpPr>
              <p:nvPr/>
            </p:nvSpPr>
            <p:spPr bwMode="auto">
              <a:xfrm>
                <a:off x="559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5" name="Line 7641"/>
              <p:cNvSpPr>
                <a:spLocks noChangeShapeType="1"/>
              </p:cNvSpPr>
              <p:nvPr/>
            </p:nvSpPr>
            <p:spPr bwMode="auto">
              <a:xfrm flipV="1">
                <a:off x="5607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6" name="Line 7642"/>
              <p:cNvSpPr>
                <a:spLocks noChangeShapeType="1"/>
              </p:cNvSpPr>
              <p:nvPr/>
            </p:nvSpPr>
            <p:spPr bwMode="auto">
              <a:xfrm flipV="1">
                <a:off x="5614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7" name="Line 7643"/>
              <p:cNvSpPr>
                <a:spLocks noChangeShapeType="1"/>
              </p:cNvSpPr>
              <p:nvPr/>
            </p:nvSpPr>
            <p:spPr bwMode="auto">
              <a:xfrm>
                <a:off x="5622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8" name="Line 7644"/>
              <p:cNvSpPr>
                <a:spLocks noChangeShapeType="1"/>
              </p:cNvSpPr>
              <p:nvPr/>
            </p:nvSpPr>
            <p:spPr bwMode="auto">
              <a:xfrm>
                <a:off x="5629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9" name="Line 7645"/>
              <p:cNvSpPr>
                <a:spLocks noChangeShapeType="1"/>
              </p:cNvSpPr>
              <p:nvPr/>
            </p:nvSpPr>
            <p:spPr bwMode="auto">
              <a:xfrm>
                <a:off x="5637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0" name="Line 7646"/>
              <p:cNvSpPr>
                <a:spLocks noChangeShapeType="1"/>
              </p:cNvSpPr>
              <p:nvPr/>
            </p:nvSpPr>
            <p:spPr bwMode="auto">
              <a:xfrm>
                <a:off x="564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1" name="Line 7647"/>
              <p:cNvSpPr>
                <a:spLocks noChangeShapeType="1"/>
              </p:cNvSpPr>
              <p:nvPr/>
            </p:nvSpPr>
            <p:spPr bwMode="auto">
              <a:xfrm>
                <a:off x="565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2" name="Line 7648"/>
              <p:cNvSpPr>
                <a:spLocks noChangeShapeType="1"/>
              </p:cNvSpPr>
              <p:nvPr/>
            </p:nvSpPr>
            <p:spPr bwMode="auto">
              <a:xfrm>
                <a:off x="566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3" name="Line 7649"/>
              <p:cNvSpPr>
                <a:spLocks noChangeShapeType="1"/>
              </p:cNvSpPr>
              <p:nvPr/>
            </p:nvSpPr>
            <p:spPr bwMode="auto">
              <a:xfrm>
                <a:off x="566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4" name="Line 7650"/>
              <p:cNvSpPr>
                <a:spLocks noChangeShapeType="1"/>
              </p:cNvSpPr>
              <p:nvPr/>
            </p:nvSpPr>
            <p:spPr bwMode="auto">
              <a:xfrm>
                <a:off x="567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5" name="Line 7651"/>
              <p:cNvSpPr>
                <a:spLocks noChangeShapeType="1"/>
              </p:cNvSpPr>
              <p:nvPr/>
            </p:nvSpPr>
            <p:spPr bwMode="auto">
              <a:xfrm>
                <a:off x="568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6" name="Line 7652"/>
              <p:cNvSpPr>
                <a:spLocks noChangeShapeType="1"/>
              </p:cNvSpPr>
              <p:nvPr/>
            </p:nvSpPr>
            <p:spPr bwMode="auto">
              <a:xfrm>
                <a:off x="569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7" name="Line 7653"/>
              <p:cNvSpPr>
                <a:spLocks noChangeShapeType="1"/>
              </p:cNvSpPr>
              <p:nvPr/>
            </p:nvSpPr>
            <p:spPr bwMode="auto">
              <a:xfrm>
                <a:off x="569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8" name="Line 7654"/>
              <p:cNvSpPr>
                <a:spLocks noChangeShapeType="1"/>
              </p:cNvSpPr>
              <p:nvPr/>
            </p:nvSpPr>
            <p:spPr bwMode="auto">
              <a:xfrm>
                <a:off x="570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9" name="Line 7655"/>
              <p:cNvSpPr>
                <a:spLocks noChangeShapeType="1"/>
              </p:cNvSpPr>
              <p:nvPr/>
            </p:nvSpPr>
            <p:spPr bwMode="auto">
              <a:xfrm>
                <a:off x="571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0" name="Line 7656"/>
              <p:cNvSpPr>
                <a:spLocks noChangeShapeType="1"/>
              </p:cNvSpPr>
              <p:nvPr/>
            </p:nvSpPr>
            <p:spPr bwMode="auto">
              <a:xfrm flipV="1">
                <a:off x="5720" y="4013"/>
                <a:ext cx="12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1" name="Line 7657"/>
              <p:cNvSpPr>
                <a:spLocks noChangeShapeType="1"/>
              </p:cNvSpPr>
              <p:nvPr/>
            </p:nvSpPr>
            <p:spPr bwMode="auto">
              <a:xfrm flipV="1">
                <a:off x="5732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2" name="Line 7658"/>
              <p:cNvSpPr>
                <a:spLocks noChangeShapeType="1"/>
              </p:cNvSpPr>
              <p:nvPr/>
            </p:nvSpPr>
            <p:spPr bwMode="auto">
              <a:xfrm>
                <a:off x="5739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3" name="Line 7659"/>
              <p:cNvSpPr>
                <a:spLocks noChangeShapeType="1"/>
              </p:cNvSpPr>
              <p:nvPr/>
            </p:nvSpPr>
            <p:spPr bwMode="auto">
              <a:xfrm>
                <a:off x="5747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4" name="Line 7660"/>
              <p:cNvSpPr>
                <a:spLocks noChangeShapeType="1"/>
              </p:cNvSpPr>
              <p:nvPr/>
            </p:nvSpPr>
            <p:spPr bwMode="auto">
              <a:xfrm>
                <a:off x="5754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5" name="Line 7661"/>
              <p:cNvSpPr>
                <a:spLocks noChangeShapeType="1"/>
              </p:cNvSpPr>
              <p:nvPr/>
            </p:nvSpPr>
            <p:spPr bwMode="auto">
              <a:xfrm>
                <a:off x="5762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6" name="Line 7662"/>
              <p:cNvSpPr>
                <a:spLocks noChangeShapeType="1"/>
              </p:cNvSpPr>
              <p:nvPr/>
            </p:nvSpPr>
            <p:spPr bwMode="auto">
              <a:xfrm>
                <a:off x="5770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7" name="Line 7663"/>
              <p:cNvSpPr>
                <a:spLocks noChangeShapeType="1"/>
              </p:cNvSpPr>
              <p:nvPr/>
            </p:nvSpPr>
            <p:spPr bwMode="auto">
              <a:xfrm>
                <a:off x="577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8" name="Line 7664"/>
              <p:cNvSpPr>
                <a:spLocks noChangeShapeType="1"/>
              </p:cNvSpPr>
              <p:nvPr/>
            </p:nvSpPr>
            <p:spPr bwMode="auto">
              <a:xfrm flipV="1">
                <a:off x="5785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9" name="Line 7665"/>
              <p:cNvSpPr>
                <a:spLocks noChangeShapeType="1"/>
              </p:cNvSpPr>
              <p:nvPr/>
            </p:nvSpPr>
            <p:spPr bwMode="auto">
              <a:xfrm>
                <a:off x="5792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0" name="Line 7666"/>
              <p:cNvSpPr>
                <a:spLocks noChangeShapeType="1"/>
              </p:cNvSpPr>
              <p:nvPr/>
            </p:nvSpPr>
            <p:spPr bwMode="auto">
              <a:xfrm flipV="1">
                <a:off x="5800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1" name="Line 7667"/>
              <p:cNvSpPr>
                <a:spLocks noChangeShapeType="1"/>
              </p:cNvSpPr>
              <p:nvPr/>
            </p:nvSpPr>
            <p:spPr bwMode="auto">
              <a:xfrm flipV="1">
                <a:off x="5807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2" name="Line 7668"/>
              <p:cNvSpPr>
                <a:spLocks noChangeShapeType="1"/>
              </p:cNvSpPr>
              <p:nvPr/>
            </p:nvSpPr>
            <p:spPr bwMode="auto">
              <a:xfrm>
                <a:off x="5815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3" name="Line 7669"/>
              <p:cNvSpPr>
                <a:spLocks noChangeShapeType="1"/>
              </p:cNvSpPr>
              <p:nvPr/>
            </p:nvSpPr>
            <p:spPr bwMode="auto">
              <a:xfrm>
                <a:off x="5823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4" name="Line 7670"/>
              <p:cNvSpPr>
                <a:spLocks noChangeShapeType="1"/>
              </p:cNvSpPr>
              <p:nvPr/>
            </p:nvSpPr>
            <p:spPr bwMode="auto">
              <a:xfrm>
                <a:off x="5830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5" name="Line 7671"/>
              <p:cNvSpPr>
                <a:spLocks noChangeShapeType="1"/>
              </p:cNvSpPr>
              <p:nvPr/>
            </p:nvSpPr>
            <p:spPr bwMode="auto">
              <a:xfrm>
                <a:off x="5838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6" name="Line 7672"/>
              <p:cNvSpPr>
                <a:spLocks noChangeShapeType="1"/>
              </p:cNvSpPr>
              <p:nvPr/>
            </p:nvSpPr>
            <p:spPr bwMode="auto">
              <a:xfrm>
                <a:off x="5845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7" name="Line 7673"/>
              <p:cNvSpPr>
                <a:spLocks noChangeShapeType="1"/>
              </p:cNvSpPr>
              <p:nvPr/>
            </p:nvSpPr>
            <p:spPr bwMode="auto">
              <a:xfrm>
                <a:off x="5853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8" name="Line 7674"/>
              <p:cNvSpPr>
                <a:spLocks noChangeShapeType="1"/>
              </p:cNvSpPr>
              <p:nvPr/>
            </p:nvSpPr>
            <p:spPr bwMode="auto">
              <a:xfrm>
                <a:off x="586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9" name="Line 7675"/>
              <p:cNvSpPr>
                <a:spLocks noChangeShapeType="1"/>
              </p:cNvSpPr>
              <p:nvPr/>
            </p:nvSpPr>
            <p:spPr bwMode="auto">
              <a:xfrm flipV="1">
                <a:off x="5868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0" name="Line 7676"/>
              <p:cNvSpPr>
                <a:spLocks noChangeShapeType="1"/>
              </p:cNvSpPr>
              <p:nvPr/>
            </p:nvSpPr>
            <p:spPr bwMode="auto">
              <a:xfrm flipV="1">
                <a:off x="5875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1" name="Line 7677"/>
              <p:cNvSpPr>
                <a:spLocks noChangeShapeType="1"/>
              </p:cNvSpPr>
              <p:nvPr/>
            </p:nvSpPr>
            <p:spPr bwMode="auto">
              <a:xfrm>
                <a:off x="5883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2" name="Line 7678"/>
              <p:cNvSpPr>
                <a:spLocks noChangeShapeType="1"/>
              </p:cNvSpPr>
              <p:nvPr/>
            </p:nvSpPr>
            <p:spPr bwMode="auto">
              <a:xfrm>
                <a:off x="5891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3" name="Line 7679"/>
              <p:cNvSpPr>
                <a:spLocks noChangeShapeType="1"/>
              </p:cNvSpPr>
              <p:nvPr/>
            </p:nvSpPr>
            <p:spPr bwMode="auto">
              <a:xfrm>
                <a:off x="5898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4" name="Line 7680"/>
              <p:cNvSpPr>
                <a:spLocks noChangeShapeType="1"/>
              </p:cNvSpPr>
              <p:nvPr/>
            </p:nvSpPr>
            <p:spPr bwMode="auto">
              <a:xfrm>
                <a:off x="5906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5" name="Line 7681"/>
              <p:cNvSpPr>
                <a:spLocks noChangeShapeType="1"/>
              </p:cNvSpPr>
              <p:nvPr/>
            </p:nvSpPr>
            <p:spPr bwMode="auto">
              <a:xfrm>
                <a:off x="5913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6" name="Line 7682"/>
              <p:cNvSpPr>
                <a:spLocks noChangeShapeType="1"/>
              </p:cNvSpPr>
              <p:nvPr/>
            </p:nvSpPr>
            <p:spPr bwMode="auto">
              <a:xfrm>
                <a:off x="592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7" name="Line 7683"/>
              <p:cNvSpPr>
                <a:spLocks noChangeShapeType="1"/>
              </p:cNvSpPr>
              <p:nvPr/>
            </p:nvSpPr>
            <p:spPr bwMode="auto">
              <a:xfrm flipV="1">
                <a:off x="5928" y="4013"/>
                <a:ext cx="12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8" name="Line 7684"/>
              <p:cNvSpPr>
                <a:spLocks noChangeShapeType="1"/>
              </p:cNvSpPr>
              <p:nvPr/>
            </p:nvSpPr>
            <p:spPr bwMode="auto">
              <a:xfrm flipV="1">
                <a:off x="5940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9" name="Line 7685"/>
              <p:cNvSpPr>
                <a:spLocks noChangeShapeType="1"/>
              </p:cNvSpPr>
              <p:nvPr/>
            </p:nvSpPr>
            <p:spPr bwMode="auto">
              <a:xfrm flipV="1">
                <a:off x="5947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0" name="Line 7686"/>
              <p:cNvSpPr>
                <a:spLocks noChangeShapeType="1"/>
              </p:cNvSpPr>
              <p:nvPr/>
            </p:nvSpPr>
            <p:spPr bwMode="auto">
              <a:xfrm>
                <a:off x="3355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1" name="Line 7687"/>
              <p:cNvSpPr>
                <a:spLocks noChangeShapeType="1"/>
              </p:cNvSpPr>
              <p:nvPr/>
            </p:nvSpPr>
            <p:spPr bwMode="auto">
              <a:xfrm flipV="1">
                <a:off x="3362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2" name="Line 7688"/>
              <p:cNvSpPr>
                <a:spLocks noChangeShapeType="1"/>
              </p:cNvSpPr>
              <p:nvPr/>
            </p:nvSpPr>
            <p:spPr bwMode="auto">
              <a:xfrm flipV="1">
                <a:off x="3370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3" name="Line 7689"/>
              <p:cNvSpPr>
                <a:spLocks noChangeShapeType="1"/>
              </p:cNvSpPr>
              <p:nvPr/>
            </p:nvSpPr>
            <p:spPr bwMode="auto">
              <a:xfrm flipV="1">
                <a:off x="3377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4" name="Line 7690"/>
              <p:cNvSpPr>
                <a:spLocks noChangeShapeType="1"/>
              </p:cNvSpPr>
              <p:nvPr/>
            </p:nvSpPr>
            <p:spPr bwMode="auto">
              <a:xfrm flipV="1">
                <a:off x="3385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5" name="Line 7691"/>
              <p:cNvSpPr>
                <a:spLocks noChangeShapeType="1"/>
              </p:cNvSpPr>
              <p:nvPr/>
            </p:nvSpPr>
            <p:spPr bwMode="auto">
              <a:xfrm>
                <a:off x="3393" y="399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6" name="Line 7692"/>
              <p:cNvSpPr>
                <a:spLocks noChangeShapeType="1"/>
              </p:cNvSpPr>
              <p:nvPr/>
            </p:nvSpPr>
            <p:spPr bwMode="auto">
              <a:xfrm>
                <a:off x="3400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7" name="Line 7693"/>
              <p:cNvSpPr>
                <a:spLocks noChangeShapeType="1"/>
              </p:cNvSpPr>
              <p:nvPr/>
            </p:nvSpPr>
            <p:spPr bwMode="auto">
              <a:xfrm>
                <a:off x="3408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8" name="Line 7694"/>
              <p:cNvSpPr>
                <a:spLocks noChangeShapeType="1"/>
              </p:cNvSpPr>
              <p:nvPr/>
            </p:nvSpPr>
            <p:spPr bwMode="auto">
              <a:xfrm>
                <a:off x="3415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9" name="Line 7695"/>
              <p:cNvSpPr>
                <a:spLocks noChangeShapeType="1"/>
              </p:cNvSpPr>
              <p:nvPr/>
            </p:nvSpPr>
            <p:spPr bwMode="auto">
              <a:xfrm>
                <a:off x="3423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0" name="Line 7696"/>
              <p:cNvSpPr>
                <a:spLocks noChangeShapeType="1"/>
              </p:cNvSpPr>
              <p:nvPr/>
            </p:nvSpPr>
            <p:spPr bwMode="auto">
              <a:xfrm>
                <a:off x="3430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1" name="Line 7697"/>
              <p:cNvSpPr>
                <a:spLocks noChangeShapeType="1"/>
              </p:cNvSpPr>
              <p:nvPr/>
            </p:nvSpPr>
            <p:spPr bwMode="auto">
              <a:xfrm>
                <a:off x="3438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2" name="Line 7698"/>
              <p:cNvSpPr>
                <a:spLocks noChangeShapeType="1"/>
              </p:cNvSpPr>
              <p:nvPr/>
            </p:nvSpPr>
            <p:spPr bwMode="auto">
              <a:xfrm flipV="1">
                <a:off x="3446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3" name="Line 7699"/>
              <p:cNvSpPr>
                <a:spLocks noChangeShapeType="1"/>
              </p:cNvSpPr>
              <p:nvPr/>
            </p:nvSpPr>
            <p:spPr bwMode="auto">
              <a:xfrm flipV="1">
                <a:off x="3453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4" name="Line 7700"/>
              <p:cNvSpPr>
                <a:spLocks noChangeShapeType="1"/>
              </p:cNvSpPr>
              <p:nvPr/>
            </p:nvSpPr>
            <p:spPr bwMode="auto">
              <a:xfrm flipV="1">
                <a:off x="3461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5" name="Line 7701"/>
              <p:cNvSpPr>
                <a:spLocks noChangeShapeType="1"/>
              </p:cNvSpPr>
              <p:nvPr/>
            </p:nvSpPr>
            <p:spPr bwMode="auto">
              <a:xfrm flipV="1">
                <a:off x="3468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6" name="Line 7702"/>
              <p:cNvSpPr>
                <a:spLocks noChangeShapeType="1"/>
              </p:cNvSpPr>
              <p:nvPr/>
            </p:nvSpPr>
            <p:spPr bwMode="auto">
              <a:xfrm>
                <a:off x="3476" y="398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7" name="Line 7703"/>
              <p:cNvSpPr>
                <a:spLocks noChangeShapeType="1"/>
              </p:cNvSpPr>
              <p:nvPr/>
            </p:nvSpPr>
            <p:spPr bwMode="auto">
              <a:xfrm>
                <a:off x="3483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8" name="Line 7704"/>
              <p:cNvSpPr>
                <a:spLocks noChangeShapeType="1"/>
              </p:cNvSpPr>
              <p:nvPr/>
            </p:nvSpPr>
            <p:spPr bwMode="auto">
              <a:xfrm>
                <a:off x="3491" y="3982"/>
                <a:ext cx="11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9" name="Line 7705"/>
              <p:cNvSpPr>
                <a:spLocks noChangeShapeType="1"/>
              </p:cNvSpPr>
              <p:nvPr/>
            </p:nvSpPr>
            <p:spPr bwMode="auto">
              <a:xfrm>
                <a:off x="3502" y="399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0" name="Line 7706"/>
              <p:cNvSpPr>
                <a:spLocks noChangeShapeType="1"/>
              </p:cNvSpPr>
              <p:nvPr/>
            </p:nvSpPr>
            <p:spPr bwMode="auto">
              <a:xfrm>
                <a:off x="3510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1" name="Line 7707"/>
              <p:cNvSpPr>
                <a:spLocks noChangeShapeType="1"/>
              </p:cNvSpPr>
              <p:nvPr/>
            </p:nvSpPr>
            <p:spPr bwMode="auto">
              <a:xfrm>
                <a:off x="3517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2" name="Line 7708"/>
              <p:cNvSpPr>
                <a:spLocks noChangeShapeType="1"/>
              </p:cNvSpPr>
              <p:nvPr/>
            </p:nvSpPr>
            <p:spPr bwMode="auto">
              <a:xfrm>
                <a:off x="3525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3" name="Line 7709"/>
              <p:cNvSpPr>
                <a:spLocks noChangeShapeType="1"/>
              </p:cNvSpPr>
              <p:nvPr/>
            </p:nvSpPr>
            <p:spPr bwMode="auto">
              <a:xfrm flipV="1">
                <a:off x="3533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4" name="Line 7710"/>
              <p:cNvSpPr>
                <a:spLocks noChangeShapeType="1"/>
              </p:cNvSpPr>
              <p:nvPr/>
            </p:nvSpPr>
            <p:spPr bwMode="auto">
              <a:xfrm>
                <a:off x="3540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5" name="Line 7711"/>
              <p:cNvSpPr>
                <a:spLocks noChangeShapeType="1"/>
              </p:cNvSpPr>
              <p:nvPr/>
            </p:nvSpPr>
            <p:spPr bwMode="auto">
              <a:xfrm>
                <a:off x="3548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6" name="Line 7712"/>
              <p:cNvSpPr>
                <a:spLocks noChangeShapeType="1"/>
              </p:cNvSpPr>
              <p:nvPr/>
            </p:nvSpPr>
            <p:spPr bwMode="auto">
              <a:xfrm>
                <a:off x="3555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7" name="Line 7713"/>
              <p:cNvSpPr>
                <a:spLocks noChangeShapeType="1"/>
              </p:cNvSpPr>
              <p:nvPr/>
            </p:nvSpPr>
            <p:spPr bwMode="auto">
              <a:xfrm>
                <a:off x="3563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8" name="Line 7714"/>
              <p:cNvSpPr>
                <a:spLocks noChangeShapeType="1"/>
              </p:cNvSpPr>
              <p:nvPr/>
            </p:nvSpPr>
            <p:spPr bwMode="auto">
              <a:xfrm>
                <a:off x="3570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9" name="Line 7715"/>
              <p:cNvSpPr>
                <a:spLocks noChangeShapeType="1"/>
              </p:cNvSpPr>
              <p:nvPr/>
            </p:nvSpPr>
            <p:spPr bwMode="auto">
              <a:xfrm>
                <a:off x="3578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0" name="Line 7716"/>
              <p:cNvSpPr>
                <a:spLocks noChangeShapeType="1"/>
              </p:cNvSpPr>
              <p:nvPr/>
            </p:nvSpPr>
            <p:spPr bwMode="auto">
              <a:xfrm>
                <a:off x="3586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1" name="Line 7717"/>
              <p:cNvSpPr>
                <a:spLocks noChangeShapeType="1"/>
              </p:cNvSpPr>
              <p:nvPr/>
            </p:nvSpPr>
            <p:spPr bwMode="auto">
              <a:xfrm flipV="1">
                <a:off x="3593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2" name="Line 7718"/>
              <p:cNvSpPr>
                <a:spLocks noChangeShapeType="1"/>
              </p:cNvSpPr>
              <p:nvPr/>
            </p:nvSpPr>
            <p:spPr bwMode="auto">
              <a:xfrm flipV="1">
                <a:off x="3601" y="399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25" name="Group 7920"/>
            <p:cNvGrpSpPr>
              <a:grpSpLocks/>
            </p:cNvGrpSpPr>
            <p:nvPr/>
          </p:nvGrpSpPr>
          <p:grpSpPr bwMode="auto">
            <a:xfrm>
              <a:off x="3608" y="3879"/>
              <a:ext cx="1545" cy="139"/>
              <a:chOff x="3608" y="3879"/>
              <a:chExt cx="1545" cy="139"/>
            </a:xfrm>
          </p:grpSpPr>
          <p:sp>
            <p:nvSpPr>
              <p:cNvPr id="13323" name="Line 7720"/>
              <p:cNvSpPr>
                <a:spLocks noChangeShapeType="1"/>
              </p:cNvSpPr>
              <p:nvPr/>
            </p:nvSpPr>
            <p:spPr bwMode="auto">
              <a:xfrm flipV="1">
                <a:off x="3608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4" name="Line 7721"/>
              <p:cNvSpPr>
                <a:spLocks noChangeShapeType="1"/>
              </p:cNvSpPr>
              <p:nvPr/>
            </p:nvSpPr>
            <p:spPr bwMode="auto">
              <a:xfrm>
                <a:off x="3616" y="398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5" name="Line 7722"/>
              <p:cNvSpPr>
                <a:spLocks noChangeShapeType="1"/>
              </p:cNvSpPr>
              <p:nvPr/>
            </p:nvSpPr>
            <p:spPr bwMode="auto">
              <a:xfrm>
                <a:off x="3623" y="3987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6" name="Line 7723"/>
              <p:cNvSpPr>
                <a:spLocks noChangeShapeType="1"/>
              </p:cNvSpPr>
              <p:nvPr/>
            </p:nvSpPr>
            <p:spPr bwMode="auto">
              <a:xfrm>
                <a:off x="3631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7" name="Line 7724"/>
              <p:cNvSpPr>
                <a:spLocks noChangeShapeType="1"/>
              </p:cNvSpPr>
              <p:nvPr/>
            </p:nvSpPr>
            <p:spPr bwMode="auto">
              <a:xfrm flipV="1">
                <a:off x="3639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8" name="Line 7725"/>
              <p:cNvSpPr>
                <a:spLocks noChangeShapeType="1"/>
              </p:cNvSpPr>
              <p:nvPr/>
            </p:nvSpPr>
            <p:spPr bwMode="auto">
              <a:xfrm flipV="1">
                <a:off x="3646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9" name="Line 7726"/>
              <p:cNvSpPr>
                <a:spLocks noChangeShapeType="1"/>
              </p:cNvSpPr>
              <p:nvPr/>
            </p:nvSpPr>
            <p:spPr bwMode="auto">
              <a:xfrm flipV="1">
                <a:off x="3654" y="399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0" name="Line 7727"/>
              <p:cNvSpPr>
                <a:spLocks noChangeShapeType="1"/>
              </p:cNvSpPr>
              <p:nvPr/>
            </p:nvSpPr>
            <p:spPr bwMode="auto">
              <a:xfrm flipV="1">
                <a:off x="3661" y="398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1" name="Line 7728"/>
              <p:cNvSpPr>
                <a:spLocks noChangeShapeType="1"/>
              </p:cNvSpPr>
              <p:nvPr/>
            </p:nvSpPr>
            <p:spPr bwMode="auto">
              <a:xfrm flipV="1">
                <a:off x="3669" y="3966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2" name="Line 7729"/>
              <p:cNvSpPr>
                <a:spLocks noChangeShapeType="1"/>
              </p:cNvSpPr>
              <p:nvPr/>
            </p:nvSpPr>
            <p:spPr bwMode="auto">
              <a:xfrm flipV="1">
                <a:off x="3676" y="3941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3" name="Line 7730"/>
              <p:cNvSpPr>
                <a:spLocks noChangeShapeType="1"/>
              </p:cNvSpPr>
              <p:nvPr/>
            </p:nvSpPr>
            <p:spPr bwMode="auto">
              <a:xfrm>
                <a:off x="3684" y="394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4" name="Line 7731"/>
              <p:cNvSpPr>
                <a:spLocks noChangeShapeType="1"/>
              </p:cNvSpPr>
              <p:nvPr/>
            </p:nvSpPr>
            <p:spPr bwMode="auto">
              <a:xfrm>
                <a:off x="3692" y="3941"/>
                <a:ext cx="11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5" name="Line 7732"/>
              <p:cNvSpPr>
                <a:spLocks noChangeShapeType="1"/>
              </p:cNvSpPr>
              <p:nvPr/>
            </p:nvSpPr>
            <p:spPr bwMode="auto">
              <a:xfrm>
                <a:off x="3703" y="395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6" name="Line 7733"/>
              <p:cNvSpPr>
                <a:spLocks noChangeShapeType="1"/>
              </p:cNvSpPr>
              <p:nvPr/>
            </p:nvSpPr>
            <p:spPr bwMode="auto">
              <a:xfrm flipV="1">
                <a:off x="3710" y="394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7" name="Line 7734"/>
              <p:cNvSpPr>
                <a:spLocks noChangeShapeType="1"/>
              </p:cNvSpPr>
              <p:nvPr/>
            </p:nvSpPr>
            <p:spPr bwMode="auto">
              <a:xfrm flipV="1">
                <a:off x="3718" y="3930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8" name="Line 7735"/>
              <p:cNvSpPr>
                <a:spLocks noChangeShapeType="1"/>
              </p:cNvSpPr>
              <p:nvPr/>
            </p:nvSpPr>
            <p:spPr bwMode="auto">
              <a:xfrm flipV="1">
                <a:off x="3726" y="391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9" name="Line 7736"/>
              <p:cNvSpPr>
                <a:spLocks noChangeShapeType="1"/>
              </p:cNvSpPr>
              <p:nvPr/>
            </p:nvSpPr>
            <p:spPr bwMode="auto">
              <a:xfrm flipV="1">
                <a:off x="3733" y="3899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0" name="Line 7737"/>
              <p:cNvSpPr>
                <a:spLocks noChangeShapeType="1"/>
              </p:cNvSpPr>
              <p:nvPr/>
            </p:nvSpPr>
            <p:spPr bwMode="auto">
              <a:xfrm flipV="1">
                <a:off x="3741" y="3889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1" name="Line 7738"/>
              <p:cNvSpPr>
                <a:spLocks noChangeShapeType="1"/>
              </p:cNvSpPr>
              <p:nvPr/>
            </p:nvSpPr>
            <p:spPr bwMode="auto">
              <a:xfrm flipV="1">
                <a:off x="3748" y="3884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2" name="Line 7739"/>
              <p:cNvSpPr>
                <a:spLocks noChangeShapeType="1"/>
              </p:cNvSpPr>
              <p:nvPr/>
            </p:nvSpPr>
            <p:spPr bwMode="auto">
              <a:xfrm>
                <a:off x="3756" y="3884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3" name="Line 7740"/>
              <p:cNvSpPr>
                <a:spLocks noChangeShapeType="1"/>
              </p:cNvSpPr>
              <p:nvPr/>
            </p:nvSpPr>
            <p:spPr bwMode="auto">
              <a:xfrm>
                <a:off x="3763" y="3915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4" name="Line 7741"/>
              <p:cNvSpPr>
                <a:spLocks noChangeShapeType="1"/>
              </p:cNvSpPr>
              <p:nvPr/>
            </p:nvSpPr>
            <p:spPr bwMode="auto">
              <a:xfrm>
                <a:off x="3771" y="394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5" name="Line 7742"/>
              <p:cNvSpPr>
                <a:spLocks noChangeShapeType="1"/>
              </p:cNvSpPr>
              <p:nvPr/>
            </p:nvSpPr>
            <p:spPr bwMode="auto">
              <a:xfrm>
                <a:off x="3779" y="394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6" name="Line 7743"/>
              <p:cNvSpPr>
                <a:spLocks noChangeShapeType="1"/>
              </p:cNvSpPr>
              <p:nvPr/>
            </p:nvSpPr>
            <p:spPr bwMode="auto">
              <a:xfrm>
                <a:off x="3786" y="394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7" name="Line 7744"/>
              <p:cNvSpPr>
                <a:spLocks noChangeShapeType="1"/>
              </p:cNvSpPr>
              <p:nvPr/>
            </p:nvSpPr>
            <p:spPr bwMode="auto">
              <a:xfrm>
                <a:off x="3794" y="394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8" name="Line 7745"/>
              <p:cNvSpPr>
                <a:spLocks noChangeShapeType="1"/>
              </p:cNvSpPr>
              <p:nvPr/>
            </p:nvSpPr>
            <p:spPr bwMode="auto">
              <a:xfrm flipV="1">
                <a:off x="3801" y="394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9" name="Line 7746"/>
              <p:cNvSpPr>
                <a:spLocks noChangeShapeType="1"/>
              </p:cNvSpPr>
              <p:nvPr/>
            </p:nvSpPr>
            <p:spPr bwMode="auto">
              <a:xfrm flipV="1">
                <a:off x="3809" y="3930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0" name="Line 7747"/>
              <p:cNvSpPr>
                <a:spLocks noChangeShapeType="1"/>
              </p:cNvSpPr>
              <p:nvPr/>
            </p:nvSpPr>
            <p:spPr bwMode="auto">
              <a:xfrm>
                <a:off x="3816" y="3930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1" name="Line 7748"/>
              <p:cNvSpPr>
                <a:spLocks noChangeShapeType="1"/>
              </p:cNvSpPr>
              <p:nvPr/>
            </p:nvSpPr>
            <p:spPr bwMode="auto">
              <a:xfrm>
                <a:off x="3824" y="3941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2" name="Line 7749"/>
              <p:cNvSpPr>
                <a:spLocks noChangeShapeType="1"/>
              </p:cNvSpPr>
              <p:nvPr/>
            </p:nvSpPr>
            <p:spPr bwMode="auto">
              <a:xfrm>
                <a:off x="3832" y="3956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3" name="Line 7750"/>
              <p:cNvSpPr>
                <a:spLocks noChangeShapeType="1"/>
              </p:cNvSpPr>
              <p:nvPr/>
            </p:nvSpPr>
            <p:spPr bwMode="auto">
              <a:xfrm flipV="1">
                <a:off x="3839" y="396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4" name="Line 7751"/>
              <p:cNvSpPr>
                <a:spLocks noChangeShapeType="1"/>
              </p:cNvSpPr>
              <p:nvPr/>
            </p:nvSpPr>
            <p:spPr bwMode="auto">
              <a:xfrm flipV="1">
                <a:off x="3847" y="395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5" name="Line 7752"/>
              <p:cNvSpPr>
                <a:spLocks noChangeShapeType="1"/>
              </p:cNvSpPr>
              <p:nvPr/>
            </p:nvSpPr>
            <p:spPr bwMode="auto">
              <a:xfrm>
                <a:off x="3854" y="395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6" name="Line 7753"/>
              <p:cNvSpPr>
                <a:spLocks noChangeShapeType="1"/>
              </p:cNvSpPr>
              <p:nvPr/>
            </p:nvSpPr>
            <p:spPr bwMode="auto">
              <a:xfrm flipV="1">
                <a:off x="3862" y="3946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7" name="Line 7754"/>
              <p:cNvSpPr>
                <a:spLocks noChangeShapeType="1"/>
              </p:cNvSpPr>
              <p:nvPr/>
            </p:nvSpPr>
            <p:spPr bwMode="auto">
              <a:xfrm flipV="1">
                <a:off x="3869" y="3915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8" name="Line 7755"/>
              <p:cNvSpPr>
                <a:spLocks noChangeShapeType="1"/>
              </p:cNvSpPr>
              <p:nvPr/>
            </p:nvSpPr>
            <p:spPr bwMode="auto">
              <a:xfrm flipV="1">
                <a:off x="3877" y="3879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9" name="Line 7756"/>
              <p:cNvSpPr>
                <a:spLocks noChangeShapeType="1"/>
              </p:cNvSpPr>
              <p:nvPr/>
            </p:nvSpPr>
            <p:spPr bwMode="auto">
              <a:xfrm>
                <a:off x="3885" y="3879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0" name="Line 7757"/>
              <p:cNvSpPr>
                <a:spLocks noChangeShapeType="1"/>
              </p:cNvSpPr>
              <p:nvPr/>
            </p:nvSpPr>
            <p:spPr bwMode="auto">
              <a:xfrm>
                <a:off x="3892" y="3894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1" name="Line 7758"/>
              <p:cNvSpPr>
                <a:spLocks noChangeShapeType="1"/>
              </p:cNvSpPr>
              <p:nvPr/>
            </p:nvSpPr>
            <p:spPr bwMode="auto">
              <a:xfrm>
                <a:off x="3900" y="3920"/>
                <a:ext cx="11" cy="2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2" name="Line 7759"/>
              <p:cNvSpPr>
                <a:spLocks noChangeShapeType="1"/>
              </p:cNvSpPr>
              <p:nvPr/>
            </p:nvSpPr>
            <p:spPr bwMode="auto">
              <a:xfrm>
                <a:off x="3911" y="3946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3" name="Line 7760"/>
              <p:cNvSpPr>
                <a:spLocks noChangeShapeType="1"/>
              </p:cNvSpPr>
              <p:nvPr/>
            </p:nvSpPr>
            <p:spPr bwMode="auto">
              <a:xfrm>
                <a:off x="3919" y="397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4" name="Line 7761"/>
              <p:cNvSpPr>
                <a:spLocks noChangeShapeType="1"/>
              </p:cNvSpPr>
              <p:nvPr/>
            </p:nvSpPr>
            <p:spPr bwMode="auto">
              <a:xfrm flipV="1">
                <a:off x="3926" y="396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5" name="Line 7762"/>
              <p:cNvSpPr>
                <a:spLocks noChangeShapeType="1"/>
              </p:cNvSpPr>
              <p:nvPr/>
            </p:nvSpPr>
            <p:spPr bwMode="auto">
              <a:xfrm>
                <a:off x="3934" y="396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6" name="Line 7763"/>
              <p:cNvSpPr>
                <a:spLocks noChangeShapeType="1"/>
              </p:cNvSpPr>
              <p:nvPr/>
            </p:nvSpPr>
            <p:spPr bwMode="auto">
              <a:xfrm>
                <a:off x="3941" y="3966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7" name="Line 7764"/>
              <p:cNvSpPr>
                <a:spLocks noChangeShapeType="1"/>
              </p:cNvSpPr>
              <p:nvPr/>
            </p:nvSpPr>
            <p:spPr bwMode="auto">
              <a:xfrm>
                <a:off x="3949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8" name="Line 7765"/>
              <p:cNvSpPr>
                <a:spLocks noChangeShapeType="1"/>
              </p:cNvSpPr>
              <p:nvPr/>
            </p:nvSpPr>
            <p:spPr bwMode="auto">
              <a:xfrm>
                <a:off x="3957" y="398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9" name="Line 7766"/>
              <p:cNvSpPr>
                <a:spLocks noChangeShapeType="1"/>
              </p:cNvSpPr>
              <p:nvPr/>
            </p:nvSpPr>
            <p:spPr bwMode="auto">
              <a:xfrm>
                <a:off x="3964" y="398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0" name="Line 7767"/>
              <p:cNvSpPr>
                <a:spLocks noChangeShapeType="1"/>
              </p:cNvSpPr>
              <p:nvPr/>
            </p:nvSpPr>
            <p:spPr bwMode="auto">
              <a:xfrm>
                <a:off x="3972" y="398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1" name="Line 7768"/>
              <p:cNvSpPr>
                <a:spLocks noChangeShapeType="1"/>
              </p:cNvSpPr>
              <p:nvPr/>
            </p:nvSpPr>
            <p:spPr bwMode="auto">
              <a:xfrm flipV="1">
                <a:off x="3979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2" name="Line 7769"/>
              <p:cNvSpPr>
                <a:spLocks noChangeShapeType="1"/>
              </p:cNvSpPr>
              <p:nvPr/>
            </p:nvSpPr>
            <p:spPr bwMode="auto">
              <a:xfrm>
                <a:off x="3987" y="398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3" name="Line 7770"/>
              <p:cNvSpPr>
                <a:spLocks noChangeShapeType="1"/>
              </p:cNvSpPr>
              <p:nvPr/>
            </p:nvSpPr>
            <p:spPr bwMode="auto">
              <a:xfrm>
                <a:off x="3994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4" name="Line 7771"/>
              <p:cNvSpPr>
                <a:spLocks noChangeShapeType="1"/>
              </p:cNvSpPr>
              <p:nvPr/>
            </p:nvSpPr>
            <p:spPr bwMode="auto">
              <a:xfrm>
                <a:off x="4002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5" name="Line 7772"/>
              <p:cNvSpPr>
                <a:spLocks noChangeShapeType="1"/>
              </p:cNvSpPr>
              <p:nvPr/>
            </p:nvSpPr>
            <p:spPr bwMode="auto">
              <a:xfrm>
                <a:off x="4010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6" name="Line 7773"/>
              <p:cNvSpPr>
                <a:spLocks noChangeShapeType="1"/>
              </p:cNvSpPr>
              <p:nvPr/>
            </p:nvSpPr>
            <p:spPr bwMode="auto">
              <a:xfrm>
                <a:off x="4017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7" name="Line 7774"/>
              <p:cNvSpPr>
                <a:spLocks noChangeShapeType="1"/>
              </p:cNvSpPr>
              <p:nvPr/>
            </p:nvSpPr>
            <p:spPr bwMode="auto">
              <a:xfrm flipV="1">
                <a:off x="4025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8" name="Line 7775"/>
              <p:cNvSpPr>
                <a:spLocks noChangeShapeType="1"/>
              </p:cNvSpPr>
              <p:nvPr/>
            </p:nvSpPr>
            <p:spPr bwMode="auto">
              <a:xfrm>
                <a:off x="4032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9" name="Line 7776"/>
              <p:cNvSpPr>
                <a:spLocks noChangeShapeType="1"/>
              </p:cNvSpPr>
              <p:nvPr/>
            </p:nvSpPr>
            <p:spPr bwMode="auto">
              <a:xfrm>
                <a:off x="4040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0" name="Line 7777"/>
              <p:cNvSpPr>
                <a:spLocks noChangeShapeType="1"/>
              </p:cNvSpPr>
              <p:nvPr/>
            </p:nvSpPr>
            <p:spPr bwMode="auto">
              <a:xfrm>
                <a:off x="4047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1" name="Line 7778"/>
              <p:cNvSpPr>
                <a:spLocks noChangeShapeType="1"/>
              </p:cNvSpPr>
              <p:nvPr/>
            </p:nvSpPr>
            <p:spPr bwMode="auto">
              <a:xfrm flipV="1">
                <a:off x="4055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2" name="Line 7779"/>
              <p:cNvSpPr>
                <a:spLocks noChangeShapeType="1"/>
              </p:cNvSpPr>
              <p:nvPr/>
            </p:nvSpPr>
            <p:spPr bwMode="auto">
              <a:xfrm flipV="1">
                <a:off x="4062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3" name="Line 7780"/>
              <p:cNvSpPr>
                <a:spLocks noChangeShapeType="1"/>
              </p:cNvSpPr>
              <p:nvPr/>
            </p:nvSpPr>
            <p:spPr bwMode="auto">
              <a:xfrm>
                <a:off x="4070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4" name="Line 7781"/>
              <p:cNvSpPr>
                <a:spLocks noChangeShapeType="1"/>
              </p:cNvSpPr>
              <p:nvPr/>
            </p:nvSpPr>
            <p:spPr bwMode="auto">
              <a:xfrm>
                <a:off x="4078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5" name="Line 7782"/>
              <p:cNvSpPr>
                <a:spLocks noChangeShapeType="1"/>
              </p:cNvSpPr>
              <p:nvPr/>
            </p:nvSpPr>
            <p:spPr bwMode="auto">
              <a:xfrm>
                <a:off x="4085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6" name="Line 7783"/>
              <p:cNvSpPr>
                <a:spLocks noChangeShapeType="1"/>
              </p:cNvSpPr>
              <p:nvPr/>
            </p:nvSpPr>
            <p:spPr bwMode="auto">
              <a:xfrm>
                <a:off x="4093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7" name="Line 7784"/>
              <p:cNvSpPr>
                <a:spLocks noChangeShapeType="1"/>
              </p:cNvSpPr>
              <p:nvPr/>
            </p:nvSpPr>
            <p:spPr bwMode="auto">
              <a:xfrm>
                <a:off x="4100" y="4002"/>
                <a:ext cx="12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8" name="Line 7785"/>
              <p:cNvSpPr>
                <a:spLocks noChangeShapeType="1"/>
              </p:cNvSpPr>
              <p:nvPr/>
            </p:nvSpPr>
            <p:spPr bwMode="auto">
              <a:xfrm>
                <a:off x="4112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9" name="Line 7786"/>
              <p:cNvSpPr>
                <a:spLocks noChangeShapeType="1"/>
              </p:cNvSpPr>
              <p:nvPr/>
            </p:nvSpPr>
            <p:spPr bwMode="auto">
              <a:xfrm>
                <a:off x="4119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0" name="Line 7787"/>
              <p:cNvSpPr>
                <a:spLocks noChangeShapeType="1"/>
              </p:cNvSpPr>
              <p:nvPr/>
            </p:nvSpPr>
            <p:spPr bwMode="auto">
              <a:xfrm>
                <a:off x="4127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1" name="Line 7788"/>
              <p:cNvSpPr>
                <a:spLocks noChangeShapeType="1"/>
              </p:cNvSpPr>
              <p:nvPr/>
            </p:nvSpPr>
            <p:spPr bwMode="auto">
              <a:xfrm>
                <a:off x="4134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2" name="Line 7789"/>
              <p:cNvSpPr>
                <a:spLocks noChangeShapeType="1"/>
              </p:cNvSpPr>
              <p:nvPr/>
            </p:nvSpPr>
            <p:spPr bwMode="auto">
              <a:xfrm>
                <a:off x="4142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3" name="Line 7790"/>
              <p:cNvSpPr>
                <a:spLocks noChangeShapeType="1"/>
              </p:cNvSpPr>
              <p:nvPr/>
            </p:nvSpPr>
            <p:spPr bwMode="auto">
              <a:xfrm>
                <a:off x="4150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4" name="Line 7791"/>
              <p:cNvSpPr>
                <a:spLocks noChangeShapeType="1"/>
              </p:cNvSpPr>
              <p:nvPr/>
            </p:nvSpPr>
            <p:spPr bwMode="auto">
              <a:xfrm>
                <a:off x="4157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5" name="Line 7792"/>
              <p:cNvSpPr>
                <a:spLocks noChangeShapeType="1"/>
              </p:cNvSpPr>
              <p:nvPr/>
            </p:nvSpPr>
            <p:spPr bwMode="auto">
              <a:xfrm>
                <a:off x="4165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6" name="Line 7793"/>
              <p:cNvSpPr>
                <a:spLocks noChangeShapeType="1"/>
              </p:cNvSpPr>
              <p:nvPr/>
            </p:nvSpPr>
            <p:spPr bwMode="auto">
              <a:xfrm>
                <a:off x="417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7" name="Line 7794"/>
              <p:cNvSpPr>
                <a:spLocks noChangeShapeType="1"/>
              </p:cNvSpPr>
              <p:nvPr/>
            </p:nvSpPr>
            <p:spPr bwMode="auto">
              <a:xfrm flipV="1">
                <a:off x="4180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8" name="Line 7795"/>
              <p:cNvSpPr>
                <a:spLocks noChangeShapeType="1"/>
              </p:cNvSpPr>
              <p:nvPr/>
            </p:nvSpPr>
            <p:spPr bwMode="auto">
              <a:xfrm flipV="1">
                <a:off x="4187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9" name="Line 7796"/>
              <p:cNvSpPr>
                <a:spLocks noChangeShapeType="1"/>
              </p:cNvSpPr>
              <p:nvPr/>
            </p:nvSpPr>
            <p:spPr bwMode="auto">
              <a:xfrm flipV="1">
                <a:off x="4195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0" name="Line 7797"/>
              <p:cNvSpPr>
                <a:spLocks noChangeShapeType="1"/>
              </p:cNvSpPr>
              <p:nvPr/>
            </p:nvSpPr>
            <p:spPr bwMode="auto">
              <a:xfrm>
                <a:off x="4203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1" name="Line 7798"/>
              <p:cNvSpPr>
                <a:spLocks noChangeShapeType="1"/>
              </p:cNvSpPr>
              <p:nvPr/>
            </p:nvSpPr>
            <p:spPr bwMode="auto">
              <a:xfrm flipV="1">
                <a:off x="4210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2" name="Line 7799"/>
              <p:cNvSpPr>
                <a:spLocks noChangeShapeType="1"/>
              </p:cNvSpPr>
              <p:nvPr/>
            </p:nvSpPr>
            <p:spPr bwMode="auto">
              <a:xfrm>
                <a:off x="4218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3" name="Line 7800"/>
              <p:cNvSpPr>
                <a:spLocks noChangeShapeType="1"/>
              </p:cNvSpPr>
              <p:nvPr/>
            </p:nvSpPr>
            <p:spPr bwMode="auto">
              <a:xfrm>
                <a:off x="4225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4" name="Line 7801"/>
              <p:cNvSpPr>
                <a:spLocks noChangeShapeType="1"/>
              </p:cNvSpPr>
              <p:nvPr/>
            </p:nvSpPr>
            <p:spPr bwMode="auto">
              <a:xfrm flipV="1">
                <a:off x="4233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5" name="Line 7802"/>
              <p:cNvSpPr>
                <a:spLocks noChangeShapeType="1"/>
              </p:cNvSpPr>
              <p:nvPr/>
            </p:nvSpPr>
            <p:spPr bwMode="auto">
              <a:xfrm flipV="1">
                <a:off x="4240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6" name="Line 7803"/>
              <p:cNvSpPr>
                <a:spLocks noChangeShapeType="1"/>
              </p:cNvSpPr>
              <p:nvPr/>
            </p:nvSpPr>
            <p:spPr bwMode="auto">
              <a:xfrm>
                <a:off x="4248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7" name="Line 7804"/>
              <p:cNvSpPr>
                <a:spLocks noChangeShapeType="1"/>
              </p:cNvSpPr>
              <p:nvPr/>
            </p:nvSpPr>
            <p:spPr bwMode="auto">
              <a:xfrm>
                <a:off x="4256" y="399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8" name="Line 7805"/>
              <p:cNvSpPr>
                <a:spLocks noChangeShapeType="1"/>
              </p:cNvSpPr>
              <p:nvPr/>
            </p:nvSpPr>
            <p:spPr bwMode="auto">
              <a:xfrm>
                <a:off x="4263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9" name="Line 7806"/>
              <p:cNvSpPr>
                <a:spLocks noChangeShapeType="1"/>
              </p:cNvSpPr>
              <p:nvPr/>
            </p:nvSpPr>
            <p:spPr bwMode="auto">
              <a:xfrm>
                <a:off x="4271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0" name="Line 7807"/>
              <p:cNvSpPr>
                <a:spLocks noChangeShapeType="1"/>
              </p:cNvSpPr>
              <p:nvPr/>
            </p:nvSpPr>
            <p:spPr bwMode="auto">
              <a:xfrm>
                <a:off x="4278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1" name="Line 7808"/>
              <p:cNvSpPr>
                <a:spLocks noChangeShapeType="1"/>
              </p:cNvSpPr>
              <p:nvPr/>
            </p:nvSpPr>
            <p:spPr bwMode="auto">
              <a:xfrm flipV="1">
                <a:off x="4286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2" name="Line 7809"/>
              <p:cNvSpPr>
                <a:spLocks noChangeShapeType="1"/>
              </p:cNvSpPr>
              <p:nvPr/>
            </p:nvSpPr>
            <p:spPr bwMode="auto">
              <a:xfrm>
                <a:off x="4293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3" name="Line 7810"/>
              <p:cNvSpPr>
                <a:spLocks noChangeShapeType="1"/>
              </p:cNvSpPr>
              <p:nvPr/>
            </p:nvSpPr>
            <p:spPr bwMode="auto">
              <a:xfrm>
                <a:off x="4301" y="4013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4" name="Line 7811"/>
              <p:cNvSpPr>
                <a:spLocks noChangeShapeType="1"/>
              </p:cNvSpPr>
              <p:nvPr/>
            </p:nvSpPr>
            <p:spPr bwMode="auto">
              <a:xfrm>
                <a:off x="4312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5" name="Line 7812"/>
              <p:cNvSpPr>
                <a:spLocks noChangeShapeType="1"/>
              </p:cNvSpPr>
              <p:nvPr/>
            </p:nvSpPr>
            <p:spPr bwMode="auto">
              <a:xfrm>
                <a:off x="4320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6" name="Line 7813"/>
              <p:cNvSpPr>
                <a:spLocks noChangeShapeType="1"/>
              </p:cNvSpPr>
              <p:nvPr/>
            </p:nvSpPr>
            <p:spPr bwMode="auto">
              <a:xfrm>
                <a:off x="4327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7" name="Line 7814"/>
              <p:cNvSpPr>
                <a:spLocks noChangeShapeType="1"/>
              </p:cNvSpPr>
              <p:nvPr/>
            </p:nvSpPr>
            <p:spPr bwMode="auto">
              <a:xfrm>
                <a:off x="433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8" name="Line 7815"/>
              <p:cNvSpPr>
                <a:spLocks noChangeShapeType="1"/>
              </p:cNvSpPr>
              <p:nvPr/>
            </p:nvSpPr>
            <p:spPr bwMode="auto">
              <a:xfrm>
                <a:off x="434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9" name="Line 7816"/>
              <p:cNvSpPr>
                <a:spLocks noChangeShapeType="1"/>
              </p:cNvSpPr>
              <p:nvPr/>
            </p:nvSpPr>
            <p:spPr bwMode="auto">
              <a:xfrm>
                <a:off x="435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0" name="Line 7817"/>
              <p:cNvSpPr>
                <a:spLocks noChangeShapeType="1"/>
              </p:cNvSpPr>
              <p:nvPr/>
            </p:nvSpPr>
            <p:spPr bwMode="auto">
              <a:xfrm>
                <a:off x="435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1" name="Line 7818"/>
              <p:cNvSpPr>
                <a:spLocks noChangeShapeType="1"/>
              </p:cNvSpPr>
              <p:nvPr/>
            </p:nvSpPr>
            <p:spPr bwMode="auto">
              <a:xfrm>
                <a:off x="436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2" name="Line 7819"/>
              <p:cNvSpPr>
                <a:spLocks noChangeShapeType="1"/>
              </p:cNvSpPr>
              <p:nvPr/>
            </p:nvSpPr>
            <p:spPr bwMode="auto">
              <a:xfrm>
                <a:off x="437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3" name="Line 7820"/>
              <p:cNvSpPr>
                <a:spLocks noChangeShapeType="1"/>
              </p:cNvSpPr>
              <p:nvPr/>
            </p:nvSpPr>
            <p:spPr bwMode="auto">
              <a:xfrm>
                <a:off x="438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4" name="Line 7821"/>
              <p:cNvSpPr>
                <a:spLocks noChangeShapeType="1"/>
              </p:cNvSpPr>
              <p:nvPr/>
            </p:nvSpPr>
            <p:spPr bwMode="auto">
              <a:xfrm>
                <a:off x="438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5" name="Line 7822"/>
              <p:cNvSpPr>
                <a:spLocks noChangeShapeType="1"/>
              </p:cNvSpPr>
              <p:nvPr/>
            </p:nvSpPr>
            <p:spPr bwMode="auto">
              <a:xfrm>
                <a:off x="439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6" name="Line 7823"/>
              <p:cNvSpPr>
                <a:spLocks noChangeShapeType="1"/>
              </p:cNvSpPr>
              <p:nvPr/>
            </p:nvSpPr>
            <p:spPr bwMode="auto">
              <a:xfrm>
                <a:off x="440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7" name="Line 7824"/>
              <p:cNvSpPr>
                <a:spLocks noChangeShapeType="1"/>
              </p:cNvSpPr>
              <p:nvPr/>
            </p:nvSpPr>
            <p:spPr bwMode="auto">
              <a:xfrm>
                <a:off x="441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8" name="Line 7825"/>
              <p:cNvSpPr>
                <a:spLocks noChangeShapeType="1"/>
              </p:cNvSpPr>
              <p:nvPr/>
            </p:nvSpPr>
            <p:spPr bwMode="auto">
              <a:xfrm>
                <a:off x="441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9" name="Line 7826"/>
              <p:cNvSpPr>
                <a:spLocks noChangeShapeType="1"/>
              </p:cNvSpPr>
              <p:nvPr/>
            </p:nvSpPr>
            <p:spPr bwMode="auto">
              <a:xfrm>
                <a:off x="442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0" name="Line 7827"/>
              <p:cNvSpPr>
                <a:spLocks noChangeShapeType="1"/>
              </p:cNvSpPr>
              <p:nvPr/>
            </p:nvSpPr>
            <p:spPr bwMode="auto">
              <a:xfrm>
                <a:off x="443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1" name="Line 7828"/>
              <p:cNvSpPr>
                <a:spLocks noChangeShapeType="1"/>
              </p:cNvSpPr>
              <p:nvPr/>
            </p:nvSpPr>
            <p:spPr bwMode="auto">
              <a:xfrm>
                <a:off x="444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2" name="Line 7829"/>
              <p:cNvSpPr>
                <a:spLocks noChangeShapeType="1"/>
              </p:cNvSpPr>
              <p:nvPr/>
            </p:nvSpPr>
            <p:spPr bwMode="auto">
              <a:xfrm flipV="1">
                <a:off x="4449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3" name="Line 7830"/>
              <p:cNvSpPr>
                <a:spLocks noChangeShapeType="1"/>
              </p:cNvSpPr>
              <p:nvPr/>
            </p:nvSpPr>
            <p:spPr bwMode="auto">
              <a:xfrm flipV="1">
                <a:off x="4456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4" name="Line 7831"/>
              <p:cNvSpPr>
                <a:spLocks noChangeShapeType="1"/>
              </p:cNvSpPr>
              <p:nvPr/>
            </p:nvSpPr>
            <p:spPr bwMode="auto">
              <a:xfrm>
                <a:off x="4464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5" name="Line 7832"/>
              <p:cNvSpPr>
                <a:spLocks noChangeShapeType="1"/>
              </p:cNvSpPr>
              <p:nvPr/>
            </p:nvSpPr>
            <p:spPr bwMode="auto">
              <a:xfrm>
                <a:off x="4471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6" name="Line 7833"/>
              <p:cNvSpPr>
                <a:spLocks noChangeShapeType="1"/>
              </p:cNvSpPr>
              <p:nvPr/>
            </p:nvSpPr>
            <p:spPr bwMode="auto">
              <a:xfrm flipV="1">
                <a:off x="4479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7" name="Line 7834"/>
              <p:cNvSpPr>
                <a:spLocks noChangeShapeType="1"/>
              </p:cNvSpPr>
              <p:nvPr/>
            </p:nvSpPr>
            <p:spPr bwMode="auto">
              <a:xfrm flipV="1">
                <a:off x="4486" y="398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8" name="Line 7835"/>
              <p:cNvSpPr>
                <a:spLocks noChangeShapeType="1"/>
              </p:cNvSpPr>
              <p:nvPr/>
            </p:nvSpPr>
            <p:spPr bwMode="auto">
              <a:xfrm flipV="1">
                <a:off x="4494" y="397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9" name="Line 7836"/>
              <p:cNvSpPr>
                <a:spLocks noChangeShapeType="1"/>
              </p:cNvSpPr>
              <p:nvPr/>
            </p:nvSpPr>
            <p:spPr bwMode="auto">
              <a:xfrm flipV="1">
                <a:off x="4502" y="3966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0" name="Line 7837"/>
              <p:cNvSpPr>
                <a:spLocks noChangeShapeType="1"/>
              </p:cNvSpPr>
              <p:nvPr/>
            </p:nvSpPr>
            <p:spPr bwMode="auto">
              <a:xfrm flipV="1">
                <a:off x="4509" y="3961"/>
                <a:ext cx="11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1" name="Line 7838"/>
              <p:cNvSpPr>
                <a:spLocks noChangeShapeType="1"/>
              </p:cNvSpPr>
              <p:nvPr/>
            </p:nvSpPr>
            <p:spPr bwMode="auto">
              <a:xfrm>
                <a:off x="4520" y="396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2" name="Line 7839"/>
              <p:cNvSpPr>
                <a:spLocks noChangeShapeType="1"/>
              </p:cNvSpPr>
              <p:nvPr/>
            </p:nvSpPr>
            <p:spPr bwMode="auto">
              <a:xfrm>
                <a:off x="4528" y="396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3" name="Line 7840"/>
              <p:cNvSpPr>
                <a:spLocks noChangeShapeType="1"/>
              </p:cNvSpPr>
              <p:nvPr/>
            </p:nvSpPr>
            <p:spPr bwMode="auto">
              <a:xfrm>
                <a:off x="4536" y="396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4" name="Line 7841"/>
              <p:cNvSpPr>
                <a:spLocks noChangeShapeType="1"/>
              </p:cNvSpPr>
              <p:nvPr/>
            </p:nvSpPr>
            <p:spPr bwMode="auto">
              <a:xfrm>
                <a:off x="4543" y="396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5" name="Line 7842"/>
              <p:cNvSpPr>
                <a:spLocks noChangeShapeType="1"/>
              </p:cNvSpPr>
              <p:nvPr/>
            </p:nvSpPr>
            <p:spPr bwMode="auto">
              <a:xfrm>
                <a:off x="4551" y="396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6" name="Line 7843"/>
              <p:cNvSpPr>
                <a:spLocks noChangeShapeType="1"/>
              </p:cNvSpPr>
              <p:nvPr/>
            </p:nvSpPr>
            <p:spPr bwMode="auto">
              <a:xfrm>
                <a:off x="4558" y="396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7" name="Line 7844"/>
              <p:cNvSpPr>
                <a:spLocks noChangeShapeType="1"/>
              </p:cNvSpPr>
              <p:nvPr/>
            </p:nvSpPr>
            <p:spPr bwMode="auto">
              <a:xfrm>
                <a:off x="4566" y="396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8" name="Line 7845"/>
              <p:cNvSpPr>
                <a:spLocks noChangeShapeType="1"/>
              </p:cNvSpPr>
              <p:nvPr/>
            </p:nvSpPr>
            <p:spPr bwMode="auto">
              <a:xfrm>
                <a:off x="4573" y="396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9" name="Line 7846"/>
              <p:cNvSpPr>
                <a:spLocks noChangeShapeType="1"/>
              </p:cNvSpPr>
              <p:nvPr/>
            </p:nvSpPr>
            <p:spPr bwMode="auto">
              <a:xfrm flipV="1">
                <a:off x="4581" y="3956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0" name="Line 7847"/>
              <p:cNvSpPr>
                <a:spLocks noChangeShapeType="1"/>
              </p:cNvSpPr>
              <p:nvPr/>
            </p:nvSpPr>
            <p:spPr bwMode="auto">
              <a:xfrm flipV="1">
                <a:off x="4589" y="3935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1" name="Line 7848"/>
              <p:cNvSpPr>
                <a:spLocks noChangeShapeType="1"/>
              </p:cNvSpPr>
              <p:nvPr/>
            </p:nvSpPr>
            <p:spPr bwMode="auto">
              <a:xfrm>
                <a:off x="4596" y="3935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2" name="Line 7849"/>
              <p:cNvSpPr>
                <a:spLocks noChangeShapeType="1"/>
              </p:cNvSpPr>
              <p:nvPr/>
            </p:nvSpPr>
            <p:spPr bwMode="auto">
              <a:xfrm>
                <a:off x="4604" y="394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3" name="Line 7850"/>
              <p:cNvSpPr>
                <a:spLocks noChangeShapeType="1"/>
              </p:cNvSpPr>
              <p:nvPr/>
            </p:nvSpPr>
            <p:spPr bwMode="auto">
              <a:xfrm>
                <a:off x="4611" y="394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4" name="Line 7851"/>
              <p:cNvSpPr>
                <a:spLocks noChangeShapeType="1"/>
              </p:cNvSpPr>
              <p:nvPr/>
            </p:nvSpPr>
            <p:spPr bwMode="auto">
              <a:xfrm flipV="1">
                <a:off x="4619" y="3935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5" name="Line 7852"/>
              <p:cNvSpPr>
                <a:spLocks noChangeShapeType="1"/>
              </p:cNvSpPr>
              <p:nvPr/>
            </p:nvSpPr>
            <p:spPr bwMode="auto">
              <a:xfrm flipV="1">
                <a:off x="4626" y="392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6" name="Line 7853"/>
              <p:cNvSpPr>
                <a:spLocks noChangeShapeType="1"/>
              </p:cNvSpPr>
              <p:nvPr/>
            </p:nvSpPr>
            <p:spPr bwMode="auto">
              <a:xfrm>
                <a:off x="4634" y="392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7" name="Line 7854"/>
              <p:cNvSpPr>
                <a:spLocks noChangeShapeType="1"/>
              </p:cNvSpPr>
              <p:nvPr/>
            </p:nvSpPr>
            <p:spPr bwMode="auto">
              <a:xfrm flipV="1">
                <a:off x="4642" y="392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8" name="Line 7855"/>
              <p:cNvSpPr>
                <a:spLocks noChangeShapeType="1"/>
              </p:cNvSpPr>
              <p:nvPr/>
            </p:nvSpPr>
            <p:spPr bwMode="auto">
              <a:xfrm>
                <a:off x="4649" y="392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9" name="Line 7856"/>
              <p:cNvSpPr>
                <a:spLocks noChangeShapeType="1"/>
              </p:cNvSpPr>
              <p:nvPr/>
            </p:nvSpPr>
            <p:spPr bwMode="auto">
              <a:xfrm>
                <a:off x="4657" y="392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0" name="Line 7857"/>
              <p:cNvSpPr>
                <a:spLocks noChangeShapeType="1"/>
              </p:cNvSpPr>
              <p:nvPr/>
            </p:nvSpPr>
            <p:spPr bwMode="auto">
              <a:xfrm>
                <a:off x="4664" y="392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1" name="Line 7858"/>
              <p:cNvSpPr>
                <a:spLocks noChangeShapeType="1"/>
              </p:cNvSpPr>
              <p:nvPr/>
            </p:nvSpPr>
            <p:spPr bwMode="auto">
              <a:xfrm>
                <a:off x="4672" y="392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2" name="Line 7859"/>
              <p:cNvSpPr>
                <a:spLocks noChangeShapeType="1"/>
              </p:cNvSpPr>
              <p:nvPr/>
            </p:nvSpPr>
            <p:spPr bwMode="auto">
              <a:xfrm>
                <a:off x="4679" y="3930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3" name="Line 7860"/>
              <p:cNvSpPr>
                <a:spLocks noChangeShapeType="1"/>
              </p:cNvSpPr>
              <p:nvPr/>
            </p:nvSpPr>
            <p:spPr bwMode="auto">
              <a:xfrm>
                <a:off x="4687" y="3941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4" name="Line 7861"/>
              <p:cNvSpPr>
                <a:spLocks noChangeShapeType="1"/>
              </p:cNvSpPr>
              <p:nvPr/>
            </p:nvSpPr>
            <p:spPr bwMode="auto">
              <a:xfrm>
                <a:off x="4695" y="395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5" name="Line 7862"/>
              <p:cNvSpPr>
                <a:spLocks noChangeShapeType="1"/>
              </p:cNvSpPr>
              <p:nvPr/>
            </p:nvSpPr>
            <p:spPr bwMode="auto">
              <a:xfrm>
                <a:off x="4702" y="396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6" name="Line 7863"/>
              <p:cNvSpPr>
                <a:spLocks noChangeShapeType="1"/>
              </p:cNvSpPr>
              <p:nvPr/>
            </p:nvSpPr>
            <p:spPr bwMode="auto">
              <a:xfrm>
                <a:off x="4710" y="3966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7" name="Line 7864"/>
              <p:cNvSpPr>
                <a:spLocks noChangeShapeType="1"/>
              </p:cNvSpPr>
              <p:nvPr/>
            </p:nvSpPr>
            <p:spPr bwMode="auto">
              <a:xfrm>
                <a:off x="4721" y="396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8" name="Line 7865"/>
              <p:cNvSpPr>
                <a:spLocks noChangeShapeType="1"/>
              </p:cNvSpPr>
              <p:nvPr/>
            </p:nvSpPr>
            <p:spPr bwMode="auto">
              <a:xfrm flipV="1">
                <a:off x="4729" y="396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9" name="Line 7866"/>
              <p:cNvSpPr>
                <a:spLocks noChangeShapeType="1"/>
              </p:cNvSpPr>
              <p:nvPr/>
            </p:nvSpPr>
            <p:spPr bwMode="auto">
              <a:xfrm flipV="1">
                <a:off x="4736" y="395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0" name="Line 7867"/>
              <p:cNvSpPr>
                <a:spLocks noChangeShapeType="1"/>
              </p:cNvSpPr>
              <p:nvPr/>
            </p:nvSpPr>
            <p:spPr bwMode="auto">
              <a:xfrm>
                <a:off x="4744" y="395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1" name="Line 7868"/>
              <p:cNvSpPr>
                <a:spLocks noChangeShapeType="1"/>
              </p:cNvSpPr>
              <p:nvPr/>
            </p:nvSpPr>
            <p:spPr bwMode="auto">
              <a:xfrm>
                <a:off x="4751" y="3951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2" name="Line 7869"/>
              <p:cNvSpPr>
                <a:spLocks noChangeShapeType="1"/>
              </p:cNvSpPr>
              <p:nvPr/>
            </p:nvSpPr>
            <p:spPr bwMode="auto">
              <a:xfrm>
                <a:off x="4759" y="3966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3" name="Line 7870"/>
              <p:cNvSpPr>
                <a:spLocks noChangeShapeType="1"/>
              </p:cNvSpPr>
              <p:nvPr/>
            </p:nvSpPr>
            <p:spPr bwMode="auto">
              <a:xfrm>
                <a:off x="4766" y="397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4" name="Line 7871"/>
              <p:cNvSpPr>
                <a:spLocks noChangeShapeType="1"/>
              </p:cNvSpPr>
              <p:nvPr/>
            </p:nvSpPr>
            <p:spPr bwMode="auto">
              <a:xfrm>
                <a:off x="4774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5" name="Line 7872"/>
              <p:cNvSpPr>
                <a:spLocks noChangeShapeType="1"/>
              </p:cNvSpPr>
              <p:nvPr/>
            </p:nvSpPr>
            <p:spPr bwMode="auto">
              <a:xfrm flipV="1">
                <a:off x="4782" y="3971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6" name="Line 7873"/>
              <p:cNvSpPr>
                <a:spLocks noChangeShapeType="1"/>
              </p:cNvSpPr>
              <p:nvPr/>
            </p:nvSpPr>
            <p:spPr bwMode="auto">
              <a:xfrm flipV="1">
                <a:off x="4789" y="3946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7" name="Line 7874"/>
              <p:cNvSpPr>
                <a:spLocks noChangeShapeType="1"/>
              </p:cNvSpPr>
              <p:nvPr/>
            </p:nvSpPr>
            <p:spPr bwMode="auto">
              <a:xfrm>
                <a:off x="4797" y="3946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8" name="Line 7875"/>
              <p:cNvSpPr>
                <a:spLocks noChangeShapeType="1"/>
              </p:cNvSpPr>
              <p:nvPr/>
            </p:nvSpPr>
            <p:spPr bwMode="auto">
              <a:xfrm>
                <a:off x="4804" y="3971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9" name="Line 7876"/>
              <p:cNvSpPr>
                <a:spLocks noChangeShapeType="1"/>
              </p:cNvSpPr>
              <p:nvPr/>
            </p:nvSpPr>
            <p:spPr bwMode="auto">
              <a:xfrm flipV="1">
                <a:off x="4812" y="398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0" name="Line 7877"/>
              <p:cNvSpPr>
                <a:spLocks noChangeShapeType="1"/>
              </p:cNvSpPr>
              <p:nvPr/>
            </p:nvSpPr>
            <p:spPr bwMode="auto">
              <a:xfrm flipV="1">
                <a:off x="4819" y="3961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1" name="Line 7878"/>
              <p:cNvSpPr>
                <a:spLocks noChangeShapeType="1"/>
              </p:cNvSpPr>
              <p:nvPr/>
            </p:nvSpPr>
            <p:spPr bwMode="auto">
              <a:xfrm>
                <a:off x="4827" y="396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2" name="Line 7879"/>
              <p:cNvSpPr>
                <a:spLocks noChangeShapeType="1"/>
              </p:cNvSpPr>
              <p:nvPr/>
            </p:nvSpPr>
            <p:spPr bwMode="auto">
              <a:xfrm>
                <a:off x="4835" y="3966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3" name="Line 7880"/>
              <p:cNvSpPr>
                <a:spLocks noChangeShapeType="1"/>
              </p:cNvSpPr>
              <p:nvPr/>
            </p:nvSpPr>
            <p:spPr bwMode="auto">
              <a:xfrm>
                <a:off x="4842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4" name="Line 7881"/>
              <p:cNvSpPr>
                <a:spLocks noChangeShapeType="1"/>
              </p:cNvSpPr>
              <p:nvPr/>
            </p:nvSpPr>
            <p:spPr bwMode="auto">
              <a:xfrm flipV="1">
                <a:off x="4850" y="3966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5" name="Line 7882"/>
              <p:cNvSpPr>
                <a:spLocks noChangeShapeType="1"/>
              </p:cNvSpPr>
              <p:nvPr/>
            </p:nvSpPr>
            <p:spPr bwMode="auto">
              <a:xfrm flipV="1">
                <a:off x="4857" y="396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6" name="Line 7883"/>
              <p:cNvSpPr>
                <a:spLocks noChangeShapeType="1"/>
              </p:cNvSpPr>
              <p:nvPr/>
            </p:nvSpPr>
            <p:spPr bwMode="auto">
              <a:xfrm>
                <a:off x="4865" y="3961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7" name="Line 7884"/>
              <p:cNvSpPr>
                <a:spLocks noChangeShapeType="1"/>
              </p:cNvSpPr>
              <p:nvPr/>
            </p:nvSpPr>
            <p:spPr bwMode="auto">
              <a:xfrm>
                <a:off x="4872" y="397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8" name="Line 7885"/>
              <p:cNvSpPr>
                <a:spLocks noChangeShapeType="1"/>
              </p:cNvSpPr>
              <p:nvPr/>
            </p:nvSpPr>
            <p:spPr bwMode="auto">
              <a:xfrm flipV="1">
                <a:off x="4880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9" name="Line 7886"/>
              <p:cNvSpPr>
                <a:spLocks noChangeShapeType="1"/>
              </p:cNvSpPr>
              <p:nvPr/>
            </p:nvSpPr>
            <p:spPr bwMode="auto">
              <a:xfrm>
                <a:off x="4888" y="398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0" name="Line 7887"/>
              <p:cNvSpPr>
                <a:spLocks noChangeShapeType="1"/>
              </p:cNvSpPr>
              <p:nvPr/>
            </p:nvSpPr>
            <p:spPr bwMode="auto">
              <a:xfrm>
                <a:off x="4895" y="398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1" name="Line 7888"/>
              <p:cNvSpPr>
                <a:spLocks noChangeShapeType="1"/>
              </p:cNvSpPr>
              <p:nvPr/>
            </p:nvSpPr>
            <p:spPr bwMode="auto">
              <a:xfrm>
                <a:off x="4903" y="3997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2" name="Line 7889"/>
              <p:cNvSpPr>
                <a:spLocks noChangeShapeType="1"/>
              </p:cNvSpPr>
              <p:nvPr/>
            </p:nvSpPr>
            <p:spPr bwMode="auto">
              <a:xfrm>
                <a:off x="4910" y="4013"/>
                <a:ext cx="12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3" name="Line 7890"/>
              <p:cNvSpPr>
                <a:spLocks noChangeShapeType="1"/>
              </p:cNvSpPr>
              <p:nvPr/>
            </p:nvSpPr>
            <p:spPr bwMode="auto">
              <a:xfrm>
                <a:off x="492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4" name="Line 7891"/>
              <p:cNvSpPr>
                <a:spLocks noChangeShapeType="1"/>
              </p:cNvSpPr>
              <p:nvPr/>
            </p:nvSpPr>
            <p:spPr bwMode="auto">
              <a:xfrm>
                <a:off x="492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5" name="Line 7892"/>
              <p:cNvSpPr>
                <a:spLocks noChangeShapeType="1"/>
              </p:cNvSpPr>
              <p:nvPr/>
            </p:nvSpPr>
            <p:spPr bwMode="auto">
              <a:xfrm>
                <a:off x="493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6" name="Line 7893"/>
              <p:cNvSpPr>
                <a:spLocks noChangeShapeType="1"/>
              </p:cNvSpPr>
              <p:nvPr/>
            </p:nvSpPr>
            <p:spPr bwMode="auto">
              <a:xfrm>
                <a:off x="494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7" name="Line 7894"/>
              <p:cNvSpPr>
                <a:spLocks noChangeShapeType="1"/>
              </p:cNvSpPr>
              <p:nvPr/>
            </p:nvSpPr>
            <p:spPr bwMode="auto">
              <a:xfrm>
                <a:off x="495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8" name="Line 7895"/>
              <p:cNvSpPr>
                <a:spLocks noChangeShapeType="1"/>
              </p:cNvSpPr>
              <p:nvPr/>
            </p:nvSpPr>
            <p:spPr bwMode="auto">
              <a:xfrm>
                <a:off x="496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9" name="Line 7896"/>
              <p:cNvSpPr>
                <a:spLocks noChangeShapeType="1"/>
              </p:cNvSpPr>
              <p:nvPr/>
            </p:nvSpPr>
            <p:spPr bwMode="auto">
              <a:xfrm>
                <a:off x="496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0" name="Line 7897"/>
              <p:cNvSpPr>
                <a:spLocks noChangeShapeType="1"/>
              </p:cNvSpPr>
              <p:nvPr/>
            </p:nvSpPr>
            <p:spPr bwMode="auto">
              <a:xfrm>
                <a:off x="497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1" name="Line 7898"/>
              <p:cNvSpPr>
                <a:spLocks noChangeShapeType="1"/>
              </p:cNvSpPr>
              <p:nvPr/>
            </p:nvSpPr>
            <p:spPr bwMode="auto">
              <a:xfrm>
                <a:off x="498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2" name="Line 7899"/>
              <p:cNvSpPr>
                <a:spLocks noChangeShapeType="1"/>
              </p:cNvSpPr>
              <p:nvPr/>
            </p:nvSpPr>
            <p:spPr bwMode="auto">
              <a:xfrm>
                <a:off x="499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3" name="Line 7900"/>
              <p:cNvSpPr>
                <a:spLocks noChangeShapeType="1"/>
              </p:cNvSpPr>
              <p:nvPr/>
            </p:nvSpPr>
            <p:spPr bwMode="auto">
              <a:xfrm>
                <a:off x="499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4" name="Line 7901"/>
              <p:cNvSpPr>
                <a:spLocks noChangeShapeType="1"/>
              </p:cNvSpPr>
              <p:nvPr/>
            </p:nvSpPr>
            <p:spPr bwMode="auto">
              <a:xfrm>
                <a:off x="500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5" name="Line 7902"/>
              <p:cNvSpPr>
                <a:spLocks noChangeShapeType="1"/>
              </p:cNvSpPr>
              <p:nvPr/>
            </p:nvSpPr>
            <p:spPr bwMode="auto">
              <a:xfrm>
                <a:off x="501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6" name="Line 7903"/>
              <p:cNvSpPr>
                <a:spLocks noChangeShapeType="1"/>
              </p:cNvSpPr>
              <p:nvPr/>
            </p:nvSpPr>
            <p:spPr bwMode="auto">
              <a:xfrm>
                <a:off x="502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7" name="Line 7904"/>
              <p:cNvSpPr>
                <a:spLocks noChangeShapeType="1"/>
              </p:cNvSpPr>
              <p:nvPr/>
            </p:nvSpPr>
            <p:spPr bwMode="auto">
              <a:xfrm>
                <a:off x="502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8" name="Line 7905"/>
              <p:cNvSpPr>
                <a:spLocks noChangeShapeType="1"/>
              </p:cNvSpPr>
              <p:nvPr/>
            </p:nvSpPr>
            <p:spPr bwMode="auto">
              <a:xfrm>
                <a:off x="503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9" name="Line 7906"/>
              <p:cNvSpPr>
                <a:spLocks noChangeShapeType="1"/>
              </p:cNvSpPr>
              <p:nvPr/>
            </p:nvSpPr>
            <p:spPr bwMode="auto">
              <a:xfrm>
                <a:off x="504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0" name="Line 7907"/>
              <p:cNvSpPr>
                <a:spLocks noChangeShapeType="1"/>
              </p:cNvSpPr>
              <p:nvPr/>
            </p:nvSpPr>
            <p:spPr bwMode="auto">
              <a:xfrm>
                <a:off x="505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1" name="Line 7908"/>
              <p:cNvSpPr>
                <a:spLocks noChangeShapeType="1"/>
              </p:cNvSpPr>
              <p:nvPr/>
            </p:nvSpPr>
            <p:spPr bwMode="auto">
              <a:xfrm>
                <a:off x="505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2" name="Line 7909"/>
              <p:cNvSpPr>
                <a:spLocks noChangeShapeType="1"/>
              </p:cNvSpPr>
              <p:nvPr/>
            </p:nvSpPr>
            <p:spPr bwMode="auto">
              <a:xfrm>
                <a:off x="506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3" name="Line 7910"/>
              <p:cNvSpPr>
                <a:spLocks noChangeShapeType="1"/>
              </p:cNvSpPr>
              <p:nvPr/>
            </p:nvSpPr>
            <p:spPr bwMode="auto">
              <a:xfrm>
                <a:off x="507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4" name="Line 7911"/>
              <p:cNvSpPr>
                <a:spLocks noChangeShapeType="1"/>
              </p:cNvSpPr>
              <p:nvPr/>
            </p:nvSpPr>
            <p:spPr bwMode="auto">
              <a:xfrm>
                <a:off x="508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5" name="Line 7912"/>
              <p:cNvSpPr>
                <a:spLocks noChangeShapeType="1"/>
              </p:cNvSpPr>
              <p:nvPr/>
            </p:nvSpPr>
            <p:spPr bwMode="auto">
              <a:xfrm>
                <a:off x="508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6" name="Line 7913"/>
              <p:cNvSpPr>
                <a:spLocks noChangeShapeType="1"/>
              </p:cNvSpPr>
              <p:nvPr/>
            </p:nvSpPr>
            <p:spPr bwMode="auto">
              <a:xfrm>
                <a:off x="509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7" name="Line 7914"/>
              <p:cNvSpPr>
                <a:spLocks noChangeShapeType="1"/>
              </p:cNvSpPr>
              <p:nvPr/>
            </p:nvSpPr>
            <p:spPr bwMode="auto">
              <a:xfrm>
                <a:off x="510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8" name="Line 7915"/>
              <p:cNvSpPr>
                <a:spLocks noChangeShapeType="1"/>
              </p:cNvSpPr>
              <p:nvPr/>
            </p:nvSpPr>
            <p:spPr bwMode="auto">
              <a:xfrm>
                <a:off x="5111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9" name="Line 7916"/>
              <p:cNvSpPr>
                <a:spLocks noChangeShapeType="1"/>
              </p:cNvSpPr>
              <p:nvPr/>
            </p:nvSpPr>
            <p:spPr bwMode="auto">
              <a:xfrm>
                <a:off x="512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0" name="Line 7917"/>
              <p:cNvSpPr>
                <a:spLocks noChangeShapeType="1"/>
              </p:cNvSpPr>
              <p:nvPr/>
            </p:nvSpPr>
            <p:spPr bwMode="auto">
              <a:xfrm>
                <a:off x="513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1" name="Line 7918"/>
              <p:cNvSpPr>
                <a:spLocks noChangeShapeType="1"/>
              </p:cNvSpPr>
              <p:nvPr/>
            </p:nvSpPr>
            <p:spPr bwMode="auto">
              <a:xfrm>
                <a:off x="513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2" name="Line 7919"/>
              <p:cNvSpPr>
                <a:spLocks noChangeShapeType="1"/>
              </p:cNvSpPr>
              <p:nvPr/>
            </p:nvSpPr>
            <p:spPr bwMode="auto">
              <a:xfrm>
                <a:off x="514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26" name="Group 8121"/>
            <p:cNvGrpSpPr>
              <a:grpSpLocks/>
            </p:cNvGrpSpPr>
            <p:nvPr/>
          </p:nvGrpSpPr>
          <p:grpSpPr bwMode="auto">
            <a:xfrm>
              <a:off x="3355" y="3935"/>
              <a:ext cx="2600" cy="83"/>
              <a:chOff x="3355" y="3935"/>
              <a:chExt cx="2600" cy="83"/>
            </a:xfrm>
          </p:grpSpPr>
          <p:sp>
            <p:nvSpPr>
              <p:cNvPr id="13123" name="Line 7921"/>
              <p:cNvSpPr>
                <a:spLocks noChangeShapeType="1"/>
              </p:cNvSpPr>
              <p:nvPr/>
            </p:nvSpPr>
            <p:spPr bwMode="auto">
              <a:xfrm>
                <a:off x="515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4" name="Line 7922"/>
              <p:cNvSpPr>
                <a:spLocks noChangeShapeType="1"/>
              </p:cNvSpPr>
              <p:nvPr/>
            </p:nvSpPr>
            <p:spPr bwMode="auto">
              <a:xfrm>
                <a:off x="516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5" name="Line 7923"/>
              <p:cNvSpPr>
                <a:spLocks noChangeShapeType="1"/>
              </p:cNvSpPr>
              <p:nvPr/>
            </p:nvSpPr>
            <p:spPr bwMode="auto">
              <a:xfrm>
                <a:off x="516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6" name="Line 7924"/>
              <p:cNvSpPr>
                <a:spLocks noChangeShapeType="1"/>
              </p:cNvSpPr>
              <p:nvPr/>
            </p:nvSpPr>
            <p:spPr bwMode="auto">
              <a:xfrm flipV="1">
                <a:off x="5175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7" name="Line 7925"/>
              <p:cNvSpPr>
                <a:spLocks noChangeShapeType="1"/>
              </p:cNvSpPr>
              <p:nvPr/>
            </p:nvSpPr>
            <p:spPr bwMode="auto">
              <a:xfrm flipV="1">
                <a:off x="5183" y="3987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8" name="Line 7926"/>
              <p:cNvSpPr>
                <a:spLocks noChangeShapeType="1"/>
              </p:cNvSpPr>
              <p:nvPr/>
            </p:nvSpPr>
            <p:spPr bwMode="auto">
              <a:xfrm flipV="1">
                <a:off x="5190" y="397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9" name="Line 7927"/>
              <p:cNvSpPr>
                <a:spLocks noChangeShapeType="1"/>
              </p:cNvSpPr>
              <p:nvPr/>
            </p:nvSpPr>
            <p:spPr bwMode="auto">
              <a:xfrm>
                <a:off x="5198" y="3977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0" name="Line 7928"/>
              <p:cNvSpPr>
                <a:spLocks noChangeShapeType="1"/>
              </p:cNvSpPr>
              <p:nvPr/>
            </p:nvSpPr>
            <p:spPr bwMode="auto">
              <a:xfrm>
                <a:off x="5206" y="3997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1" name="Line 7929"/>
              <p:cNvSpPr>
                <a:spLocks noChangeShapeType="1"/>
              </p:cNvSpPr>
              <p:nvPr/>
            </p:nvSpPr>
            <p:spPr bwMode="auto">
              <a:xfrm>
                <a:off x="521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2" name="Line 7930"/>
              <p:cNvSpPr>
                <a:spLocks noChangeShapeType="1"/>
              </p:cNvSpPr>
              <p:nvPr/>
            </p:nvSpPr>
            <p:spPr bwMode="auto">
              <a:xfrm>
                <a:off x="522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3" name="Line 7931"/>
              <p:cNvSpPr>
                <a:spLocks noChangeShapeType="1"/>
              </p:cNvSpPr>
              <p:nvPr/>
            </p:nvSpPr>
            <p:spPr bwMode="auto">
              <a:xfrm flipV="1">
                <a:off x="5228" y="4002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4" name="Line 7932"/>
              <p:cNvSpPr>
                <a:spLocks noChangeShapeType="1"/>
              </p:cNvSpPr>
              <p:nvPr/>
            </p:nvSpPr>
            <p:spPr bwMode="auto">
              <a:xfrm flipV="1">
                <a:off x="5236" y="399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5" name="Line 7933"/>
              <p:cNvSpPr>
                <a:spLocks noChangeShapeType="1"/>
              </p:cNvSpPr>
              <p:nvPr/>
            </p:nvSpPr>
            <p:spPr bwMode="auto">
              <a:xfrm flipV="1">
                <a:off x="5243" y="398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6" name="Line 7934"/>
              <p:cNvSpPr>
                <a:spLocks noChangeShapeType="1"/>
              </p:cNvSpPr>
              <p:nvPr/>
            </p:nvSpPr>
            <p:spPr bwMode="auto">
              <a:xfrm flipV="1">
                <a:off x="5251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7" name="Line 7935"/>
              <p:cNvSpPr>
                <a:spLocks noChangeShapeType="1"/>
              </p:cNvSpPr>
              <p:nvPr/>
            </p:nvSpPr>
            <p:spPr bwMode="auto">
              <a:xfrm flipV="1">
                <a:off x="5259" y="3961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8" name="Line 7936"/>
              <p:cNvSpPr>
                <a:spLocks noChangeShapeType="1"/>
              </p:cNvSpPr>
              <p:nvPr/>
            </p:nvSpPr>
            <p:spPr bwMode="auto">
              <a:xfrm flipV="1">
                <a:off x="5266" y="3941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9" name="Line 7937"/>
              <p:cNvSpPr>
                <a:spLocks noChangeShapeType="1"/>
              </p:cNvSpPr>
              <p:nvPr/>
            </p:nvSpPr>
            <p:spPr bwMode="auto">
              <a:xfrm>
                <a:off x="5274" y="394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0" name="Line 7938"/>
              <p:cNvSpPr>
                <a:spLocks noChangeShapeType="1"/>
              </p:cNvSpPr>
              <p:nvPr/>
            </p:nvSpPr>
            <p:spPr bwMode="auto">
              <a:xfrm>
                <a:off x="5281" y="3941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1" name="Line 7939"/>
              <p:cNvSpPr>
                <a:spLocks noChangeShapeType="1"/>
              </p:cNvSpPr>
              <p:nvPr/>
            </p:nvSpPr>
            <p:spPr bwMode="auto">
              <a:xfrm>
                <a:off x="5289" y="395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2" name="Line 7940"/>
              <p:cNvSpPr>
                <a:spLocks noChangeShapeType="1"/>
              </p:cNvSpPr>
              <p:nvPr/>
            </p:nvSpPr>
            <p:spPr bwMode="auto">
              <a:xfrm flipV="1">
                <a:off x="5296" y="395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3" name="Line 7941"/>
              <p:cNvSpPr>
                <a:spLocks noChangeShapeType="1"/>
              </p:cNvSpPr>
              <p:nvPr/>
            </p:nvSpPr>
            <p:spPr bwMode="auto">
              <a:xfrm flipV="1">
                <a:off x="5304" y="394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4" name="Line 7942"/>
              <p:cNvSpPr>
                <a:spLocks noChangeShapeType="1"/>
              </p:cNvSpPr>
              <p:nvPr/>
            </p:nvSpPr>
            <p:spPr bwMode="auto">
              <a:xfrm>
                <a:off x="5312" y="394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5" name="Line 7943"/>
              <p:cNvSpPr>
                <a:spLocks noChangeShapeType="1"/>
              </p:cNvSpPr>
              <p:nvPr/>
            </p:nvSpPr>
            <p:spPr bwMode="auto">
              <a:xfrm>
                <a:off x="5319" y="3951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6" name="Line 7944"/>
              <p:cNvSpPr>
                <a:spLocks noChangeShapeType="1"/>
              </p:cNvSpPr>
              <p:nvPr/>
            </p:nvSpPr>
            <p:spPr bwMode="auto">
              <a:xfrm flipV="1">
                <a:off x="5330" y="394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7" name="Line 7945"/>
              <p:cNvSpPr>
                <a:spLocks noChangeShapeType="1"/>
              </p:cNvSpPr>
              <p:nvPr/>
            </p:nvSpPr>
            <p:spPr bwMode="auto">
              <a:xfrm flipV="1">
                <a:off x="5338" y="3935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8" name="Line 7946"/>
              <p:cNvSpPr>
                <a:spLocks noChangeShapeType="1"/>
              </p:cNvSpPr>
              <p:nvPr/>
            </p:nvSpPr>
            <p:spPr bwMode="auto">
              <a:xfrm>
                <a:off x="5346" y="3935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9" name="Line 7947"/>
              <p:cNvSpPr>
                <a:spLocks noChangeShapeType="1"/>
              </p:cNvSpPr>
              <p:nvPr/>
            </p:nvSpPr>
            <p:spPr bwMode="auto">
              <a:xfrm>
                <a:off x="5353" y="3946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0" name="Line 7948"/>
              <p:cNvSpPr>
                <a:spLocks noChangeShapeType="1"/>
              </p:cNvSpPr>
              <p:nvPr/>
            </p:nvSpPr>
            <p:spPr bwMode="auto">
              <a:xfrm>
                <a:off x="5361" y="3956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1" name="Line 7949"/>
              <p:cNvSpPr>
                <a:spLocks noChangeShapeType="1"/>
              </p:cNvSpPr>
              <p:nvPr/>
            </p:nvSpPr>
            <p:spPr bwMode="auto">
              <a:xfrm>
                <a:off x="5368" y="3971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2" name="Line 7950"/>
              <p:cNvSpPr>
                <a:spLocks noChangeShapeType="1"/>
              </p:cNvSpPr>
              <p:nvPr/>
            </p:nvSpPr>
            <p:spPr bwMode="auto">
              <a:xfrm>
                <a:off x="5376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3" name="Line 7951"/>
              <p:cNvSpPr>
                <a:spLocks noChangeShapeType="1"/>
              </p:cNvSpPr>
              <p:nvPr/>
            </p:nvSpPr>
            <p:spPr bwMode="auto">
              <a:xfrm>
                <a:off x="5383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4" name="Line 7952"/>
              <p:cNvSpPr>
                <a:spLocks noChangeShapeType="1"/>
              </p:cNvSpPr>
              <p:nvPr/>
            </p:nvSpPr>
            <p:spPr bwMode="auto">
              <a:xfrm flipV="1">
                <a:off x="5391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5" name="Line 7953"/>
              <p:cNvSpPr>
                <a:spLocks noChangeShapeType="1"/>
              </p:cNvSpPr>
              <p:nvPr/>
            </p:nvSpPr>
            <p:spPr bwMode="auto">
              <a:xfrm flipV="1">
                <a:off x="5399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6" name="Line 7954"/>
              <p:cNvSpPr>
                <a:spLocks noChangeShapeType="1"/>
              </p:cNvSpPr>
              <p:nvPr/>
            </p:nvSpPr>
            <p:spPr bwMode="auto">
              <a:xfrm flipV="1">
                <a:off x="5406" y="3971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7" name="Line 7955"/>
              <p:cNvSpPr>
                <a:spLocks noChangeShapeType="1"/>
              </p:cNvSpPr>
              <p:nvPr/>
            </p:nvSpPr>
            <p:spPr bwMode="auto">
              <a:xfrm flipV="1">
                <a:off x="5414" y="3951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8" name="Line 7956"/>
              <p:cNvSpPr>
                <a:spLocks noChangeShapeType="1"/>
              </p:cNvSpPr>
              <p:nvPr/>
            </p:nvSpPr>
            <p:spPr bwMode="auto">
              <a:xfrm flipV="1">
                <a:off x="5421" y="394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9" name="Line 7957"/>
              <p:cNvSpPr>
                <a:spLocks noChangeShapeType="1"/>
              </p:cNvSpPr>
              <p:nvPr/>
            </p:nvSpPr>
            <p:spPr bwMode="auto">
              <a:xfrm>
                <a:off x="5429" y="3946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0" name="Line 7958"/>
              <p:cNvSpPr>
                <a:spLocks noChangeShapeType="1"/>
              </p:cNvSpPr>
              <p:nvPr/>
            </p:nvSpPr>
            <p:spPr bwMode="auto">
              <a:xfrm>
                <a:off x="5436" y="3961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1" name="Line 7959"/>
              <p:cNvSpPr>
                <a:spLocks noChangeShapeType="1"/>
              </p:cNvSpPr>
              <p:nvPr/>
            </p:nvSpPr>
            <p:spPr bwMode="auto">
              <a:xfrm>
                <a:off x="5444" y="397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2" name="Line 7960"/>
              <p:cNvSpPr>
                <a:spLocks noChangeShapeType="1"/>
              </p:cNvSpPr>
              <p:nvPr/>
            </p:nvSpPr>
            <p:spPr bwMode="auto">
              <a:xfrm>
                <a:off x="5452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3" name="Line 7961"/>
              <p:cNvSpPr>
                <a:spLocks noChangeShapeType="1"/>
              </p:cNvSpPr>
              <p:nvPr/>
            </p:nvSpPr>
            <p:spPr bwMode="auto">
              <a:xfrm>
                <a:off x="5459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4" name="Line 7962"/>
              <p:cNvSpPr>
                <a:spLocks noChangeShapeType="1"/>
              </p:cNvSpPr>
              <p:nvPr/>
            </p:nvSpPr>
            <p:spPr bwMode="auto">
              <a:xfrm>
                <a:off x="5467" y="399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5" name="Line 7963"/>
              <p:cNvSpPr>
                <a:spLocks noChangeShapeType="1"/>
              </p:cNvSpPr>
              <p:nvPr/>
            </p:nvSpPr>
            <p:spPr bwMode="auto">
              <a:xfrm>
                <a:off x="5474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6" name="Line 7964"/>
              <p:cNvSpPr>
                <a:spLocks noChangeShapeType="1"/>
              </p:cNvSpPr>
              <p:nvPr/>
            </p:nvSpPr>
            <p:spPr bwMode="auto">
              <a:xfrm>
                <a:off x="5482" y="399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7" name="Line 7965"/>
              <p:cNvSpPr>
                <a:spLocks noChangeShapeType="1"/>
              </p:cNvSpPr>
              <p:nvPr/>
            </p:nvSpPr>
            <p:spPr bwMode="auto">
              <a:xfrm flipV="1">
                <a:off x="5489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8" name="Line 7966"/>
              <p:cNvSpPr>
                <a:spLocks noChangeShapeType="1"/>
              </p:cNvSpPr>
              <p:nvPr/>
            </p:nvSpPr>
            <p:spPr bwMode="auto">
              <a:xfrm flipV="1">
                <a:off x="5497" y="397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9" name="Line 7967"/>
              <p:cNvSpPr>
                <a:spLocks noChangeShapeType="1"/>
              </p:cNvSpPr>
              <p:nvPr/>
            </p:nvSpPr>
            <p:spPr bwMode="auto">
              <a:xfrm>
                <a:off x="5505" y="397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0" name="Line 7968"/>
              <p:cNvSpPr>
                <a:spLocks noChangeShapeType="1"/>
              </p:cNvSpPr>
              <p:nvPr/>
            </p:nvSpPr>
            <p:spPr bwMode="auto">
              <a:xfrm>
                <a:off x="5512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1" name="Line 7969"/>
              <p:cNvSpPr>
                <a:spLocks noChangeShapeType="1"/>
              </p:cNvSpPr>
              <p:nvPr/>
            </p:nvSpPr>
            <p:spPr bwMode="auto">
              <a:xfrm>
                <a:off x="5520" y="3987"/>
                <a:ext cx="11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2" name="Line 7970"/>
              <p:cNvSpPr>
                <a:spLocks noChangeShapeType="1"/>
              </p:cNvSpPr>
              <p:nvPr/>
            </p:nvSpPr>
            <p:spPr bwMode="auto">
              <a:xfrm>
                <a:off x="5531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3" name="Line 7971"/>
              <p:cNvSpPr>
                <a:spLocks noChangeShapeType="1"/>
              </p:cNvSpPr>
              <p:nvPr/>
            </p:nvSpPr>
            <p:spPr bwMode="auto">
              <a:xfrm>
                <a:off x="5539" y="399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4" name="Line 7972"/>
              <p:cNvSpPr>
                <a:spLocks noChangeShapeType="1"/>
              </p:cNvSpPr>
              <p:nvPr/>
            </p:nvSpPr>
            <p:spPr bwMode="auto">
              <a:xfrm>
                <a:off x="5546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5" name="Line 7973"/>
              <p:cNvSpPr>
                <a:spLocks noChangeShapeType="1"/>
              </p:cNvSpPr>
              <p:nvPr/>
            </p:nvSpPr>
            <p:spPr bwMode="auto">
              <a:xfrm>
                <a:off x="5554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6" name="Line 7974"/>
              <p:cNvSpPr>
                <a:spLocks noChangeShapeType="1"/>
              </p:cNvSpPr>
              <p:nvPr/>
            </p:nvSpPr>
            <p:spPr bwMode="auto">
              <a:xfrm flipV="1">
                <a:off x="5561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7" name="Line 7975"/>
              <p:cNvSpPr>
                <a:spLocks noChangeShapeType="1"/>
              </p:cNvSpPr>
              <p:nvPr/>
            </p:nvSpPr>
            <p:spPr bwMode="auto">
              <a:xfrm>
                <a:off x="5569" y="399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8" name="Line 7976"/>
              <p:cNvSpPr>
                <a:spLocks noChangeShapeType="1"/>
              </p:cNvSpPr>
              <p:nvPr/>
            </p:nvSpPr>
            <p:spPr bwMode="auto">
              <a:xfrm flipV="1">
                <a:off x="5576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9" name="Line 7977"/>
              <p:cNvSpPr>
                <a:spLocks noChangeShapeType="1"/>
              </p:cNvSpPr>
              <p:nvPr/>
            </p:nvSpPr>
            <p:spPr bwMode="auto">
              <a:xfrm>
                <a:off x="5584" y="398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0" name="Line 7978"/>
              <p:cNvSpPr>
                <a:spLocks noChangeShapeType="1"/>
              </p:cNvSpPr>
              <p:nvPr/>
            </p:nvSpPr>
            <p:spPr bwMode="auto">
              <a:xfrm flipV="1">
                <a:off x="5592" y="3971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1" name="Line 7979"/>
              <p:cNvSpPr>
                <a:spLocks noChangeShapeType="1"/>
              </p:cNvSpPr>
              <p:nvPr/>
            </p:nvSpPr>
            <p:spPr bwMode="auto">
              <a:xfrm flipV="1">
                <a:off x="5599" y="396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2" name="Line 7980"/>
              <p:cNvSpPr>
                <a:spLocks noChangeShapeType="1"/>
              </p:cNvSpPr>
              <p:nvPr/>
            </p:nvSpPr>
            <p:spPr bwMode="auto">
              <a:xfrm flipV="1">
                <a:off x="5607" y="395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3" name="Line 7981"/>
              <p:cNvSpPr>
                <a:spLocks noChangeShapeType="1"/>
              </p:cNvSpPr>
              <p:nvPr/>
            </p:nvSpPr>
            <p:spPr bwMode="auto">
              <a:xfrm>
                <a:off x="5614" y="395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4" name="Line 7982"/>
              <p:cNvSpPr>
                <a:spLocks noChangeShapeType="1"/>
              </p:cNvSpPr>
              <p:nvPr/>
            </p:nvSpPr>
            <p:spPr bwMode="auto">
              <a:xfrm>
                <a:off x="5622" y="395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5" name="Line 7983"/>
              <p:cNvSpPr>
                <a:spLocks noChangeShapeType="1"/>
              </p:cNvSpPr>
              <p:nvPr/>
            </p:nvSpPr>
            <p:spPr bwMode="auto">
              <a:xfrm>
                <a:off x="5629" y="396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6" name="Line 7984"/>
              <p:cNvSpPr>
                <a:spLocks noChangeShapeType="1"/>
              </p:cNvSpPr>
              <p:nvPr/>
            </p:nvSpPr>
            <p:spPr bwMode="auto">
              <a:xfrm>
                <a:off x="5637" y="396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7" name="Line 7985"/>
              <p:cNvSpPr>
                <a:spLocks noChangeShapeType="1"/>
              </p:cNvSpPr>
              <p:nvPr/>
            </p:nvSpPr>
            <p:spPr bwMode="auto">
              <a:xfrm>
                <a:off x="5645" y="3971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8" name="Line 7986"/>
              <p:cNvSpPr>
                <a:spLocks noChangeShapeType="1"/>
              </p:cNvSpPr>
              <p:nvPr/>
            </p:nvSpPr>
            <p:spPr bwMode="auto">
              <a:xfrm flipV="1">
                <a:off x="5652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9" name="Line 7987"/>
              <p:cNvSpPr>
                <a:spLocks noChangeShapeType="1"/>
              </p:cNvSpPr>
              <p:nvPr/>
            </p:nvSpPr>
            <p:spPr bwMode="auto">
              <a:xfrm flipV="1">
                <a:off x="5660" y="396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0" name="Line 7988"/>
              <p:cNvSpPr>
                <a:spLocks noChangeShapeType="1"/>
              </p:cNvSpPr>
              <p:nvPr/>
            </p:nvSpPr>
            <p:spPr bwMode="auto">
              <a:xfrm flipV="1">
                <a:off x="5667" y="3956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1" name="Line 7989"/>
              <p:cNvSpPr>
                <a:spLocks noChangeShapeType="1"/>
              </p:cNvSpPr>
              <p:nvPr/>
            </p:nvSpPr>
            <p:spPr bwMode="auto">
              <a:xfrm>
                <a:off x="5675" y="395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2" name="Line 7990"/>
              <p:cNvSpPr>
                <a:spLocks noChangeShapeType="1"/>
              </p:cNvSpPr>
              <p:nvPr/>
            </p:nvSpPr>
            <p:spPr bwMode="auto">
              <a:xfrm>
                <a:off x="5682" y="395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3" name="Line 7991"/>
              <p:cNvSpPr>
                <a:spLocks noChangeShapeType="1"/>
              </p:cNvSpPr>
              <p:nvPr/>
            </p:nvSpPr>
            <p:spPr bwMode="auto">
              <a:xfrm>
                <a:off x="5690" y="396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4" name="Line 7992"/>
              <p:cNvSpPr>
                <a:spLocks noChangeShapeType="1"/>
              </p:cNvSpPr>
              <p:nvPr/>
            </p:nvSpPr>
            <p:spPr bwMode="auto">
              <a:xfrm>
                <a:off x="5698" y="396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5" name="Line 7993"/>
              <p:cNvSpPr>
                <a:spLocks noChangeShapeType="1"/>
              </p:cNvSpPr>
              <p:nvPr/>
            </p:nvSpPr>
            <p:spPr bwMode="auto">
              <a:xfrm>
                <a:off x="5705" y="396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6" name="Line 7994"/>
              <p:cNvSpPr>
                <a:spLocks noChangeShapeType="1"/>
              </p:cNvSpPr>
              <p:nvPr/>
            </p:nvSpPr>
            <p:spPr bwMode="auto">
              <a:xfrm>
                <a:off x="5713" y="3966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7" name="Line 7995"/>
              <p:cNvSpPr>
                <a:spLocks noChangeShapeType="1"/>
              </p:cNvSpPr>
              <p:nvPr/>
            </p:nvSpPr>
            <p:spPr bwMode="auto">
              <a:xfrm>
                <a:off x="5720" y="3977"/>
                <a:ext cx="12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8" name="Line 7996"/>
              <p:cNvSpPr>
                <a:spLocks noChangeShapeType="1"/>
              </p:cNvSpPr>
              <p:nvPr/>
            </p:nvSpPr>
            <p:spPr bwMode="auto">
              <a:xfrm>
                <a:off x="5732" y="397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9" name="Line 7997"/>
              <p:cNvSpPr>
                <a:spLocks noChangeShapeType="1"/>
              </p:cNvSpPr>
              <p:nvPr/>
            </p:nvSpPr>
            <p:spPr bwMode="auto">
              <a:xfrm>
                <a:off x="5739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0" name="Line 7998"/>
              <p:cNvSpPr>
                <a:spLocks noChangeShapeType="1"/>
              </p:cNvSpPr>
              <p:nvPr/>
            </p:nvSpPr>
            <p:spPr bwMode="auto">
              <a:xfrm>
                <a:off x="5747" y="398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1" name="Line 7999"/>
              <p:cNvSpPr>
                <a:spLocks noChangeShapeType="1"/>
              </p:cNvSpPr>
              <p:nvPr/>
            </p:nvSpPr>
            <p:spPr bwMode="auto">
              <a:xfrm>
                <a:off x="5754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2" name="Line 8000"/>
              <p:cNvSpPr>
                <a:spLocks noChangeShapeType="1"/>
              </p:cNvSpPr>
              <p:nvPr/>
            </p:nvSpPr>
            <p:spPr bwMode="auto">
              <a:xfrm>
                <a:off x="5762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3" name="Line 8001"/>
              <p:cNvSpPr>
                <a:spLocks noChangeShapeType="1"/>
              </p:cNvSpPr>
              <p:nvPr/>
            </p:nvSpPr>
            <p:spPr bwMode="auto">
              <a:xfrm>
                <a:off x="5770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4" name="Line 8002"/>
              <p:cNvSpPr>
                <a:spLocks noChangeShapeType="1"/>
              </p:cNvSpPr>
              <p:nvPr/>
            </p:nvSpPr>
            <p:spPr bwMode="auto">
              <a:xfrm>
                <a:off x="5777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5" name="Line 8003"/>
              <p:cNvSpPr>
                <a:spLocks noChangeShapeType="1"/>
              </p:cNvSpPr>
              <p:nvPr/>
            </p:nvSpPr>
            <p:spPr bwMode="auto">
              <a:xfrm>
                <a:off x="5785" y="399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6" name="Line 8004"/>
              <p:cNvSpPr>
                <a:spLocks noChangeShapeType="1"/>
              </p:cNvSpPr>
              <p:nvPr/>
            </p:nvSpPr>
            <p:spPr bwMode="auto">
              <a:xfrm>
                <a:off x="5792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7" name="Line 8005"/>
              <p:cNvSpPr>
                <a:spLocks noChangeShapeType="1"/>
              </p:cNvSpPr>
              <p:nvPr/>
            </p:nvSpPr>
            <p:spPr bwMode="auto">
              <a:xfrm>
                <a:off x="5800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8" name="Line 8006"/>
              <p:cNvSpPr>
                <a:spLocks noChangeShapeType="1"/>
              </p:cNvSpPr>
              <p:nvPr/>
            </p:nvSpPr>
            <p:spPr bwMode="auto">
              <a:xfrm>
                <a:off x="5807" y="399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9" name="Line 8007"/>
              <p:cNvSpPr>
                <a:spLocks noChangeShapeType="1"/>
              </p:cNvSpPr>
              <p:nvPr/>
            </p:nvSpPr>
            <p:spPr bwMode="auto">
              <a:xfrm>
                <a:off x="5815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" name="Line 8008"/>
              <p:cNvSpPr>
                <a:spLocks noChangeShapeType="1"/>
              </p:cNvSpPr>
              <p:nvPr/>
            </p:nvSpPr>
            <p:spPr bwMode="auto">
              <a:xfrm flipV="1">
                <a:off x="5823" y="4002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" name="Line 8009"/>
              <p:cNvSpPr>
                <a:spLocks noChangeShapeType="1"/>
              </p:cNvSpPr>
              <p:nvPr/>
            </p:nvSpPr>
            <p:spPr bwMode="auto">
              <a:xfrm flipV="1">
                <a:off x="5830" y="3987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" name="Line 8010"/>
              <p:cNvSpPr>
                <a:spLocks noChangeShapeType="1"/>
              </p:cNvSpPr>
              <p:nvPr/>
            </p:nvSpPr>
            <p:spPr bwMode="auto">
              <a:xfrm>
                <a:off x="5838" y="398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3" name="Line 8011"/>
              <p:cNvSpPr>
                <a:spLocks noChangeShapeType="1"/>
              </p:cNvSpPr>
              <p:nvPr/>
            </p:nvSpPr>
            <p:spPr bwMode="auto">
              <a:xfrm>
                <a:off x="5845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" name="Line 8012"/>
              <p:cNvSpPr>
                <a:spLocks noChangeShapeType="1"/>
              </p:cNvSpPr>
              <p:nvPr/>
            </p:nvSpPr>
            <p:spPr bwMode="auto">
              <a:xfrm>
                <a:off x="5853" y="399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" name="Line 8013"/>
              <p:cNvSpPr>
                <a:spLocks noChangeShapeType="1"/>
              </p:cNvSpPr>
              <p:nvPr/>
            </p:nvSpPr>
            <p:spPr bwMode="auto">
              <a:xfrm>
                <a:off x="5860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" name="Line 8014"/>
              <p:cNvSpPr>
                <a:spLocks noChangeShapeType="1"/>
              </p:cNvSpPr>
              <p:nvPr/>
            </p:nvSpPr>
            <p:spPr bwMode="auto">
              <a:xfrm>
                <a:off x="5868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" name="Line 8015"/>
              <p:cNvSpPr>
                <a:spLocks noChangeShapeType="1"/>
              </p:cNvSpPr>
              <p:nvPr/>
            </p:nvSpPr>
            <p:spPr bwMode="auto">
              <a:xfrm>
                <a:off x="5875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" name="Line 8016"/>
              <p:cNvSpPr>
                <a:spLocks noChangeShapeType="1"/>
              </p:cNvSpPr>
              <p:nvPr/>
            </p:nvSpPr>
            <p:spPr bwMode="auto">
              <a:xfrm>
                <a:off x="5883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" name="Line 8017"/>
              <p:cNvSpPr>
                <a:spLocks noChangeShapeType="1"/>
              </p:cNvSpPr>
              <p:nvPr/>
            </p:nvSpPr>
            <p:spPr bwMode="auto">
              <a:xfrm flipV="1">
                <a:off x="5891" y="399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" name="Line 8018"/>
              <p:cNvSpPr>
                <a:spLocks noChangeShapeType="1"/>
              </p:cNvSpPr>
              <p:nvPr/>
            </p:nvSpPr>
            <p:spPr bwMode="auto">
              <a:xfrm>
                <a:off x="5898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" name="Line 8019"/>
              <p:cNvSpPr>
                <a:spLocks noChangeShapeType="1"/>
              </p:cNvSpPr>
              <p:nvPr/>
            </p:nvSpPr>
            <p:spPr bwMode="auto">
              <a:xfrm flipV="1">
                <a:off x="5906" y="398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" name="Line 8020"/>
              <p:cNvSpPr>
                <a:spLocks noChangeShapeType="1"/>
              </p:cNvSpPr>
              <p:nvPr/>
            </p:nvSpPr>
            <p:spPr bwMode="auto">
              <a:xfrm>
                <a:off x="5913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" name="Line 8021"/>
              <p:cNvSpPr>
                <a:spLocks noChangeShapeType="1"/>
              </p:cNvSpPr>
              <p:nvPr/>
            </p:nvSpPr>
            <p:spPr bwMode="auto">
              <a:xfrm>
                <a:off x="5921" y="398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4" name="Line 8022"/>
              <p:cNvSpPr>
                <a:spLocks noChangeShapeType="1"/>
              </p:cNvSpPr>
              <p:nvPr/>
            </p:nvSpPr>
            <p:spPr bwMode="auto">
              <a:xfrm>
                <a:off x="5928" y="3982"/>
                <a:ext cx="12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5" name="Line 8023"/>
              <p:cNvSpPr>
                <a:spLocks noChangeShapeType="1"/>
              </p:cNvSpPr>
              <p:nvPr/>
            </p:nvSpPr>
            <p:spPr bwMode="auto">
              <a:xfrm>
                <a:off x="5940" y="398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6" name="Line 8024"/>
              <p:cNvSpPr>
                <a:spLocks noChangeShapeType="1"/>
              </p:cNvSpPr>
              <p:nvPr/>
            </p:nvSpPr>
            <p:spPr bwMode="auto">
              <a:xfrm flipV="1">
                <a:off x="5947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7" name="Line 8025"/>
              <p:cNvSpPr>
                <a:spLocks noChangeShapeType="1"/>
              </p:cNvSpPr>
              <p:nvPr/>
            </p:nvSpPr>
            <p:spPr bwMode="auto">
              <a:xfrm>
                <a:off x="3355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8" name="Line 8026"/>
              <p:cNvSpPr>
                <a:spLocks noChangeShapeType="1"/>
              </p:cNvSpPr>
              <p:nvPr/>
            </p:nvSpPr>
            <p:spPr bwMode="auto">
              <a:xfrm>
                <a:off x="3362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9" name="Line 8027"/>
              <p:cNvSpPr>
                <a:spLocks noChangeShapeType="1"/>
              </p:cNvSpPr>
              <p:nvPr/>
            </p:nvSpPr>
            <p:spPr bwMode="auto">
              <a:xfrm>
                <a:off x="3370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0" name="Line 8028"/>
              <p:cNvSpPr>
                <a:spLocks noChangeShapeType="1"/>
              </p:cNvSpPr>
              <p:nvPr/>
            </p:nvSpPr>
            <p:spPr bwMode="auto">
              <a:xfrm>
                <a:off x="3377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1" name="Line 8029"/>
              <p:cNvSpPr>
                <a:spLocks noChangeShapeType="1"/>
              </p:cNvSpPr>
              <p:nvPr/>
            </p:nvSpPr>
            <p:spPr bwMode="auto">
              <a:xfrm>
                <a:off x="3385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2" name="Line 8030"/>
              <p:cNvSpPr>
                <a:spLocks noChangeShapeType="1"/>
              </p:cNvSpPr>
              <p:nvPr/>
            </p:nvSpPr>
            <p:spPr bwMode="auto">
              <a:xfrm>
                <a:off x="3393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3" name="Line 8031"/>
              <p:cNvSpPr>
                <a:spLocks noChangeShapeType="1"/>
              </p:cNvSpPr>
              <p:nvPr/>
            </p:nvSpPr>
            <p:spPr bwMode="auto">
              <a:xfrm>
                <a:off x="3400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4" name="Line 8032"/>
              <p:cNvSpPr>
                <a:spLocks noChangeShapeType="1"/>
              </p:cNvSpPr>
              <p:nvPr/>
            </p:nvSpPr>
            <p:spPr bwMode="auto">
              <a:xfrm>
                <a:off x="3408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5" name="Line 8033"/>
              <p:cNvSpPr>
                <a:spLocks noChangeShapeType="1"/>
              </p:cNvSpPr>
              <p:nvPr/>
            </p:nvSpPr>
            <p:spPr bwMode="auto">
              <a:xfrm>
                <a:off x="3415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6" name="Line 8034"/>
              <p:cNvSpPr>
                <a:spLocks noChangeShapeType="1"/>
              </p:cNvSpPr>
              <p:nvPr/>
            </p:nvSpPr>
            <p:spPr bwMode="auto">
              <a:xfrm>
                <a:off x="3423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7" name="Line 8035"/>
              <p:cNvSpPr>
                <a:spLocks noChangeShapeType="1"/>
              </p:cNvSpPr>
              <p:nvPr/>
            </p:nvSpPr>
            <p:spPr bwMode="auto">
              <a:xfrm>
                <a:off x="3430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8" name="Line 8036"/>
              <p:cNvSpPr>
                <a:spLocks noChangeShapeType="1"/>
              </p:cNvSpPr>
              <p:nvPr/>
            </p:nvSpPr>
            <p:spPr bwMode="auto">
              <a:xfrm>
                <a:off x="3438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9" name="Line 8037"/>
              <p:cNvSpPr>
                <a:spLocks noChangeShapeType="1"/>
              </p:cNvSpPr>
              <p:nvPr/>
            </p:nvSpPr>
            <p:spPr bwMode="auto">
              <a:xfrm>
                <a:off x="344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0" name="Line 8038"/>
              <p:cNvSpPr>
                <a:spLocks noChangeShapeType="1"/>
              </p:cNvSpPr>
              <p:nvPr/>
            </p:nvSpPr>
            <p:spPr bwMode="auto">
              <a:xfrm>
                <a:off x="345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1" name="Line 8039"/>
              <p:cNvSpPr>
                <a:spLocks noChangeShapeType="1"/>
              </p:cNvSpPr>
              <p:nvPr/>
            </p:nvSpPr>
            <p:spPr bwMode="auto">
              <a:xfrm>
                <a:off x="346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2" name="Line 8040"/>
              <p:cNvSpPr>
                <a:spLocks noChangeShapeType="1"/>
              </p:cNvSpPr>
              <p:nvPr/>
            </p:nvSpPr>
            <p:spPr bwMode="auto">
              <a:xfrm>
                <a:off x="346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3" name="Line 8041"/>
              <p:cNvSpPr>
                <a:spLocks noChangeShapeType="1"/>
              </p:cNvSpPr>
              <p:nvPr/>
            </p:nvSpPr>
            <p:spPr bwMode="auto">
              <a:xfrm>
                <a:off x="347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4" name="Line 8042"/>
              <p:cNvSpPr>
                <a:spLocks noChangeShapeType="1"/>
              </p:cNvSpPr>
              <p:nvPr/>
            </p:nvSpPr>
            <p:spPr bwMode="auto">
              <a:xfrm>
                <a:off x="348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5" name="Line 8043"/>
              <p:cNvSpPr>
                <a:spLocks noChangeShapeType="1"/>
              </p:cNvSpPr>
              <p:nvPr/>
            </p:nvSpPr>
            <p:spPr bwMode="auto">
              <a:xfrm>
                <a:off x="3491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6" name="Line 8044"/>
              <p:cNvSpPr>
                <a:spLocks noChangeShapeType="1"/>
              </p:cNvSpPr>
              <p:nvPr/>
            </p:nvSpPr>
            <p:spPr bwMode="auto">
              <a:xfrm>
                <a:off x="350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7" name="Line 8045"/>
              <p:cNvSpPr>
                <a:spLocks noChangeShapeType="1"/>
              </p:cNvSpPr>
              <p:nvPr/>
            </p:nvSpPr>
            <p:spPr bwMode="auto">
              <a:xfrm>
                <a:off x="351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8" name="Line 8046"/>
              <p:cNvSpPr>
                <a:spLocks noChangeShapeType="1"/>
              </p:cNvSpPr>
              <p:nvPr/>
            </p:nvSpPr>
            <p:spPr bwMode="auto">
              <a:xfrm>
                <a:off x="351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9" name="Line 8047"/>
              <p:cNvSpPr>
                <a:spLocks noChangeShapeType="1"/>
              </p:cNvSpPr>
              <p:nvPr/>
            </p:nvSpPr>
            <p:spPr bwMode="auto">
              <a:xfrm>
                <a:off x="352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0" name="Line 8048"/>
              <p:cNvSpPr>
                <a:spLocks noChangeShapeType="1"/>
              </p:cNvSpPr>
              <p:nvPr/>
            </p:nvSpPr>
            <p:spPr bwMode="auto">
              <a:xfrm flipV="1">
                <a:off x="3533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1" name="Line 8049"/>
              <p:cNvSpPr>
                <a:spLocks noChangeShapeType="1"/>
              </p:cNvSpPr>
              <p:nvPr/>
            </p:nvSpPr>
            <p:spPr bwMode="auto">
              <a:xfrm>
                <a:off x="3540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2" name="Line 8050"/>
              <p:cNvSpPr>
                <a:spLocks noChangeShapeType="1"/>
              </p:cNvSpPr>
              <p:nvPr/>
            </p:nvSpPr>
            <p:spPr bwMode="auto">
              <a:xfrm>
                <a:off x="3548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3" name="Line 8051"/>
              <p:cNvSpPr>
                <a:spLocks noChangeShapeType="1"/>
              </p:cNvSpPr>
              <p:nvPr/>
            </p:nvSpPr>
            <p:spPr bwMode="auto">
              <a:xfrm flipV="1">
                <a:off x="3555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4" name="Line 8052"/>
              <p:cNvSpPr>
                <a:spLocks noChangeShapeType="1"/>
              </p:cNvSpPr>
              <p:nvPr/>
            </p:nvSpPr>
            <p:spPr bwMode="auto">
              <a:xfrm>
                <a:off x="3563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5" name="Line 8053"/>
              <p:cNvSpPr>
                <a:spLocks noChangeShapeType="1"/>
              </p:cNvSpPr>
              <p:nvPr/>
            </p:nvSpPr>
            <p:spPr bwMode="auto">
              <a:xfrm>
                <a:off x="3570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6" name="Line 8054"/>
              <p:cNvSpPr>
                <a:spLocks noChangeShapeType="1"/>
              </p:cNvSpPr>
              <p:nvPr/>
            </p:nvSpPr>
            <p:spPr bwMode="auto">
              <a:xfrm>
                <a:off x="3578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7" name="Line 8055"/>
              <p:cNvSpPr>
                <a:spLocks noChangeShapeType="1"/>
              </p:cNvSpPr>
              <p:nvPr/>
            </p:nvSpPr>
            <p:spPr bwMode="auto">
              <a:xfrm>
                <a:off x="3586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8" name="Line 8056"/>
              <p:cNvSpPr>
                <a:spLocks noChangeShapeType="1"/>
              </p:cNvSpPr>
              <p:nvPr/>
            </p:nvSpPr>
            <p:spPr bwMode="auto">
              <a:xfrm>
                <a:off x="3593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9" name="Line 8057"/>
              <p:cNvSpPr>
                <a:spLocks noChangeShapeType="1"/>
              </p:cNvSpPr>
              <p:nvPr/>
            </p:nvSpPr>
            <p:spPr bwMode="auto">
              <a:xfrm>
                <a:off x="3601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0" name="Line 8058"/>
              <p:cNvSpPr>
                <a:spLocks noChangeShapeType="1"/>
              </p:cNvSpPr>
              <p:nvPr/>
            </p:nvSpPr>
            <p:spPr bwMode="auto">
              <a:xfrm>
                <a:off x="360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1" name="Line 8059"/>
              <p:cNvSpPr>
                <a:spLocks noChangeShapeType="1"/>
              </p:cNvSpPr>
              <p:nvPr/>
            </p:nvSpPr>
            <p:spPr bwMode="auto">
              <a:xfrm>
                <a:off x="361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2" name="Line 8060"/>
              <p:cNvSpPr>
                <a:spLocks noChangeShapeType="1"/>
              </p:cNvSpPr>
              <p:nvPr/>
            </p:nvSpPr>
            <p:spPr bwMode="auto">
              <a:xfrm>
                <a:off x="362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3" name="Line 8061"/>
              <p:cNvSpPr>
                <a:spLocks noChangeShapeType="1"/>
              </p:cNvSpPr>
              <p:nvPr/>
            </p:nvSpPr>
            <p:spPr bwMode="auto">
              <a:xfrm>
                <a:off x="363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4" name="Line 8062"/>
              <p:cNvSpPr>
                <a:spLocks noChangeShapeType="1"/>
              </p:cNvSpPr>
              <p:nvPr/>
            </p:nvSpPr>
            <p:spPr bwMode="auto">
              <a:xfrm flipV="1">
                <a:off x="3639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5" name="Line 8063"/>
              <p:cNvSpPr>
                <a:spLocks noChangeShapeType="1"/>
              </p:cNvSpPr>
              <p:nvPr/>
            </p:nvSpPr>
            <p:spPr bwMode="auto">
              <a:xfrm>
                <a:off x="3646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6" name="Line 8064"/>
              <p:cNvSpPr>
                <a:spLocks noChangeShapeType="1"/>
              </p:cNvSpPr>
              <p:nvPr/>
            </p:nvSpPr>
            <p:spPr bwMode="auto">
              <a:xfrm>
                <a:off x="3654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7" name="Line 8065"/>
              <p:cNvSpPr>
                <a:spLocks noChangeShapeType="1"/>
              </p:cNvSpPr>
              <p:nvPr/>
            </p:nvSpPr>
            <p:spPr bwMode="auto">
              <a:xfrm>
                <a:off x="3661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8" name="Line 8066"/>
              <p:cNvSpPr>
                <a:spLocks noChangeShapeType="1"/>
              </p:cNvSpPr>
              <p:nvPr/>
            </p:nvSpPr>
            <p:spPr bwMode="auto">
              <a:xfrm>
                <a:off x="366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9" name="Line 8067"/>
              <p:cNvSpPr>
                <a:spLocks noChangeShapeType="1"/>
              </p:cNvSpPr>
              <p:nvPr/>
            </p:nvSpPr>
            <p:spPr bwMode="auto">
              <a:xfrm>
                <a:off x="367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0" name="Line 8068"/>
              <p:cNvSpPr>
                <a:spLocks noChangeShapeType="1"/>
              </p:cNvSpPr>
              <p:nvPr/>
            </p:nvSpPr>
            <p:spPr bwMode="auto">
              <a:xfrm>
                <a:off x="368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1" name="Line 8069"/>
              <p:cNvSpPr>
                <a:spLocks noChangeShapeType="1"/>
              </p:cNvSpPr>
              <p:nvPr/>
            </p:nvSpPr>
            <p:spPr bwMode="auto">
              <a:xfrm>
                <a:off x="3692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2" name="Line 8070"/>
              <p:cNvSpPr>
                <a:spLocks noChangeShapeType="1"/>
              </p:cNvSpPr>
              <p:nvPr/>
            </p:nvSpPr>
            <p:spPr bwMode="auto">
              <a:xfrm>
                <a:off x="370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3" name="Line 8071"/>
              <p:cNvSpPr>
                <a:spLocks noChangeShapeType="1"/>
              </p:cNvSpPr>
              <p:nvPr/>
            </p:nvSpPr>
            <p:spPr bwMode="auto">
              <a:xfrm>
                <a:off x="371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4" name="Line 8072"/>
              <p:cNvSpPr>
                <a:spLocks noChangeShapeType="1"/>
              </p:cNvSpPr>
              <p:nvPr/>
            </p:nvSpPr>
            <p:spPr bwMode="auto">
              <a:xfrm>
                <a:off x="371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5" name="Line 8073"/>
              <p:cNvSpPr>
                <a:spLocks noChangeShapeType="1"/>
              </p:cNvSpPr>
              <p:nvPr/>
            </p:nvSpPr>
            <p:spPr bwMode="auto">
              <a:xfrm>
                <a:off x="372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6" name="Line 8074"/>
              <p:cNvSpPr>
                <a:spLocks noChangeShapeType="1"/>
              </p:cNvSpPr>
              <p:nvPr/>
            </p:nvSpPr>
            <p:spPr bwMode="auto">
              <a:xfrm>
                <a:off x="373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7" name="Line 8075"/>
              <p:cNvSpPr>
                <a:spLocks noChangeShapeType="1"/>
              </p:cNvSpPr>
              <p:nvPr/>
            </p:nvSpPr>
            <p:spPr bwMode="auto">
              <a:xfrm>
                <a:off x="374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8" name="Line 8076"/>
              <p:cNvSpPr>
                <a:spLocks noChangeShapeType="1"/>
              </p:cNvSpPr>
              <p:nvPr/>
            </p:nvSpPr>
            <p:spPr bwMode="auto">
              <a:xfrm>
                <a:off x="374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9" name="Line 8077"/>
              <p:cNvSpPr>
                <a:spLocks noChangeShapeType="1"/>
              </p:cNvSpPr>
              <p:nvPr/>
            </p:nvSpPr>
            <p:spPr bwMode="auto">
              <a:xfrm>
                <a:off x="375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0" name="Line 8078"/>
              <p:cNvSpPr>
                <a:spLocks noChangeShapeType="1"/>
              </p:cNvSpPr>
              <p:nvPr/>
            </p:nvSpPr>
            <p:spPr bwMode="auto">
              <a:xfrm>
                <a:off x="376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1" name="Line 8079"/>
              <p:cNvSpPr>
                <a:spLocks noChangeShapeType="1"/>
              </p:cNvSpPr>
              <p:nvPr/>
            </p:nvSpPr>
            <p:spPr bwMode="auto">
              <a:xfrm>
                <a:off x="377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2" name="Line 8080"/>
              <p:cNvSpPr>
                <a:spLocks noChangeShapeType="1"/>
              </p:cNvSpPr>
              <p:nvPr/>
            </p:nvSpPr>
            <p:spPr bwMode="auto">
              <a:xfrm>
                <a:off x="377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3" name="Line 8081"/>
              <p:cNvSpPr>
                <a:spLocks noChangeShapeType="1"/>
              </p:cNvSpPr>
              <p:nvPr/>
            </p:nvSpPr>
            <p:spPr bwMode="auto">
              <a:xfrm>
                <a:off x="378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4" name="Line 8082"/>
              <p:cNvSpPr>
                <a:spLocks noChangeShapeType="1"/>
              </p:cNvSpPr>
              <p:nvPr/>
            </p:nvSpPr>
            <p:spPr bwMode="auto">
              <a:xfrm>
                <a:off x="3794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5" name="Line 8083"/>
              <p:cNvSpPr>
                <a:spLocks noChangeShapeType="1"/>
              </p:cNvSpPr>
              <p:nvPr/>
            </p:nvSpPr>
            <p:spPr bwMode="auto">
              <a:xfrm>
                <a:off x="380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6" name="Line 8084"/>
              <p:cNvSpPr>
                <a:spLocks noChangeShapeType="1"/>
              </p:cNvSpPr>
              <p:nvPr/>
            </p:nvSpPr>
            <p:spPr bwMode="auto">
              <a:xfrm>
                <a:off x="380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7" name="Line 8085"/>
              <p:cNvSpPr>
                <a:spLocks noChangeShapeType="1"/>
              </p:cNvSpPr>
              <p:nvPr/>
            </p:nvSpPr>
            <p:spPr bwMode="auto">
              <a:xfrm flipV="1">
                <a:off x="3816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8" name="Line 8086"/>
              <p:cNvSpPr>
                <a:spLocks noChangeShapeType="1"/>
              </p:cNvSpPr>
              <p:nvPr/>
            </p:nvSpPr>
            <p:spPr bwMode="auto">
              <a:xfrm>
                <a:off x="3824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9" name="Line 8087"/>
              <p:cNvSpPr>
                <a:spLocks noChangeShapeType="1"/>
              </p:cNvSpPr>
              <p:nvPr/>
            </p:nvSpPr>
            <p:spPr bwMode="auto">
              <a:xfrm>
                <a:off x="3832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0" name="Line 8088"/>
              <p:cNvSpPr>
                <a:spLocks noChangeShapeType="1"/>
              </p:cNvSpPr>
              <p:nvPr/>
            </p:nvSpPr>
            <p:spPr bwMode="auto">
              <a:xfrm>
                <a:off x="3839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1" name="Line 8089"/>
              <p:cNvSpPr>
                <a:spLocks noChangeShapeType="1"/>
              </p:cNvSpPr>
              <p:nvPr/>
            </p:nvSpPr>
            <p:spPr bwMode="auto">
              <a:xfrm>
                <a:off x="3847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2" name="Line 8090"/>
              <p:cNvSpPr>
                <a:spLocks noChangeShapeType="1"/>
              </p:cNvSpPr>
              <p:nvPr/>
            </p:nvSpPr>
            <p:spPr bwMode="auto">
              <a:xfrm>
                <a:off x="385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3" name="Line 8091"/>
              <p:cNvSpPr>
                <a:spLocks noChangeShapeType="1"/>
              </p:cNvSpPr>
              <p:nvPr/>
            </p:nvSpPr>
            <p:spPr bwMode="auto">
              <a:xfrm>
                <a:off x="386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4" name="Line 8092"/>
              <p:cNvSpPr>
                <a:spLocks noChangeShapeType="1"/>
              </p:cNvSpPr>
              <p:nvPr/>
            </p:nvSpPr>
            <p:spPr bwMode="auto">
              <a:xfrm>
                <a:off x="386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5" name="Line 8093"/>
              <p:cNvSpPr>
                <a:spLocks noChangeShapeType="1"/>
              </p:cNvSpPr>
              <p:nvPr/>
            </p:nvSpPr>
            <p:spPr bwMode="auto">
              <a:xfrm>
                <a:off x="387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6" name="Line 8094"/>
              <p:cNvSpPr>
                <a:spLocks noChangeShapeType="1"/>
              </p:cNvSpPr>
              <p:nvPr/>
            </p:nvSpPr>
            <p:spPr bwMode="auto">
              <a:xfrm>
                <a:off x="388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7" name="Line 8095"/>
              <p:cNvSpPr>
                <a:spLocks noChangeShapeType="1"/>
              </p:cNvSpPr>
              <p:nvPr/>
            </p:nvSpPr>
            <p:spPr bwMode="auto">
              <a:xfrm>
                <a:off x="389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8" name="Line 8096"/>
              <p:cNvSpPr>
                <a:spLocks noChangeShapeType="1"/>
              </p:cNvSpPr>
              <p:nvPr/>
            </p:nvSpPr>
            <p:spPr bwMode="auto">
              <a:xfrm>
                <a:off x="3900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9" name="Line 8097"/>
              <p:cNvSpPr>
                <a:spLocks noChangeShapeType="1"/>
              </p:cNvSpPr>
              <p:nvPr/>
            </p:nvSpPr>
            <p:spPr bwMode="auto">
              <a:xfrm>
                <a:off x="391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0" name="Line 8098"/>
              <p:cNvSpPr>
                <a:spLocks noChangeShapeType="1"/>
              </p:cNvSpPr>
              <p:nvPr/>
            </p:nvSpPr>
            <p:spPr bwMode="auto">
              <a:xfrm>
                <a:off x="391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1" name="Line 8099"/>
              <p:cNvSpPr>
                <a:spLocks noChangeShapeType="1"/>
              </p:cNvSpPr>
              <p:nvPr/>
            </p:nvSpPr>
            <p:spPr bwMode="auto">
              <a:xfrm>
                <a:off x="392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2" name="Line 8100"/>
              <p:cNvSpPr>
                <a:spLocks noChangeShapeType="1"/>
              </p:cNvSpPr>
              <p:nvPr/>
            </p:nvSpPr>
            <p:spPr bwMode="auto">
              <a:xfrm>
                <a:off x="3934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3" name="Line 8101"/>
              <p:cNvSpPr>
                <a:spLocks noChangeShapeType="1"/>
              </p:cNvSpPr>
              <p:nvPr/>
            </p:nvSpPr>
            <p:spPr bwMode="auto">
              <a:xfrm>
                <a:off x="394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4" name="Line 8102"/>
              <p:cNvSpPr>
                <a:spLocks noChangeShapeType="1"/>
              </p:cNvSpPr>
              <p:nvPr/>
            </p:nvSpPr>
            <p:spPr bwMode="auto">
              <a:xfrm>
                <a:off x="394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5" name="Line 8103"/>
              <p:cNvSpPr>
                <a:spLocks noChangeShapeType="1"/>
              </p:cNvSpPr>
              <p:nvPr/>
            </p:nvSpPr>
            <p:spPr bwMode="auto">
              <a:xfrm>
                <a:off x="395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6" name="Line 8104"/>
              <p:cNvSpPr>
                <a:spLocks noChangeShapeType="1"/>
              </p:cNvSpPr>
              <p:nvPr/>
            </p:nvSpPr>
            <p:spPr bwMode="auto">
              <a:xfrm>
                <a:off x="396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7" name="Line 8105"/>
              <p:cNvSpPr>
                <a:spLocks noChangeShapeType="1"/>
              </p:cNvSpPr>
              <p:nvPr/>
            </p:nvSpPr>
            <p:spPr bwMode="auto">
              <a:xfrm flipV="1">
                <a:off x="3972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8" name="Line 8106"/>
              <p:cNvSpPr>
                <a:spLocks noChangeShapeType="1"/>
              </p:cNvSpPr>
              <p:nvPr/>
            </p:nvSpPr>
            <p:spPr bwMode="auto">
              <a:xfrm>
                <a:off x="3979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9" name="Line 8107"/>
              <p:cNvSpPr>
                <a:spLocks noChangeShapeType="1"/>
              </p:cNvSpPr>
              <p:nvPr/>
            </p:nvSpPr>
            <p:spPr bwMode="auto">
              <a:xfrm>
                <a:off x="3987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0" name="Line 8108"/>
              <p:cNvSpPr>
                <a:spLocks noChangeShapeType="1"/>
              </p:cNvSpPr>
              <p:nvPr/>
            </p:nvSpPr>
            <p:spPr bwMode="auto">
              <a:xfrm>
                <a:off x="3994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1" name="Line 8109"/>
              <p:cNvSpPr>
                <a:spLocks noChangeShapeType="1"/>
              </p:cNvSpPr>
              <p:nvPr/>
            </p:nvSpPr>
            <p:spPr bwMode="auto">
              <a:xfrm flipV="1">
                <a:off x="4002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2" name="Line 8110"/>
              <p:cNvSpPr>
                <a:spLocks noChangeShapeType="1"/>
              </p:cNvSpPr>
              <p:nvPr/>
            </p:nvSpPr>
            <p:spPr bwMode="auto">
              <a:xfrm flipV="1">
                <a:off x="4010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3" name="Line 8111"/>
              <p:cNvSpPr>
                <a:spLocks noChangeShapeType="1"/>
              </p:cNvSpPr>
              <p:nvPr/>
            </p:nvSpPr>
            <p:spPr bwMode="auto">
              <a:xfrm>
                <a:off x="4017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4" name="Line 8112"/>
              <p:cNvSpPr>
                <a:spLocks noChangeShapeType="1"/>
              </p:cNvSpPr>
              <p:nvPr/>
            </p:nvSpPr>
            <p:spPr bwMode="auto">
              <a:xfrm>
                <a:off x="4025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5" name="Line 8113"/>
              <p:cNvSpPr>
                <a:spLocks noChangeShapeType="1"/>
              </p:cNvSpPr>
              <p:nvPr/>
            </p:nvSpPr>
            <p:spPr bwMode="auto">
              <a:xfrm>
                <a:off x="4032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6" name="Line 8114"/>
              <p:cNvSpPr>
                <a:spLocks noChangeShapeType="1"/>
              </p:cNvSpPr>
              <p:nvPr/>
            </p:nvSpPr>
            <p:spPr bwMode="auto">
              <a:xfrm>
                <a:off x="4040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7" name="Line 8115"/>
              <p:cNvSpPr>
                <a:spLocks noChangeShapeType="1"/>
              </p:cNvSpPr>
              <p:nvPr/>
            </p:nvSpPr>
            <p:spPr bwMode="auto">
              <a:xfrm>
                <a:off x="4047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8" name="Line 8116"/>
              <p:cNvSpPr>
                <a:spLocks noChangeShapeType="1"/>
              </p:cNvSpPr>
              <p:nvPr/>
            </p:nvSpPr>
            <p:spPr bwMode="auto">
              <a:xfrm>
                <a:off x="405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9" name="Line 8117"/>
              <p:cNvSpPr>
                <a:spLocks noChangeShapeType="1"/>
              </p:cNvSpPr>
              <p:nvPr/>
            </p:nvSpPr>
            <p:spPr bwMode="auto">
              <a:xfrm>
                <a:off x="406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0" name="Line 8118"/>
              <p:cNvSpPr>
                <a:spLocks noChangeShapeType="1"/>
              </p:cNvSpPr>
              <p:nvPr/>
            </p:nvSpPr>
            <p:spPr bwMode="auto">
              <a:xfrm>
                <a:off x="407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1" name="Line 8119"/>
              <p:cNvSpPr>
                <a:spLocks noChangeShapeType="1"/>
              </p:cNvSpPr>
              <p:nvPr/>
            </p:nvSpPr>
            <p:spPr bwMode="auto">
              <a:xfrm>
                <a:off x="407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2" name="Line 8120"/>
              <p:cNvSpPr>
                <a:spLocks noChangeShapeType="1"/>
              </p:cNvSpPr>
              <p:nvPr/>
            </p:nvSpPr>
            <p:spPr bwMode="auto">
              <a:xfrm flipV="1">
                <a:off x="4085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27" name="Group 8322"/>
            <p:cNvGrpSpPr>
              <a:grpSpLocks/>
            </p:cNvGrpSpPr>
            <p:nvPr/>
          </p:nvGrpSpPr>
          <p:grpSpPr bwMode="auto">
            <a:xfrm>
              <a:off x="4093" y="3971"/>
              <a:ext cx="1544" cy="47"/>
              <a:chOff x="4093" y="3971"/>
              <a:chExt cx="1544" cy="47"/>
            </a:xfrm>
          </p:grpSpPr>
          <p:sp>
            <p:nvSpPr>
              <p:cNvPr id="12923" name="Line 8122"/>
              <p:cNvSpPr>
                <a:spLocks noChangeShapeType="1"/>
              </p:cNvSpPr>
              <p:nvPr/>
            </p:nvSpPr>
            <p:spPr bwMode="auto">
              <a:xfrm>
                <a:off x="4093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4" name="Line 8123"/>
              <p:cNvSpPr>
                <a:spLocks noChangeShapeType="1"/>
              </p:cNvSpPr>
              <p:nvPr/>
            </p:nvSpPr>
            <p:spPr bwMode="auto">
              <a:xfrm>
                <a:off x="4100" y="4013"/>
                <a:ext cx="12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5" name="Line 8124"/>
              <p:cNvSpPr>
                <a:spLocks noChangeShapeType="1"/>
              </p:cNvSpPr>
              <p:nvPr/>
            </p:nvSpPr>
            <p:spPr bwMode="auto">
              <a:xfrm>
                <a:off x="4112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6" name="Line 8125"/>
              <p:cNvSpPr>
                <a:spLocks noChangeShapeType="1"/>
              </p:cNvSpPr>
              <p:nvPr/>
            </p:nvSpPr>
            <p:spPr bwMode="auto">
              <a:xfrm>
                <a:off x="4119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7" name="Line 8126"/>
              <p:cNvSpPr>
                <a:spLocks noChangeShapeType="1"/>
              </p:cNvSpPr>
              <p:nvPr/>
            </p:nvSpPr>
            <p:spPr bwMode="auto">
              <a:xfrm>
                <a:off x="4127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8" name="Line 8127"/>
              <p:cNvSpPr>
                <a:spLocks noChangeShapeType="1"/>
              </p:cNvSpPr>
              <p:nvPr/>
            </p:nvSpPr>
            <p:spPr bwMode="auto">
              <a:xfrm>
                <a:off x="4134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9" name="Line 8128"/>
              <p:cNvSpPr>
                <a:spLocks noChangeShapeType="1"/>
              </p:cNvSpPr>
              <p:nvPr/>
            </p:nvSpPr>
            <p:spPr bwMode="auto">
              <a:xfrm>
                <a:off x="4142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0" name="Line 8129"/>
              <p:cNvSpPr>
                <a:spLocks noChangeShapeType="1"/>
              </p:cNvSpPr>
              <p:nvPr/>
            </p:nvSpPr>
            <p:spPr bwMode="auto">
              <a:xfrm flipV="1">
                <a:off x="4150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1" name="Line 8130"/>
              <p:cNvSpPr>
                <a:spLocks noChangeShapeType="1"/>
              </p:cNvSpPr>
              <p:nvPr/>
            </p:nvSpPr>
            <p:spPr bwMode="auto">
              <a:xfrm>
                <a:off x="4157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2" name="Line 8131"/>
              <p:cNvSpPr>
                <a:spLocks noChangeShapeType="1"/>
              </p:cNvSpPr>
              <p:nvPr/>
            </p:nvSpPr>
            <p:spPr bwMode="auto">
              <a:xfrm>
                <a:off x="4165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3" name="Line 8132"/>
              <p:cNvSpPr>
                <a:spLocks noChangeShapeType="1"/>
              </p:cNvSpPr>
              <p:nvPr/>
            </p:nvSpPr>
            <p:spPr bwMode="auto">
              <a:xfrm>
                <a:off x="4172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4" name="Line 8133"/>
              <p:cNvSpPr>
                <a:spLocks noChangeShapeType="1"/>
              </p:cNvSpPr>
              <p:nvPr/>
            </p:nvSpPr>
            <p:spPr bwMode="auto">
              <a:xfrm>
                <a:off x="4180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5" name="Line 8134"/>
              <p:cNvSpPr>
                <a:spLocks noChangeShapeType="1"/>
              </p:cNvSpPr>
              <p:nvPr/>
            </p:nvSpPr>
            <p:spPr bwMode="auto">
              <a:xfrm>
                <a:off x="4187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6" name="Line 8135"/>
              <p:cNvSpPr>
                <a:spLocks noChangeShapeType="1"/>
              </p:cNvSpPr>
              <p:nvPr/>
            </p:nvSpPr>
            <p:spPr bwMode="auto">
              <a:xfrm>
                <a:off x="4195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7" name="Line 8136"/>
              <p:cNvSpPr>
                <a:spLocks noChangeShapeType="1"/>
              </p:cNvSpPr>
              <p:nvPr/>
            </p:nvSpPr>
            <p:spPr bwMode="auto">
              <a:xfrm>
                <a:off x="4203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8" name="Line 8137"/>
              <p:cNvSpPr>
                <a:spLocks noChangeShapeType="1"/>
              </p:cNvSpPr>
              <p:nvPr/>
            </p:nvSpPr>
            <p:spPr bwMode="auto">
              <a:xfrm>
                <a:off x="4210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9" name="Line 8138"/>
              <p:cNvSpPr>
                <a:spLocks noChangeShapeType="1"/>
              </p:cNvSpPr>
              <p:nvPr/>
            </p:nvSpPr>
            <p:spPr bwMode="auto">
              <a:xfrm flipV="1">
                <a:off x="4218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0" name="Line 8139"/>
              <p:cNvSpPr>
                <a:spLocks noChangeShapeType="1"/>
              </p:cNvSpPr>
              <p:nvPr/>
            </p:nvSpPr>
            <p:spPr bwMode="auto">
              <a:xfrm>
                <a:off x="4225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1" name="Line 8140"/>
              <p:cNvSpPr>
                <a:spLocks noChangeShapeType="1"/>
              </p:cNvSpPr>
              <p:nvPr/>
            </p:nvSpPr>
            <p:spPr bwMode="auto">
              <a:xfrm>
                <a:off x="4233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2" name="Line 8141"/>
              <p:cNvSpPr>
                <a:spLocks noChangeShapeType="1"/>
              </p:cNvSpPr>
              <p:nvPr/>
            </p:nvSpPr>
            <p:spPr bwMode="auto">
              <a:xfrm>
                <a:off x="4240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3" name="Line 8142"/>
              <p:cNvSpPr>
                <a:spLocks noChangeShapeType="1"/>
              </p:cNvSpPr>
              <p:nvPr/>
            </p:nvSpPr>
            <p:spPr bwMode="auto">
              <a:xfrm>
                <a:off x="4248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4" name="Line 8143"/>
              <p:cNvSpPr>
                <a:spLocks noChangeShapeType="1"/>
              </p:cNvSpPr>
              <p:nvPr/>
            </p:nvSpPr>
            <p:spPr bwMode="auto">
              <a:xfrm>
                <a:off x="425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5" name="Line 8144"/>
              <p:cNvSpPr>
                <a:spLocks noChangeShapeType="1"/>
              </p:cNvSpPr>
              <p:nvPr/>
            </p:nvSpPr>
            <p:spPr bwMode="auto">
              <a:xfrm>
                <a:off x="426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6" name="Line 8145"/>
              <p:cNvSpPr>
                <a:spLocks noChangeShapeType="1"/>
              </p:cNvSpPr>
              <p:nvPr/>
            </p:nvSpPr>
            <p:spPr bwMode="auto">
              <a:xfrm>
                <a:off x="427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7" name="Line 8146"/>
              <p:cNvSpPr>
                <a:spLocks noChangeShapeType="1"/>
              </p:cNvSpPr>
              <p:nvPr/>
            </p:nvSpPr>
            <p:spPr bwMode="auto">
              <a:xfrm>
                <a:off x="427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8" name="Line 8147"/>
              <p:cNvSpPr>
                <a:spLocks noChangeShapeType="1"/>
              </p:cNvSpPr>
              <p:nvPr/>
            </p:nvSpPr>
            <p:spPr bwMode="auto">
              <a:xfrm>
                <a:off x="428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9" name="Line 8148"/>
              <p:cNvSpPr>
                <a:spLocks noChangeShapeType="1"/>
              </p:cNvSpPr>
              <p:nvPr/>
            </p:nvSpPr>
            <p:spPr bwMode="auto">
              <a:xfrm>
                <a:off x="429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0" name="Line 8149"/>
              <p:cNvSpPr>
                <a:spLocks noChangeShapeType="1"/>
              </p:cNvSpPr>
              <p:nvPr/>
            </p:nvSpPr>
            <p:spPr bwMode="auto">
              <a:xfrm>
                <a:off x="4301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1" name="Line 8150"/>
              <p:cNvSpPr>
                <a:spLocks noChangeShapeType="1"/>
              </p:cNvSpPr>
              <p:nvPr/>
            </p:nvSpPr>
            <p:spPr bwMode="auto">
              <a:xfrm>
                <a:off x="431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2" name="Line 8151"/>
              <p:cNvSpPr>
                <a:spLocks noChangeShapeType="1"/>
              </p:cNvSpPr>
              <p:nvPr/>
            </p:nvSpPr>
            <p:spPr bwMode="auto">
              <a:xfrm>
                <a:off x="432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3" name="Line 8152"/>
              <p:cNvSpPr>
                <a:spLocks noChangeShapeType="1"/>
              </p:cNvSpPr>
              <p:nvPr/>
            </p:nvSpPr>
            <p:spPr bwMode="auto">
              <a:xfrm>
                <a:off x="432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4" name="Line 8153"/>
              <p:cNvSpPr>
                <a:spLocks noChangeShapeType="1"/>
              </p:cNvSpPr>
              <p:nvPr/>
            </p:nvSpPr>
            <p:spPr bwMode="auto">
              <a:xfrm>
                <a:off x="433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5" name="Line 8154"/>
              <p:cNvSpPr>
                <a:spLocks noChangeShapeType="1"/>
              </p:cNvSpPr>
              <p:nvPr/>
            </p:nvSpPr>
            <p:spPr bwMode="auto">
              <a:xfrm>
                <a:off x="434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6" name="Line 8155"/>
              <p:cNvSpPr>
                <a:spLocks noChangeShapeType="1"/>
              </p:cNvSpPr>
              <p:nvPr/>
            </p:nvSpPr>
            <p:spPr bwMode="auto">
              <a:xfrm>
                <a:off x="435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7" name="Line 8156"/>
              <p:cNvSpPr>
                <a:spLocks noChangeShapeType="1"/>
              </p:cNvSpPr>
              <p:nvPr/>
            </p:nvSpPr>
            <p:spPr bwMode="auto">
              <a:xfrm>
                <a:off x="435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8" name="Line 8157"/>
              <p:cNvSpPr>
                <a:spLocks noChangeShapeType="1"/>
              </p:cNvSpPr>
              <p:nvPr/>
            </p:nvSpPr>
            <p:spPr bwMode="auto">
              <a:xfrm>
                <a:off x="436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9" name="Line 8158"/>
              <p:cNvSpPr>
                <a:spLocks noChangeShapeType="1"/>
              </p:cNvSpPr>
              <p:nvPr/>
            </p:nvSpPr>
            <p:spPr bwMode="auto">
              <a:xfrm>
                <a:off x="437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0" name="Line 8159"/>
              <p:cNvSpPr>
                <a:spLocks noChangeShapeType="1"/>
              </p:cNvSpPr>
              <p:nvPr/>
            </p:nvSpPr>
            <p:spPr bwMode="auto">
              <a:xfrm>
                <a:off x="438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1" name="Line 8160"/>
              <p:cNvSpPr>
                <a:spLocks noChangeShapeType="1"/>
              </p:cNvSpPr>
              <p:nvPr/>
            </p:nvSpPr>
            <p:spPr bwMode="auto">
              <a:xfrm>
                <a:off x="438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2" name="Line 8161"/>
              <p:cNvSpPr>
                <a:spLocks noChangeShapeType="1"/>
              </p:cNvSpPr>
              <p:nvPr/>
            </p:nvSpPr>
            <p:spPr bwMode="auto">
              <a:xfrm>
                <a:off x="439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3" name="Line 8162"/>
              <p:cNvSpPr>
                <a:spLocks noChangeShapeType="1"/>
              </p:cNvSpPr>
              <p:nvPr/>
            </p:nvSpPr>
            <p:spPr bwMode="auto">
              <a:xfrm>
                <a:off x="440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4" name="Line 8163"/>
              <p:cNvSpPr>
                <a:spLocks noChangeShapeType="1"/>
              </p:cNvSpPr>
              <p:nvPr/>
            </p:nvSpPr>
            <p:spPr bwMode="auto">
              <a:xfrm>
                <a:off x="441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5" name="Line 8164"/>
              <p:cNvSpPr>
                <a:spLocks noChangeShapeType="1"/>
              </p:cNvSpPr>
              <p:nvPr/>
            </p:nvSpPr>
            <p:spPr bwMode="auto">
              <a:xfrm>
                <a:off x="441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6" name="Line 8165"/>
              <p:cNvSpPr>
                <a:spLocks noChangeShapeType="1"/>
              </p:cNvSpPr>
              <p:nvPr/>
            </p:nvSpPr>
            <p:spPr bwMode="auto">
              <a:xfrm>
                <a:off x="442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7" name="Line 8166"/>
              <p:cNvSpPr>
                <a:spLocks noChangeShapeType="1"/>
              </p:cNvSpPr>
              <p:nvPr/>
            </p:nvSpPr>
            <p:spPr bwMode="auto">
              <a:xfrm>
                <a:off x="443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8" name="Line 8167"/>
              <p:cNvSpPr>
                <a:spLocks noChangeShapeType="1"/>
              </p:cNvSpPr>
              <p:nvPr/>
            </p:nvSpPr>
            <p:spPr bwMode="auto">
              <a:xfrm>
                <a:off x="444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9" name="Line 8168"/>
              <p:cNvSpPr>
                <a:spLocks noChangeShapeType="1"/>
              </p:cNvSpPr>
              <p:nvPr/>
            </p:nvSpPr>
            <p:spPr bwMode="auto">
              <a:xfrm>
                <a:off x="444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0" name="Line 8169"/>
              <p:cNvSpPr>
                <a:spLocks noChangeShapeType="1"/>
              </p:cNvSpPr>
              <p:nvPr/>
            </p:nvSpPr>
            <p:spPr bwMode="auto">
              <a:xfrm>
                <a:off x="445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1" name="Line 8170"/>
              <p:cNvSpPr>
                <a:spLocks noChangeShapeType="1"/>
              </p:cNvSpPr>
              <p:nvPr/>
            </p:nvSpPr>
            <p:spPr bwMode="auto">
              <a:xfrm>
                <a:off x="4464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2" name="Line 8171"/>
              <p:cNvSpPr>
                <a:spLocks noChangeShapeType="1"/>
              </p:cNvSpPr>
              <p:nvPr/>
            </p:nvSpPr>
            <p:spPr bwMode="auto">
              <a:xfrm>
                <a:off x="447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3" name="Line 8172"/>
              <p:cNvSpPr>
                <a:spLocks noChangeShapeType="1"/>
              </p:cNvSpPr>
              <p:nvPr/>
            </p:nvSpPr>
            <p:spPr bwMode="auto">
              <a:xfrm>
                <a:off x="447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4" name="Line 8173"/>
              <p:cNvSpPr>
                <a:spLocks noChangeShapeType="1"/>
              </p:cNvSpPr>
              <p:nvPr/>
            </p:nvSpPr>
            <p:spPr bwMode="auto">
              <a:xfrm>
                <a:off x="448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5" name="Line 8174"/>
              <p:cNvSpPr>
                <a:spLocks noChangeShapeType="1"/>
              </p:cNvSpPr>
              <p:nvPr/>
            </p:nvSpPr>
            <p:spPr bwMode="auto">
              <a:xfrm>
                <a:off x="449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6" name="Line 8175"/>
              <p:cNvSpPr>
                <a:spLocks noChangeShapeType="1"/>
              </p:cNvSpPr>
              <p:nvPr/>
            </p:nvSpPr>
            <p:spPr bwMode="auto">
              <a:xfrm>
                <a:off x="450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7" name="Line 8176"/>
              <p:cNvSpPr>
                <a:spLocks noChangeShapeType="1"/>
              </p:cNvSpPr>
              <p:nvPr/>
            </p:nvSpPr>
            <p:spPr bwMode="auto">
              <a:xfrm>
                <a:off x="4509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8" name="Line 8177"/>
              <p:cNvSpPr>
                <a:spLocks noChangeShapeType="1"/>
              </p:cNvSpPr>
              <p:nvPr/>
            </p:nvSpPr>
            <p:spPr bwMode="auto">
              <a:xfrm>
                <a:off x="452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9" name="Line 8178"/>
              <p:cNvSpPr>
                <a:spLocks noChangeShapeType="1"/>
              </p:cNvSpPr>
              <p:nvPr/>
            </p:nvSpPr>
            <p:spPr bwMode="auto">
              <a:xfrm>
                <a:off x="452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0" name="Line 8179"/>
              <p:cNvSpPr>
                <a:spLocks noChangeShapeType="1"/>
              </p:cNvSpPr>
              <p:nvPr/>
            </p:nvSpPr>
            <p:spPr bwMode="auto">
              <a:xfrm>
                <a:off x="453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1" name="Line 8180"/>
              <p:cNvSpPr>
                <a:spLocks noChangeShapeType="1"/>
              </p:cNvSpPr>
              <p:nvPr/>
            </p:nvSpPr>
            <p:spPr bwMode="auto">
              <a:xfrm>
                <a:off x="454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2" name="Line 8181"/>
              <p:cNvSpPr>
                <a:spLocks noChangeShapeType="1"/>
              </p:cNvSpPr>
              <p:nvPr/>
            </p:nvSpPr>
            <p:spPr bwMode="auto">
              <a:xfrm>
                <a:off x="455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3" name="Line 8182"/>
              <p:cNvSpPr>
                <a:spLocks noChangeShapeType="1"/>
              </p:cNvSpPr>
              <p:nvPr/>
            </p:nvSpPr>
            <p:spPr bwMode="auto">
              <a:xfrm>
                <a:off x="455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4" name="Line 8183"/>
              <p:cNvSpPr>
                <a:spLocks noChangeShapeType="1"/>
              </p:cNvSpPr>
              <p:nvPr/>
            </p:nvSpPr>
            <p:spPr bwMode="auto">
              <a:xfrm flipV="1">
                <a:off x="4566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5" name="Line 8184"/>
              <p:cNvSpPr>
                <a:spLocks noChangeShapeType="1"/>
              </p:cNvSpPr>
              <p:nvPr/>
            </p:nvSpPr>
            <p:spPr bwMode="auto">
              <a:xfrm flipV="1">
                <a:off x="4573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6" name="Line 8185"/>
              <p:cNvSpPr>
                <a:spLocks noChangeShapeType="1"/>
              </p:cNvSpPr>
              <p:nvPr/>
            </p:nvSpPr>
            <p:spPr bwMode="auto">
              <a:xfrm flipV="1">
                <a:off x="4581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7" name="Line 8186"/>
              <p:cNvSpPr>
                <a:spLocks noChangeShapeType="1"/>
              </p:cNvSpPr>
              <p:nvPr/>
            </p:nvSpPr>
            <p:spPr bwMode="auto">
              <a:xfrm>
                <a:off x="4589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8" name="Line 8187"/>
              <p:cNvSpPr>
                <a:spLocks noChangeShapeType="1"/>
              </p:cNvSpPr>
              <p:nvPr/>
            </p:nvSpPr>
            <p:spPr bwMode="auto">
              <a:xfrm>
                <a:off x="4596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9" name="Line 8188"/>
              <p:cNvSpPr>
                <a:spLocks noChangeShapeType="1"/>
              </p:cNvSpPr>
              <p:nvPr/>
            </p:nvSpPr>
            <p:spPr bwMode="auto">
              <a:xfrm>
                <a:off x="4604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0" name="Line 8189"/>
              <p:cNvSpPr>
                <a:spLocks noChangeShapeType="1"/>
              </p:cNvSpPr>
              <p:nvPr/>
            </p:nvSpPr>
            <p:spPr bwMode="auto">
              <a:xfrm flipV="1">
                <a:off x="4611" y="399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1" name="Line 8190"/>
              <p:cNvSpPr>
                <a:spLocks noChangeShapeType="1"/>
              </p:cNvSpPr>
              <p:nvPr/>
            </p:nvSpPr>
            <p:spPr bwMode="auto">
              <a:xfrm flipV="1">
                <a:off x="4619" y="3977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2" name="Line 8191"/>
              <p:cNvSpPr>
                <a:spLocks noChangeShapeType="1"/>
              </p:cNvSpPr>
              <p:nvPr/>
            </p:nvSpPr>
            <p:spPr bwMode="auto">
              <a:xfrm flipV="1">
                <a:off x="4626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3" name="Line 8192"/>
              <p:cNvSpPr>
                <a:spLocks noChangeShapeType="1"/>
              </p:cNvSpPr>
              <p:nvPr/>
            </p:nvSpPr>
            <p:spPr bwMode="auto">
              <a:xfrm>
                <a:off x="4634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4" name="Line 8193"/>
              <p:cNvSpPr>
                <a:spLocks noChangeShapeType="1"/>
              </p:cNvSpPr>
              <p:nvPr/>
            </p:nvSpPr>
            <p:spPr bwMode="auto">
              <a:xfrm>
                <a:off x="4642" y="397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5" name="Line 8194"/>
              <p:cNvSpPr>
                <a:spLocks noChangeShapeType="1"/>
              </p:cNvSpPr>
              <p:nvPr/>
            </p:nvSpPr>
            <p:spPr bwMode="auto">
              <a:xfrm flipV="1">
                <a:off x="4649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6" name="Line 8195"/>
              <p:cNvSpPr>
                <a:spLocks noChangeShapeType="1"/>
              </p:cNvSpPr>
              <p:nvPr/>
            </p:nvSpPr>
            <p:spPr bwMode="auto">
              <a:xfrm>
                <a:off x="4657" y="397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7" name="Line 8196"/>
              <p:cNvSpPr>
                <a:spLocks noChangeShapeType="1"/>
              </p:cNvSpPr>
              <p:nvPr/>
            </p:nvSpPr>
            <p:spPr bwMode="auto">
              <a:xfrm>
                <a:off x="4664" y="397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8" name="Line 8197"/>
              <p:cNvSpPr>
                <a:spLocks noChangeShapeType="1"/>
              </p:cNvSpPr>
              <p:nvPr/>
            </p:nvSpPr>
            <p:spPr bwMode="auto">
              <a:xfrm>
                <a:off x="4672" y="397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9" name="Line 8198"/>
              <p:cNvSpPr>
                <a:spLocks noChangeShapeType="1"/>
              </p:cNvSpPr>
              <p:nvPr/>
            </p:nvSpPr>
            <p:spPr bwMode="auto">
              <a:xfrm>
                <a:off x="4679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0" name="Line 8199"/>
              <p:cNvSpPr>
                <a:spLocks noChangeShapeType="1"/>
              </p:cNvSpPr>
              <p:nvPr/>
            </p:nvSpPr>
            <p:spPr bwMode="auto">
              <a:xfrm>
                <a:off x="4687" y="397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1" name="Line 8200"/>
              <p:cNvSpPr>
                <a:spLocks noChangeShapeType="1"/>
              </p:cNvSpPr>
              <p:nvPr/>
            </p:nvSpPr>
            <p:spPr bwMode="auto">
              <a:xfrm>
                <a:off x="4695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2" name="Line 8201"/>
              <p:cNvSpPr>
                <a:spLocks noChangeShapeType="1"/>
              </p:cNvSpPr>
              <p:nvPr/>
            </p:nvSpPr>
            <p:spPr bwMode="auto">
              <a:xfrm>
                <a:off x="4702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3" name="Line 8202"/>
              <p:cNvSpPr>
                <a:spLocks noChangeShapeType="1"/>
              </p:cNvSpPr>
              <p:nvPr/>
            </p:nvSpPr>
            <p:spPr bwMode="auto">
              <a:xfrm>
                <a:off x="4710" y="3992"/>
                <a:ext cx="11" cy="1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4" name="Line 8203"/>
              <p:cNvSpPr>
                <a:spLocks noChangeShapeType="1"/>
              </p:cNvSpPr>
              <p:nvPr/>
            </p:nvSpPr>
            <p:spPr bwMode="auto">
              <a:xfrm>
                <a:off x="4721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5" name="Line 8204"/>
              <p:cNvSpPr>
                <a:spLocks noChangeShapeType="1"/>
              </p:cNvSpPr>
              <p:nvPr/>
            </p:nvSpPr>
            <p:spPr bwMode="auto">
              <a:xfrm>
                <a:off x="4729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6" name="Line 8205"/>
              <p:cNvSpPr>
                <a:spLocks noChangeShapeType="1"/>
              </p:cNvSpPr>
              <p:nvPr/>
            </p:nvSpPr>
            <p:spPr bwMode="auto">
              <a:xfrm>
                <a:off x="473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7" name="Line 8206"/>
              <p:cNvSpPr>
                <a:spLocks noChangeShapeType="1"/>
              </p:cNvSpPr>
              <p:nvPr/>
            </p:nvSpPr>
            <p:spPr bwMode="auto">
              <a:xfrm>
                <a:off x="4744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8" name="Line 8207"/>
              <p:cNvSpPr>
                <a:spLocks noChangeShapeType="1"/>
              </p:cNvSpPr>
              <p:nvPr/>
            </p:nvSpPr>
            <p:spPr bwMode="auto">
              <a:xfrm>
                <a:off x="475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9" name="Line 8208"/>
              <p:cNvSpPr>
                <a:spLocks noChangeShapeType="1"/>
              </p:cNvSpPr>
              <p:nvPr/>
            </p:nvSpPr>
            <p:spPr bwMode="auto">
              <a:xfrm>
                <a:off x="475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0" name="Line 8209"/>
              <p:cNvSpPr>
                <a:spLocks noChangeShapeType="1"/>
              </p:cNvSpPr>
              <p:nvPr/>
            </p:nvSpPr>
            <p:spPr bwMode="auto">
              <a:xfrm>
                <a:off x="476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1" name="Line 8210"/>
              <p:cNvSpPr>
                <a:spLocks noChangeShapeType="1"/>
              </p:cNvSpPr>
              <p:nvPr/>
            </p:nvSpPr>
            <p:spPr bwMode="auto">
              <a:xfrm>
                <a:off x="477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2" name="Line 8211"/>
              <p:cNvSpPr>
                <a:spLocks noChangeShapeType="1"/>
              </p:cNvSpPr>
              <p:nvPr/>
            </p:nvSpPr>
            <p:spPr bwMode="auto">
              <a:xfrm>
                <a:off x="478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3" name="Line 8212"/>
              <p:cNvSpPr>
                <a:spLocks noChangeShapeType="1"/>
              </p:cNvSpPr>
              <p:nvPr/>
            </p:nvSpPr>
            <p:spPr bwMode="auto">
              <a:xfrm>
                <a:off x="478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4" name="Line 8213"/>
              <p:cNvSpPr>
                <a:spLocks noChangeShapeType="1"/>
              </p:cNvSpPr>
              <p:nvPr/>
            </p:nvSpPr>
            <p:spPr bwMode="auto">
              <a:xfrm>
                <a:off x="479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5" name="Line 8214"/>
              <p:cNvSpPr>
                <a:spLocks noChangeShapeType="1"/>
              </p:cNvSpPr>
              <p:nvPr/>
            </p:nvSpPr>
            <p:spPr bwMode="auto">
              <a:xfrm>
                <a:off x="480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6" name="Line 8215"/>
              <p:cNvSpPr>
                <a:spLocks noChangeShapeType="1"/>
              </p:cNvSpPr>
              <p:nvPr/>
            </p:nvSpPr>
            <p:spPr bwMode="auto">
              <a:xfrm>
                <a:off x="481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7" name="Line 8216"/>
              <p:cNvSpPr>
                <a:spLocks noChangeShapeType="1"/>
              </p:cNvSpPr>
              <p:nvPr/>
            </p:nvSpPr>
            <p:spPr bwMode="auto">
              <a:xfrm>
                <a:off x="481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8" name="Line 8217"/>
              <p:cNvSpPr>
                <a:spLocks noChangeShapeType="1"/>
              </p:cNvSpPr>
              <p:nvPr/>
            </p:nvSpPr>
            <p:spPr bwMode="auto">
              <a:xfrm>
                <a:off x="482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9" name="Line 8218"/>
              <p:cNvSpPr>
                <a:spLocks noChangeShapeType="1"/>
              </p:cNvSpPr>
              <p:nvPr/>
            </p:nvSpPr>
            <p:spPr bwMode="auto">
              <a:xfrm>
                <a:off x="483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0" name="Line 8219"/>
              <p:cNvSpPr>
                <a:spLocks noChangeShapeType="1"/>
              </p:cNvSpPr>
              <p:nvPr/>
            </p:nvSpPr>
            <p:spPr bwMode="auto">
              <a:xfrm>
                <a:off x="484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1" name="Line 8220"/>
              <p:cNvSpPr>
                <a:spLocks noChangeShapeType="1"/>
              </p:cNvSpPr>
              <p:nvPr/>
            </p:nvSpPr>
            <p:spPr bwMode="auto">
              <a:xfrm>
                <a:off x="485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2" name="Line 8221"/>
              <p:cNvSpPr>
                <a:spLocks noChangeShapeType="1"/>
              </p:cNvSpPr>
              <p:nvPr/>
            </p:nvSpPr>
            <p:spPr bwMode="auto">
              <a:xfrm>
                <a:off x="485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3" name="Line 8222"/>
              <p:cNvSpPr>
                <a:spLocks noChangeShapeType="1"/>
              </p:cNvSpPr>
              <p:nvPr/>
            </p:nvSpPr>
            <p:spPr bwMode="auto">
              <a:xfrm>
                <a:off x="486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4" name="Line 8223"/>
              <p:cNvSpPr>
                <a:spLocks noChangeShapeType="1"/>
              </p:cNvSpPr>
              <p:nvPr/>
            </p:nvSpPr>
            <p:spPr bwMode="auto">
              <a:xfrm>
                <a:off x="487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5" name="Line 8224"/>
              <p:cNvSpPr>
                <a:spLocks noChangeShapeType="1"/>
              </p:cNvSpPr>
              <p:nvPr/>
            </p:nvSpPr>
            <p:spPr bwMode="auto">
              <a:xfrm>
                <a:off x="488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6" name="Line 8225"/>
              <p:cNvSpPr>
                <a:spLocks noChangeShapeType="1"/>
              </p:cNvSpPr>
              <p:nvPr/>
            </p:nvSpPr>
            <p:spPr bwMode="auto">
              <a:xfrm>
                <a:off x="488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7" name="Line 8226"/>
              <p:cNvSpPr>
                <a:spLocks noChangeShapeType="1"/>
              </p:cNvSpPr>
              <p:nvPr/>
            </p:nvSpPr>
            <p:spPr bwMode="auto">
              <a:xfrm>
                <a:off x="489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8" name="Line 8227"/>
              <p:cNvSpPr>
                <a:spLocks noChangeShapeType="1"/>
              </p:cNvSpPr>
              <p:nvPr/>
            </p:nvSpPr>
            <p:spPr bwMode="auto">
              <a:xfrm>
                <a:off x="490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9" name="Line 8228"/>
              <p:cNvSpPr>
                <a:spLocks noChangeShapeType="1"/>
              </p:cNvSpPr>
              <p:nvPr/>
            </p:nvSpPr>
            <p:spPr bwMode="auto">
              <a:xfrm>
                <a:off x="4910" y="4018"/>
                <a:ext cx="12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0" name="Line 8229"/>
              <p:cNvSpPr>
                <a:spLocks noChangeShapeType="1"/>
              </p:cNvSpPr>
              <p:nvPr/>
            </p:nvSpPr>
            <p:spPr bwMode="auto">
              <a:xfrm>
                <a:off x="492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1" name="Line 8230"/>
              <p:cNvSpPr>
                <a:spLocks noChangeShapeType="1"/>
              </p:cNvSpPr>
              <p:nvPr/>
            </p:nvSpPr>
            <p:spPr bwMode="auto">
              <a:xfrm>
                <a:off x="492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2" name="Line 8231"/>
              <p:cNvSpPr>
                <a:spLocks noChangeShapeType="1"/>
              </p:cNvSpPr>
              <p:nvPr/>
            </p:nvSpPr>
            <p:spPr bwMode="auto">
              <a:xfrm>
                <a:off x="493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3" name="Line 8232"/>
              <p:cNvSpPr>
                <a:spLocks noChangeShapeType="1"/>
              </p:cNvSpPr>
              <p:nvPr/>
            </p:nvSpPr>
            <p:spPr bwMode="auto">
              <a:xfrm>
                <a:off x="494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4" name="Line 8233"/>
              <p:cNvSpPr>
                <a:spLocks noChangeShapeType="1"/>
              </p:cNvSpPr>
              <p:nvPr/>
            </p:nvSpPr>
            <p:spPr bwMode="auto">
              <a:xfrm>
                <a:off x="495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5" name="Line 8234"/>
              <p:cNvSpPr>
                <a:spLocks noChangeShapeType="1"/>
              </p:cNvSpPr>
              <p:nvPr/>
            </p:nvSpPr>
            <p:spPr bwMode="auto">
              <a:xfrm>
                <a:off x="496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6" name="Line 8235"/>
              <p:cNvSpPr>
                <a:spLocks noChangeShapeType="1"/>
              </p:cNvSpPr>
              <p:nvPr/>
            </p:nvSpPr>
            <p:spPr bwMode="auto">
              <a:xfrm>
                <a:off x="496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7" name="Line 8236"/>
              <p:cNvSpPr>
                <a:spLocks noChangeShapeType="1"/>
              </p:cNvSpPr>
              <p:nvPr/>
            </p:nvSpPr>
            <p:spPr bwMode="auto">
              <a:xfrm>
                <a:off x="497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8" name="Line 8237"/>
              <p:cNvSpPr>
                <a:spLocks noChangeShapeType="1"/>
              </p:cNvSpPr>
              <p:nvPr/>
            </p:nvSpPr>
            <p:spPr bwMode="auto">
              <a:xfrm>
                <a:off x="498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9" name="Line 8238"/>
              <p:cNvSpPr>
                <a:spLocks noChangeShapeType="1"/>
              </p:cNvSpPr>
              <p:nvPr/>
            </p:nvSpPr>
            <p:spPr bwMode="auto">
              <a:xfrm>
                <a:off x="499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0" name="Line 8239"/>
              <p:cNvSpPr>
                <a:spLocks noChangeShapeType="1"/>
              </p:cNvSpPr>
              <p:nvPr/>
            </p:nvSpPr>
            <p:spPr bwMode="auto">
              <a:xfrm>
                <a:off x="499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1" name="Line 8240"/>
              <p:cNvSpPr>
                <a:spLocks noChangeShapeType="1"/>
              </p:cNvSpPr>
              <p:nvPr/>
            </p:nvSpPr>
            <p:spPr bwMode="auto">
              <a:xfrm>
                <a:off x="500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2" name="Line 8241"/>
              <p:cNvSpPr>
                <a:spLocks noChangeShapeType="1"/>
              </p:cNvSpPr>
              <p:nvPr/>
            </p:nvSpPr>
            <p:spPr bwMode="auto">
              <a:xfrm>
                <a:off x="501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3" name="Line 8242"/>
              <p:cNvSpPr>
                <a:spLocks noChangeShapeType="1"/>
              </p:cNvSpPr>
              <p:nvPr/>
            </p:nvSpPr>
            <p:spPr bwMode="auto">
              <a:xfrm>
                <a:off x="502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4" name="Line 8243"/>
              <p:cNvSpPr>
                <a:spLocks noChangeShapeType="1"/>
              </p:cNvSpPr>
              <p:nvPr/>
            </p:nvSpPr>
            <p:spPr bwMode="auto">
              <a:xfrm>
                <a:off x="502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5" name="Line 8244"/>
              <p:cNvSpPr>
                <a:spLocks noChangeShapeType="1"/>
              </p:cNvSpPr>
              <p:nvPr/>
            </p:nvSpPr>
            <p:spPr bwMode="auto">
              <a:xfrm>
                <a:off x="503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6" name="Line 8245"/>
              <p:cNvSpPr>
                <a:spLocks noChangeShapeType="1"/>
              </p:cNvSpPr>
              <p:nvPr/>
            </p:nvSpPr>
            <p:spPr bwMode="auto">
              <a:xfrm>
                <a:off x="504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7" name="Line 8246"/>
              <p:cNvSpPr>
                <a:spLocks noChangeShapeType="1"/>
              </p:cNvSpPr>
              <p:nvPr/>
            </p:nvSpPr>
            <p:spPr bwMode="auto">
              <a:xfrm>
                <a:off x="505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8" name="Line 8247"/>
              <p:cNvSpPr>
                <a:spLocks noChangeShapeType="1"/>
              </p:cNvSpPr>
              <p:nvPr/>
            </p:nvSpPr>
            <p:spPr bwMode="auto">
              <a:xfrm>
                <a:off x="505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9" name="Line 8248"/>
              <p:cNvSpPr>
                <a:spLocks noChangeShapeType="1"/>
              </p:cNvSpPr>
              <p:nvPr/>
            </p:nvSpPr>
            <p:spPr bwMode="auto">
              <a:xfrm>
                <a:off x="506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0" name="Line 8249"/>
              <p:cNvSpPr>
                <a:spLocks noChangeShapeType="1"/>
              </p:cNvSpPr>
              <p:nvPr/>
            </p:nvSpPr>
            <p:spPr bwMode="auto">
              <a:xfrm>
                <a:off x="507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1" name="Line 8250"/>
              <p:cNvSpPr>
                <a:spLocks noChangeShapeType="1"/>
              </p:cNvSpPr>
              <p:nvPr/>
            </p:nvSpPr>
            <p:spPr bwMode="auto">
              <a:xfrm>
                <a:off x="508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2" name="Line 8251"/>
              <p:cNvSpPr>
                <a:spLocks noChangeShapeType="1"/>
              </p:cNvSpPr>
              <p:nvPr/>
            </p:nvSpPr>
            <p:spPr bwMode="auto">
              <a:xfrm>
                <a:off x="508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3" name="Line 8252"/>
              <p:cNvSpPr>
                <a:spLocks noChangeShapeType="1"/>
              </p:cNvSpPr>
              <p:nvPr/>
            </p:nvSpPr>
            <p:spPr bwMode="auto">
              <a:xfrm>
                <a:off x="509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4" name="Line 8253"/>
              <p:cNvSpPr>
                <a:spLocks noChangeShapeType="1"/>
              </p:cNvSpPr>
              <p:nvPr/>
            </p:nvSpPr>
            <p:spPr bwMode="auto">
              <a:xfrm>
                <a:off x="510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5" name="Line 8254"/>
              <p:cNvSpPr>
                <a:spLocks noChangeShapeType="1"/>
              </p:cNvSpPr>
              <p:nvPr/>
            </p:nvSpPr>
            <p:spPr bwMode="auto">
              <a:xfrm>
                <a:off x="5111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6" name="Line 8255"/>
              <p:cNvSpPr>
                <a:spLocks noChangeShapeType="1"/>
              </p:cNvSpPr>
              <p:nvPr/>
            </p:nvSpPr>
            <p:spPr bwMode="auto">
              <a:xfrm>
                <a:off x="512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7" name="Line 8256"/>
              <p:cNvSpPr>
                <a:spLocks noChangeShapeType="1"/>
              </p:cNvSpPr>
              <p:nvPr/>
            </p:nvSpPr>
            <p:spPr bwMode="auto">
              <a:xfrm>
                <a:off x="513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8" name="Line 8257"/>
              <p:cNvSpPr>
                <a:spLocks noChangeShapeType="1"/>
              </p:cNvSpPr>
              <p:nvPr/>
            </p:nvSpPr>
            <p:spPr bwMode="auto">
              <a:xfrm>
                <a:off x="513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9" name="Line 8258"/>
              <p:cNvSpPr>
                <a:spLocks noChangeShapeType="1"/>
              </p:cNvSpPr>
              <p:nvPr/>
            </p:nvSpPr>
            <p:spPr bwMode="auto">
              <a:xfrm>
                <a:off x="514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0" name="Line 8259"/>
              <p:cNvSpPr>
                <a:spLocks noChangeShapeType="1"/>
              </p:cNvSpPr>
              <p:nvPr/>
            </p:nvSpPr>
            <p:spPr bwMode="auto">
              <a:xfrm>
                <a:off x="515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1" name="Line 8260"/>
              <p:cNvSpPr>
                <a:spLocks noChangeShapeType="1"/>
              </p:cNvSpPr>
              <p:nvPr/>
            </p:nvSpPr>
            <p:spPr bwMode="auto">
              <a:xfrm>
                <a:off x="516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2" name="Line 8261"/>
              <p:cNvSpPr>
                <a:spLocks noChangeShapeType="1"/>
              </p:cNvSpPr>
              <p:nvPr/>
            </p:nvSpPr>
            <p:spPr bwMode="auto">
              <a:xfrm>
                <a:off x="516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3" name="Line 8262"/>
              <p:cNvSpPr>
                <a:spLocks noChangeShapeType="1"/>
              </p:cNvSpPr>
              <p:nvPr/>
            </p:nvSpPr>
            <p:spPr bwMode="auto">
              <a:xfrm>
                <a:off x="517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4" name="Line 8263"/>
              <p:cNvSpPr>
                <a:spLocks noChangeShapeType="1"/>
              </p:cNvSpPr>
              <p:nvPr/>
            </p:nvSpPr>
            <p:spPr bwMode="auto">
              <a:xfrm>
                <a:off x="518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5" name="Line 8264"/>
              <p:cNvSpPr>
                <a:spLocks noChangeShapeType="1"/>
              </p:cNvSpPr>
              <p:nvPr/>
            </p:nvSpPr>
            <p:spPr bwMode="auto">
              <a:xfrm>
                <a:off x="519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6" name="Line 8265"/>
              <p:cNvSpPr>
                <a:spLocks noChangeShapeType="1"/>
              </p:cNvSpPr>
              <p:nvPr/>
            </p:nvSpPr>
            <p:spPr bwMode="auto">
              <a:xfrm>
                <a:off x="519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7" name="Line 8266"/>
              <p:cNvSpPr>
                <a:spLocks noChangeShapeType="1"/>
              </p:cNvSpPr>
              <p:nvPr/>
            </p:nvSpPr>
            <p:spPr bwMode="auto">
              <a:xfrm>
                <a:off x="520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8" name="Line 8267"/>
              <p:cNvSpPr>
                <a:spLocks noChangeShapeType="1"/>
              </p:cNvSpPr>
              <p:nvPr/>
            </p:nvSpPr>
            <p:spPr bwMode="auto">
              <a:xfrm>
                <a:off x="521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9" name="Line 8268"/>
              <p:cNvSpPr>
                <a:spLocks noChangeShapeType="1"/>
              </p:cNvSpPr>
              <p:nvPr/>
            </p:nvSpPr>
            <p:spPr bwMode="auto">
              <a:xfrm>
                <a:off x="522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0" name="Line 8269"/>
              <p:cNvSpPr>
                <a:spLocks noChangeShapeType="1"/>
              </p:cNvSpPr>
              <p:nvPr/>
            </p:nvSpPr>
            <p:spPr bwMode="auto">
              <a:xfrm>
                <a:off x="522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1" name="Line 8270"/>
              <p:cNvSpPr>
                <a:spLocks noChangeShapeType="1"/>
              </p:cNvSpPr>
              <p:nvPr/>
            </p:nvSpPr>
            <p:spPr bwMode="auto">
              <a:xfrm>
                <a:off x="523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2" name="Line 8271"/>
              <p:cNvSpPr>
                <a:spLocks noChangeShapeType="1"/>
              </p:cNvSpPr>
              <p:nvPr/>
            </p:nvSpPr>
            <p:spPr bwMode="auto">
              <a:xfrm>
                <a:off x="524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3" name="Line 8272"/>
              <p:cNvSpPr>
                <a:spLocks noChangeShapeType="1"/>
              </p:cNvSpPr>
              <p:nvPr/>
            </p:nvSpPr>
            <p:spPr bwMode="auto">
              <a:xfrm>
                <a:off x="525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4" name="Line 8273"/>
              <p:cNvSpPr>
                <a:spLocks noChangeShapeType="1"/>
              </p:cNvSpPr>
              <p:nvPr/>
            </p:nvSpPr>
            <p:spPr bwMode="auto">
              <a:xfrm flipV="1">
                <a:off x="5259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5" name="Line 8274"/>
              <p:cNvSpPr>
                <a:spLocks noChangeShapeType="1"/>
              </p:cNvSpPr>
              <p:nvPr/>
            </p:nvSpPr>
            <p:spPr bwMode="auto">
              <a:xfrm>
                <a:off x="5266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6" name="Line 8275"/>
              <p:cNvSpPr>
                <a:spLocks noChangeShapeType="1"/>
              </p:cNvSpPr>
              <p:nvPr/>
            </p:nvSpPr>
            <p:spPr bwMode="auto">
              <a:xfrm>
                <a:off x="5274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7" name="Line 8276"/>
              <p:cNvSpPr>
                <a:spLocks noChangeShapeType="1"/>
              </p:cNvSpPr>
              <p:nvPr/>
            </p:nvSpPr>
            <p:spPr bwMode="auto">
              <a:xfrm>
                <a:off x="5281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8" name="Line 8277"/>
              <p:cNvSpPr>
                <a:spLocks noChangeShapeType="1"/>
              </p:cNvSpPr>
              <p:nvPr/>
            </p:nvSpPr>
            <p:spPr bwMode="auto">
              <a:xfrm>
                <a:off x="5289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9" name="Line 8278"/>
              <p:cNvSpPr>
                <a:spLocks noChangeShapeType="1"/>
              </p:cNvSpPr>
              <p:nvPr/>
            </p:nvSpPr>
            <p:spPr bwMode="auto">
              <a:xfrm>
                <a:off x="5296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0" name="Line 8279"/>
              <p:cNvSpPr>
                <a:spLocks noChangeShapeType="1"/>
              </p:cNvSpPr>
              <p:nvPr/>
            </p:nvSpPr>
            <p:spPr bwMode="auto">
              <a:xfrm>
                <a:off x="5304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1" name="Line 8280"/>
              <p:cNvSpPr>
                <a:spLocks noChangeShapeType="1"/>
              </p:cNvSpPr>
              <p:nvPr/>
            </p:nvSpPr>
            <p:spPr bwMode="auto">
              <a:xfrm>
                <a:off x="5312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2" name="Line 8281"/>
              <p:cNvSpPr>
                <a:spLocks noChangeShapeType="1"/>
              </p:cNvSpPr>
              <p:nvPr/>
            </p:nvSpPr>
            <p:spPr bwMode="auto">
              <a:xfrm>
                <a:off x="5319" y="4013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3" name="Line 8282"/>
              <p:cNvSpPr>
                <a:spLocks noChangeShapeType="1"/>
              </p:cNvSpPr>
              <p:nvPr/>
            </p:nvSpPr>
            <p:spPr bwMode="auto">
              <a:xfrm>
                <a:off x="5330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4" name="Line 8283"/>
              <p:cNvSpPr>
                <a:spLocks noChangeShapeType="1"/>
              </p:cNvSpPr>
              <p:nvPr/>
            </p:nvSpPr>
            <p:spPr bwMode="auto">
              <a:xfrm flipV="1">
                <a:off x="5338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5" name="Line 8284"/>
              <p:cNvSpPr>
                <a:spLocks noChangeShapeType="1"/>
              </p:cNvSpPr>
              <p:nvPr/>
            </p:nvSpPr>
            <p:spPr bwMode="auto">
              <a:xfrm>
                <a:off x="5346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6" name="Line 8285"/>
              <p:cNvSpPr>
                <a:spLocks noChangeShapeType="1"/>
              </p:cNvSpPr>
              <p:nvPr/>
            </p:nvSpPr>
            <p:spPr bwMode="auto">
              <a:xfrm>
                <a:off x="5353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7" name="Line 8286"/>
              <p:cNvSpPr>
                <a:spLocks noChangeShapeType="1"/>
              </p:cNvSpPr>
              <p:nvPr/>
            </p:nvSpPr>
            <p:spPr bwMode="auto">
              <a:xfrm>
                <a:off x="5361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8" name="Line 8287"/>
              <p:cNvSpPr>
                <a:spLocks noChangeShapeType="1"/>
              </p:cNvSpPr>
              <p:nvPr/>
            </p:nvSpPr>
            <p:spPr bwMode="auto">
              <a:xfrm>
                <a:off x="5368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9" name="Line 8288"/>
              <p:cNvSpPr>
                <a:spLocks noChangeShapeType="1"/>
              </p:cNvSpPr>
              <p:nvPr/>
            </p:nvSpPr>
            <p:spPr bwMode="auto">
              <a:xfrm>
                <a:off x="5376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0" name="Line 8289"/>
              <p:cNvSpPr>
                <a:spLocks noChangeShapeType="1"/>
              </p:cNvSpPr>
              <p:nvPr/>
            </p:nvSpPr>
            <p:spPr bwMode="auto">
              <a:xfrm>
                <a:off x="5383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1" name="Line 8290"/>
              <p:cNvSpPr>
                <a:spLocks noChangeShapeType="1"/>
              </p:cNvSpPr>
              <p:nvPr/>
            </p:nvSpPr>
            <p:spPr bwMode="auto">
              <a:xfrm>
                <a:off x="5391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2" name="Line 8291"/>
              <p:cNvSpPr>
                <a:spLocks noChangeShapeType="1"/>
              </p:cNvSpPr>
              <p:nvPr/>
            </p:nvSpPr>
            <p:spPr bwMode="auto">
              <a:xfrm>
                <a:off x="5399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3" name="Line 8292"/>
              <p:cNvSpPr>
                <a:spLocks noChangeShapeType="1"/>
              </p:cNvSpPr>
              <p:nvPr/>
            </p:nvSpPr>
            <p:spPr bwMode="auto">
              <a:xfrm>
                <a:off x="5406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4" name="Line 8293"/>
              <p:cNvSpPr>
                <a:spLocks noChangeShapeType="1"/>
              </p:cNvSpPr>
              <p:nvPr/>
            </p:nvSpPr>
            <p:spPr bwMode="auto">
              <a:xfrm flipV="1">
                <a:off x="5414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5" name="Line 8294"/>
              <p:cNvSpPr>
                <a:spLocks noChangeShapeType="1"/>
              </p:cNvSpPr>
              <p:nvPr/>
            </p:nvSpPr>
            <p:spPr bwMode="auto">
              <a:xfrm>
                <a:off x="5421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6" name="Line 8295"/>
              <p:cNvSpPr>
                <a:spLocks noChangeShapeType="1"/>
              </p:cNvSpPr>
              <p:nvPr/>
            </p:nvSpPr>
            <p:spPr bwMode="auto">
              <a:xfrm>
                <a:off x="5429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7" name="Line 8296"/>
              <p:cNvSpPr>
                <a:spLocks noChangeShapeType="1"/>
              </p:cNvSpPr>
              <p:nvPr/>
            </p:nvSpPr>
            <p:spPr bwMode="auto">
              <a:xfrm>
                <a:off x="5436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8" name="Line 8297"/>
              <p:cNvSpPr>
                <a:spLocks noChangeShapeType="1"/>
              </p:cNvSpPr>
              <p:nvPr/>
            </p:nvSpPr>
            <p:spPr bwMode="auto">
              <a:xfrm>
                <a:off x="544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9" name="Line 8298"/>
              <p:cNvSpPr>
                <a:spLocks noChangeShapeType="1"/>
              </p:cNvSpPr>
              <p:nvPr/>
            </p:nvSpPr>
            <p:spPr bwMode="auto">
              <a:xfrm>
                <a:off x="545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0" name="Line 8299"/>
              <p:cNvSpPr>
                <a:spLocks noChangeShapeType="1"/>
              </p:cNvSpPr>
              <p:nvPr/>
            </p:nvSpPr>
            <p:spPr bwMode="auto">
              <a:xfrm>
                <a:off x="545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1" name="Line 8300"/>
              <p:cNvSpPr>
                <a:spLocks noChangeShapeType="1"/>
              </p:cNvSpPr>
              <p:nvPr/>
            </p:nvSpPr>
            <p:spPr bwMode="auto">
              <a:xfrm>
                <a:off x="546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2" name="Line 8301"/>
              <p:cNvSpPr>
                <a:spLocks noChangeShapeType="1"/>
              </p:cNvSpPr>
              <p:nvPr/>
            </p:nvSpPr>
            <p:spPr bwMode="auto">
              <a:xfrm flipV="1">
                <a:off x="5474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3" name="Line 8302"/>
              <p:cNvSpPr>
                <a:spLocks noChangeShapeType="1"/>
              </p:cNvSpPr>
              <p:nvPr/>
            </p:nvSpPr>
            <p:spPr bwMode="auto">
              <a:xfrm>
                <a:off x="5482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4" name="Line 8303"/>
              <p:cNvSpPr>
                <a:spLocks noChangeShapeType="1"/>
              </p:cNvSpPr>
              <p:nvPr/>
            </p:nvSpPr>
            <p:spPr bwMode="auto">
              <a:xfrm>
                <a:off x="5489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5" name="Line 8304"/>
              <p:cNvSpPr>
                <a:spLocks noChangeShapeType="1"/>
              </p:cNvSpPr>
              <p:nvPr/>
            </p:nvSpPr>
            <p:spPr bwMode="auto">
              <a:xfrm>
                <a:off x="5497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6" name="Line 8305"/>
              <p:cNvSpPr>
                <a:spLocks noChangeShapeType="1"/>
              </p:cNvSpPr>
              <p:nvPr/>
            </p:nvSpPr>
            <p:spPr bwMode="auto">
              <a:xfrm>
                <a:off x="5505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7" name="Line 8306"/>
              <p:cNvSpPr>
                <a:spLocks noChangeShapeType="1"/>
              </p:cNvSpPr>
              <p:nvPr/>
            </p:nvSpPr>
            <p:spPr bwMode="auto">
              <a:xfrm>
                <a:off x="5512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8" name="Line 8307"/>
              <p:cNvSpPr>
                <a:spLocks noChangeShapeType="1"/>
              </p:cNvSpPr>
              <p:nvPr/>
            </p:nvSpPr>
            <p:spPr bwMode="auto">
              <a:xfrm>
                <a:off x="5520" y="4013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9" name="Line 8308"/>
              <p:cNvSpPr>
                <a:spLocks noChangeShapeType="1"/>
              </p:cNvSpPr>
              <p:nvPr/>
            </p:nvSpPr>
            <p:spPr bwMode="auto">
              <a:xfrm>
                <a:off x="5531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0" name="Line 8309"/>
              <p:cNvSpPr>
                <a:spLocks noChangeShapeType="1"/>
              </p:cNvSpPr>
              <p:nvPr/>
            </p:nvSpPr>
            <p:spPr bwMode="auto">
              <a:xfrm>
                <a:off x="5539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1" name="Line 8310"/>
              <p:cNvSpPr>
                <a:spLocks noChangeShapeType="1"/>
              </p:cNvSpPr>
              <p:nvPr/>
            </p:nvSpPr>
            <p:spPr bwMode="auto">
              <a:xfrm>
                <a:off x="5546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2" name="Line 8311"/>
              <p:cNvSpPr>
                <a:spLocks noChangeShapeType="1"/>
              </p:cNvSpPr>
              <p:nvPr/>
            </p:nvSpPr>
            <p:spPr bwMode="auto">
              <a:xfrm>
                <a:off x="5554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3" name="Line 8312"/>
              <p:cNvSpPr>
                <a:spLocks noChangeShapeType="1"/>
              </p:cNvSpPr>
              <p:nvPr/>
            </p:nvSpPr>
            <p:spPr bwMode="auto">
              <a:xfrm>
                <a:off x="556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4" name="Line 8313"/>
              <p:cNvSpPr>
                <a:spLocks noChangeShapeType="1"/>
              </p:cNvSpPr>
              <p:nvPr/>
            </p:nvSpPr>
            <p:spPr bwMode="auto">
              <a:xfrm>
                <a:off x="556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5" name="Line 8314"/>
              <p:cNvSpPr>
                <a:spLocks noChangeShapeType="1"/>
              </p:cNvSpPr>
              <p:nvPr/>
            </p:nvSpPr>
            <p:spPr bwMode="auto">
              <a:xfrm flipV="1">
                <a:off x="5576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6" name="Line 8315"/>
              <p:cNvSpPr>
                <a:spLocks noChangeShapeType="1"/>
              </p:cNvSpPr>
              <p:nvPr/>
            </p:nvSpPr>
            <p:spPr bwMode="auto">
              <a:xfrm>
                <a:off x="5584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7" name="Line 8316"/>
              <p:cNvSpPr>
                <a:spLocks noChangeShapeType="1"/>
              </p:cNvSpPr>
              <p:nvPr/>
            </p:nvSpPr>
            <p:spPr bwMode="auto">
              <a:xfrm flipV="1">
                <a:off x="5592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8" name="Line 8317"/>
              <p:cNvSpPr>
                <a:spLocks noChangeShapeType="1"/>
              </p:cNvSpPr>
              <p:nvPr/>
            </p:nvSpPr>
            <p:spPr bwMode="auto">
              <a:xfrm flipV="1">
                <a:off x="5599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9" name="Line 8318"/>
              <p:cNvSpPr>
                <a:spLocks noChangeShapeType="1"/>
              </p:cNvSpPr>
              <p:nvPr/>
            </p:nvSpPr>
            <p:spPr bwMode="auto">
              <a:xfrm flipV="1">
                <a:off x="5607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0" name="Line 8319"/>
              <p:cNvSpPr>
                <a:spLocks noChangeShapeType="1"/>
              </p:cNvSpPr>
              <p:nvPr/>
            </p:nvSpPr>
            <p:spPr bwMode="auto">
              <a:xfrm>
                <a:off x="5614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1" name="Line 8320"/>
              <p:cNvSpPr>
                <a:spLocks noChangeShapeType="1"/>
              </p:cNvSpPr>
              <p:nvPr/>
            </p:nvSpPr>
            <p:spPr bwMode="auto">
              <a:xfrm>
                <a:off x="5622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2" name="Line 8321"/>
              <p:cNvSpPr>
                <a:spLocks noChangeShapeType="1"/>
              </p:cNvSpPr>
              <p:nvPr/>
            </p:nvSpPr>
            <p:spPr bwMode="auto">
              <a:xfrm>
                <a:off x="5629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28" name="Group 8523"/>
            <p:cNvGrpSpPr>
              <a:grpSpLocks/>
            </p:cNvGrpSpPr>
            <p:nvPr/>
          </p:nvGrpSpPr>
          <p:grpSpPr bwMode="auto">
            <a:xfrm>
              <a:off x="3355" y="3889"/>
              <a:ext cx="2600" cy="129"/>
              <a:chOff x="3355" y="3889"/>
              <a:chExt cx="2600" cy="129"/>
            </a:xfrm>
          </p:grpSpPr>
          <p:sp>
            <p:nvSpPr>
              <p:cNvPr id="12723" name="Line 8323"/>
              <p:cNvSpPr>
                <a:spLocks noChangeShapeType="1"/>
              </p:cNvSpPr>
              <p:nvPr/>
            </p:nvSpPr>
            <p:spPr bwMode="auto">
              <a:xfrm>
                <a:off x="5637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4" name="Line 8324"/>
              <p:cNvSpPr>
                <a:spLocks noChangeShapeType="1"/>
              </p:cNvSpPr>
              <p:nvPr/>
            </p:nvSpPr>
            <p:spPr bwMode="auto">
              <a:xfrm flipV="1">
                <a:off x="5645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5" name="Line 8325"/>
              <p:cNvSpPr>
                <a:spLocks noChangeShapeType="1"/>
              </p:cNvSpPr>
              <p:nvPr/>
            </p:nvSpPr>
            <p:spPr bwMode="auto">
              <a:xfrm flipV="1">
                <a:off x="5652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6" name="Line 8326"/>
              <p:cNvSpPr>
                <a:spLocks noChangeShapeType="1"/>
              </p:cNvSpPr>
              <p:nvPr/>
            </p:nvSpPr>
            <p:spPr bwMode="auto">
              <a:xfrm>
                <a:off x="5660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7" name="Line 8327"/>
              <p:cNvSpPr>
                <a:spLocks noChangeShapeType="1"/>
              </p:cNvSpPr>
              <p:nvPr/>
            </p:nvSpPr>
            <p:spPr bwMode="auto">
              <a:xfrm>
                <a:off x="5667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8" name="Line 8328"/>
              <p:cNvSpPr>
                <a:spLocks noChangeShapeType="1"/>
              </p:cNvSpPr>
              <p:nvPr/>
            </p:nvSpPr>
            <p:spPr bwMode="auto">
              <a:xfrm>
                <a:off x="5675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9" name="Line 8329"/>
              <p:cNvSpPr>
                <a:spLocks noChangeShapeType="1"/>
              </p:cNvSpPr>
              <p:nvPr/>
            </p:nvSpPr>
            <p:spPr bwMode="auto">
              <a:xfrm>
                <a:off x="5682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0" name="Line 8330"/>
              <p:cNvSpPr>
                <a:spLocks noChangeShapeType="1"/>
              </p:cNvSpPr>
              <p:nvPr/>
            </p:nvSpPr>
            <p:spPr bwMode="auto">
              <a:xfrm flipV="1">
                <a:off x="5690" y="399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1" name="Line 8331"/>
              <p:cNvSpPr>
                <a:spLocks noChangeShapeType="1"/>
              </p:cNvSpPr>
              <p:nvPr/>
            </p:nvSpPr>
            <p:spPr bwMode="auto">
              <a:xfrm flipV="1">
                <a:off x="5698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2" name="Line 8332"/>
              <p:cNvSpPr>
                <a:spLocks noChangeShapeType="1"/>
              </p:cNvSpPr>
              <p:nvPr/>
            </p:nvSpPr>
            <p:spPr bwMode="auto">
              <a:xfrm>
                <a:off x="5705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3" name="Line 8333"/>
              <p:cNvSpPr>
                <a:spLocks noChangeShapeType="1"/>
              </p:cNvSpPr>
              <p:nvPr/>
            </p:nvSpPr>
            <p:spPr bwMode="auto">
              <a:xfrm>
                <a:off x="5713" y="399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4" name="Line 8334"/>
              <p:cNvSpPr>
                <a:spLocks noChangeShapeType="1"/>
              </p:cNvSpPr>
              <p:nvPr/>
            </p:nvSpPr>
            <p:spPr bwMode="auto">
              <a:xfrm>
                <a:off x="5720" y="4002"/>
                <a:ext cx="12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5" name="Line 8335"/>
              <p:cNvSpPr>
                <a:spLocks noChangeShapeType="1"/>
              </p:cNvSpPr>
              <p:nvPr/>
            </p:nvSpPr>
            <p:spPr bwMode="auto">
              <a:xfrm>
                <a:off x="5732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6" name="Line 8336"/>
              <p:cNvSpPr>
                <a:spLocks noChangeShapeType="1"/>
              </p:cNvSpPr>
              <p:nvPr/>
            </p:nvSpPr>
            <p:spPr bwMode="auto">
              <a:xfrm>
                <a:off x="5739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7" name="Line 8337"/>
              <p:cNvSpPr>
                <a:spLocks noChangeShapeType="1"/>
              </p:cNvSpPr>
              <p:nvPr/>
            </p:nvSpPr>
            <p:spPr bwMode="auto">
              <a:xfrm>
                <a:off x="5747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8" name="Line 8338"/>
              <p:cNvSpPr>
                <a:spLocks noChangeShapeType="1"/>
              </p:cNvSpPr>
              <p:nvPr/>
            </p:nvSpPr>
            <p:spPr bwMode="auto">
              <a:xfrm>
                <a:off x="5754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9" name="Line 8339"/>
              <p:cNvSpPr>
                <a:spLocks noChangeShapeType="1"/>
              </p:cNvSpPr>
              <p:nvPr/>
            </p:nvSpPr>
            <p:spPr bwMode="auto">
              <a:xfrm>
                <a:off x="5762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0" name="Line 8340"/>
              <p:cNvSpPr>
                <a:spLocks noChangeShapeType="1"/>
              </p:cNvSpPr>
              <p:nvPr/>
            </p:nvSpPr>
            <p:spPr bwMode="auto">
              <a:xfrm>
                <a:off x="5770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1" name="Line 8341"/>
              <p:cNvSpPr>
                <a:spLocks noChangeShapeType="1"/>
              </p:cNvSpPr>
              <p:nvPr/>
            </p:nvSpPr>
            <p:spPr bwMode="auto">
              <a:xfrm>
                <a:off x="5777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2" name="Line 8342"/>
              <p:cNvSpPr>
                <a:spLocks noChangeShapeType="1"/>
              </p:cNvSpPr>
              <p:nvPr/>
            </p:nvSpPr>
            <p:spPr bwMode="auto">
              <a:xfrm>
                <a:off x="5785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3" name="Line 8343"/>
              <p:cNvSpPr>
                <a:spLocks noChangeShapeType="1"/>
              </p:cNvSpPr>
              <p:nvPr/>
            </p:nvSpPr>
            <p:spPr bwMode="auto">
              <a:xfrm>
                <a:off x="5792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4" name="Line 8344"/>
              <p:cNvSpPr>
                <a:spLocks noChangeShapeType="1"/>
              </p:cNvSpPr>
              <p:nvPr/>
            </p:nvSpPr>
            <p:spPr bwMode="auto">
              <a:xfrm>
                <a:off x="5800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5" name="Line 8345"/>
              <p:cNvSpPr>
                <a:spLocks noChangeShapeType="1"/>
              </p:cNvSpPr>
              <p:nvPr/>
            </p:nvSpPr>
            <p:spPr bwMode="auto">
              <a:xfrm>
                <a:off x="5807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6" name="Line 8346"/>
              <p:cNvSpPr>
                <a:spLocks noChangeShapeType="1"/>
              </p:cNvSpPr>
              <p:nvPr/>
            </p:nvSpPr>
            <p:spPr bwMode="auto">
              <a:xfrm>
                <a:off x="5815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7" name="Line 8347"/>
              <p:cNvSpPr>
                <a:spLocks noChangeShapeType="1"/>
              </p:cNvSpPr>
              <p:nvPr/>
            </p:nvSpPr>
            <p:spPr bwMode="auto">
              <a:xfrm>
                <a:off x="582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8" name="Line 8348"/>
              <p:cNvSpPr>
                <a:spLocks noChangeShapeType="1"/>
              </p:cNvSpPr>
              <p:nvPr/>
            </p:nvSpPr>
            <p:spPr bwMode="auto">
              <a:xfrm>
                <a:off x="583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9" name="Line 8349"/>
              <p:cNvSpPr>
                <a:spLocks noChangeShapeType="1"/>
              </p:cNvSpPr>
              <p:nvPr/>
            </p:nvSpPr>
            <p:spPr bwMode="auto">
              <a:xfrm flipV="1">
                <a:off x="5838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0" name="Line 8350"/>
              <p:cNvSpPr>
                <a:spLocks noChangeShapeType="1"/>
              </p:cNvSpPr>
              <p:nvPr/>
            </p:nvSpPr>
            <p:spPr bwMode="auto">
              <a:xfrm>
                <a:off x="5845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1" name="Line 8351"/>
              <p:cNvSpPr>
                <a:spLocks noChangeShapeType="1"/>
              </p:cNvSpPr>
              <p:nvPr/>
            </p:nvSpPr>
            <p:spPr bwMode="auto">
              <a:xfrm>
                <a:off x="5853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2" name="Line 8352"/>
              <p:cNvSpPr>
                <a:spLocks noChangeShapeType="1"/>
              </p:cNvSpPr>
              <p:nvPr/>
            </p:nvSpPr>
            <p:spPr bwMode="auto">
              <a:xfrm>
                <a:off x="5860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3" name="Line 8353"/>
              <p:cNvSpPr>
                <a:spLocks noChangeShapeType="1"/>
              </p:cNvSpPr>
              <p:nvPr/>
            </p:nvSpPr>
            <p:spPr bwMode="auto">
              <a:xfrm flipV="1">
                <a:off x="5868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4" name="Line 8354"/>
              <p:cNvSpPr>
                <a:spLocks noChangeShapeType="1"/>
              </p:cNvSpPr>
              <p:nvPr/>
            </p:nvSpPr>
            <p:spPr bwMode="auto">
              <a:xfrm>
                <a:off x="5875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5" name="Line 8355"/>
              <p:cNvSpPr>
                <a:spLocks noChangeShapeType="1"/>
              </p:cNvSpPr>
              <p:nvPr/>
            </p:nvSpPr>
            <p:spPr bwMode="auto">
              <a:xfrm>
                <a:off x="5883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6" name="Line 8356"/>
              <p:cNvSpPr>
                <a:spLocks noChangeShapeType="1"/>
              </p:cNvSpPr>
              <p:nvPr/>
            </p:nvSpPr>
            <p:spPr bwMode="auto">
              <a:xfrm>
                <a:off x="5891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7" name="Line 8357"/>
              <p:cNvSpPr>
                <a:spLocks noChangeShapeType="1"/>
              </p:cNvSpPr>
              <p:nvPr/>
            </p:nvSpPr>
            <p:spPr bwMode="auto">
              <a:xfrm>
                <a:off x="5898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8" name="Line 8358"/>
              <p:cNvSpPr>
                <a:spLocks noChangeShapeType="1"/>
              </p:cNvSpPr>
              <p:nvPr/>
            </p:nvSpPr>
            <p:spPr bwMode="auto">
              <a:xfrm>
                <a:off x="5906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9" name="Line 8359"/>
              <p:cNvSpPr>
                <a:spLocks noChangeShapeType="1"/>
              </p:cNvSpPr>
              <p:nvPr/>
            </p:nvSpPr>
            <p:spPr bwMode="auto">
              <a:xfrm>
                <a:off x="5913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0" name="Line 8360"/>
              <p:cNvSpPr>
                <a:spLocks noChangeShapeType="1"/>
              </p:cNvSpPr>
              <p:nvPr/>
            </p:nvSpPr>
            <p:spPr bwMode="auto">
              <a:xfrm>
                <a:off x="5921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1" name="Line 8361"/>
              <p:cNvSpPr>
                <a:spLocks noChangeShapeType="1"/>
              </p:cNvSpPr>
              <p:nvPr/>
            </p:nvSpPr>
            <p:spPr bwMode="auto">
              <a:xfrm>
                <a:off x="5928" y="4013"/>
                <a:ext cx="12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2" name="Line 8362"/>
              <p:cNvSpPr>
                <a:spLocks noChangeShapeType="1"/>
              </p:cNvSpPr>
              <p:nvPr/>
            </p:nvSpPr>
            <p:spPr bwMode="auto">
              <a:xfrm>
                <a:off x="5940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3" name="Line 8363"/>
              <p:cNvSpPr>
                <a:spLocks noChangeShapeType="1"/>
              </p:cNvSpPr>
              <p:nvPr/>
            </p:nvSpPr>
            <p:spPr bwMode="auto">
              <a:xfrm>
                <a:off x="5947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4" name="Line 8364"/>
              <p:cNvSpPr>
                <a:spLocks noChangeShapeType="1"/>
              </p:cNvSpPr>
              <p:nvPr/>
            </p:nvSpPr>
            <p:spPr bwMode="auto">
              <a:xfrm>
                <a:off x="3355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5" name="Line 8365"/>
              <p:cNvSpPr>
                <a:spLocks noChangeShapeType="1"/>
              </p:cNvSpPr>
              <p:nvPr/>
            </p:nvSpPr>
            <p:spPr bwMode="auto">
              <a:xfrm>
                <a:off x="336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6" name="Line 8366"/>
              <p:cNvSpPr>
                <a:spLocks noChangeShapeType="1"/>
              </p:cNvSpPr>
              <p:nvPr/>
            </p:nvSpPr>
            <p:spPr bwMode="auto">
              <a:xfrm flipV="1">
                <a:off x="3370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7" name="Line 8367"/>
              <p:cNvSpPr>
                <a:spLocks noChangeShapeType="1"/>
              </p:cNvSpPr>
              <p:nvPr/>
            </p:nvSpPr>
            <p:spPr bwMode="auto">
              <a:xfrm flipV="1">
                <a:off x="3377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8" name="Line 8368"/>
              <p:cNvSpPr>
                <a:spLocks noChangeShapeType="1"/>
              </p:cNvSpPr>
              <p:nvPr/>
            </p:nvSpPr>
            <p:spPr bwMode="auto">
              <a:xfrm flipV="1">
                <a:off x="3385" y="399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9" name="Line 8369"/>
              <p:cNvSpPr>
                <a:spLocks noChangeShapeType="1"/>
              </p:cNvSpPr>
              <p:nvPr/>
            </p:nvSpPr>
            <p:spPr bwMode="auto">
              <a:xfrm>
                <a:off x="3393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0" name="Line 8370"/>
              <p:cNvSpPr>
                <a:spLocks noChangeShapeType="1"/>
              </p:cNvSpPr>
              <p:nvPr/>
            </p:nvSpPr>
            <p:spPr bwMode="auto">
              <a:xfrm>
                <a:off x="3400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1" name="Line 8371"/>
              <p:cNvSpPr>
                <a:spLocks noChangeShapeType="1"/>
              </p:cNvSpPr>
              <p:nvPr/>
            </p:nvSpPr>
            <p:spPr bwMode="auto">
              <a:xfrm>
                <a:off x="3408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2" name="Line 8372"/>
              <p:cNvSpPr>
                <a:spLocks noChangeShapeType="1"/>
              </p:cNvSpPr>
              <p:nvPr/>
            </p:nvSpPr>
            <p:spPr bwMode="auto">
              <a:xfrm>
                <a:off x="3415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3" name="Line 8373"/>
              <p:cNvSpPr>
                <a:spLocks noChangeShapeType="1"/>
              </p:cNvSpPr>
              <p:nvPr/>
            </p:nvSpPr>
            <p:spPr bwMode="auto">
              <a:xfrm>
                <a:off x="3423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4" name="Line 8374"/>
              <p:cNvSpPr>
                <a:spLocks noChangeShapeType="1"/>
              </p:cNvSpPr>
              <p:nvPr/>
            </p:nvSpPr>
            <p:spPr bwMode="auto">
              <a:xfrm flipV="1">
                <a:off x="3430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5" name="Line 8375"/>
              <p:cNvSpPr>
                <a:spLocks noChangeShapeType="1"/>
              </p:cNvSpPr>
              <p:nvPr/>
            </p:nvSpPr>
            <p:spPr bwMode="auto">
              <a:xfrm>
                <a:off x="3438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6" name="Line 8376"/>
              <p:cNvSpPr>
                <a:spLocks noChangeShapeType="1"/>
              </p:cNvSpPr>
              <p:nvPr/>
            </p:nvSpPr>
            <p:spPr bwMode="auto">
              <a:xfrm flipV="1">
                <a:off x="3446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7" name="Line 8377"/>
              <p:cNvSpPr>
                <a:spLocks noChangeShapeType="1"/>
              </p:cNvSpPr>
              <p:nvPr/>
            </p:nvSpPr>
            <p:spPr bwMode="auto">
              <a:xfrm>
                <a:off x="3453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8" name="Line 8378"/>
              <p:cNvSpPr>
                <a:spLocks noChangeShapeType="1"/>
              </p:cNvSpPr>
              <p:nvPr/>
            </p:nvSpPr>
            <p:spPr bwMode="auto">
              <a:xfrm>
                <a:off x="3461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9" name="Line 8379"/>
              <p:cNvSpPr>
                <a:spLocks noChangeShapeType="1"/>
              </p:cNvSpPr>
              <p:nvPr/>
            </p:nvSpPr>
            <p:spPr bwMode="auto">
              <a:xfrm>
                <a:off x="3468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0" name="Line 8380"/>
              <p:cNvSpPr>
                <a:spLocks noChangeShapeType="1"/>
              </p:cNvSpPr>
              <p:nvPr/>
            </p:nvSpPr>
            <p:spPr bwMode="auto">
              <a:xfrm flipV="1">
                <a:off x="3476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1" name="Line 8381"/>
              <p:cNvSpPr>
                <a:spLocks noChangeShapeType="1"/>
              </p:cNvSpPr>
              <p:nvPr/>
            </p:nvSpPr>
            <p:spPr bwMode="auto">
              <a:xfrm flipV="1">
                <a:off x="3483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2" name="Line 8382"/>
              <p:cNvSpPr>
                <a:spLocks noChangeShapeType="1"/>
              </p:cNvSpPr>
              <p:nvPr/>
            </p:nvSpPr>
            <p:spPr bwMode="auto">
              <a:xfrm>
                <a:off x="3491" y="4002"/>
                <a:ext cx="11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3" name="Line 8383"/>
              <p:cNvSpPr>
                <a:spLocks noChangeShapeType="1"/>
              </p:cNvSpPr>
              <p:nvPr/>
            </p:nvSpPr>
            <p:spPr bwMode="auto">
              <a:xfrm>
                <a:off x="3502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4" name="Line 8384"/>
              <p:cNvSpPr>
                <a:spLocks noChangeShapeType="1"/>
              </p:cNvSpPr>
              <p:nvPr/>
            </p:nvSpPr>
            <p:spPr bwMode="auto">
              <a:xfrm>
                <a:off x="351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5" name="Line 8385"/>
              <p:cNvSpPr>
                <a:spLocks noChangeShapeType="1"/>
              </p:cNvSpPr>
              <p:nvPr/>
            </p:nvSpPr>
            <p:spPr bwMode="auto">
              <a:xfrm>
                <a:off x="351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6" name="Line 8386"/>
              <p:cNvSpPr>
                <a:spLocks noChangeShapeType="1"/>
              </p:cNvSpPr>
              <p:nvPr/>
            </p:nvSpPr>
            <p:spPr bwMode="auto">
              <a:xfrm>
                <a:off x="352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7" name="Line 8387"/>
              <p:cNvSpPr>
                <a:spLocks noChangeShapeType="1"/>
              </p:cNvSpPr>
              <p:nvPr/>
            </p:nvSpPr>
            <p:spPr bwMode="auto">
              <a:xfrm>
                <a:off x="353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8" name="Line 8388"/>
              <p:cNvSpPr>
                <a:spLocks noChangeShapeType="1"/>
              </p:cNvSpPr>
              <p:nvPr/>
            </p:nvSpPr>
            <p:spPr bwMode="auto">
              <a:xfrm flipV="1">
                <a:off x="3540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9" name="Line 8389"/>
              <p:cNvSpPr>
                <a:spLocks noChangeShapeType="1"/>
              </p:cNvSpPr>
              <p:nvPr/>
            </p:nvSpPr>
            <p:spPr bwMode="auto">
              <a:xfrm>
                <a:off x="3548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0" name="Line 8390"/>
              <p:cNvSpPr>
                <a:spLocks noChangeShapeType="1"/>
              </p:cNvSpPr>
              <p:nvPr/>
            </p:nvSpPr>
            <p:spPr bwMode="auto">
              <a:xfrm flipV="1">
                <a:off x="3555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1" name="Line 8391"/>
              <p:cNvSpPr>
                <a:spLocks noChangeShapeType="1"/>
              </p:cNvSpPr>
              <p:nvPr/>
            </p:nvSpPr>
            <p:spPr bwMode="auto">
              <a:xfrm>
                <a:off x="3563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2" name="Line 8392"/>
              <p:cNvSpPr>
                <a:spLocks noChangeShapeType="1"/>
              </p:cNvSpPr>
              <p:nvPr/>
            </p:nvSpPr>
            <p:spPr bwMode="auto">
              <a:xfrm>
                <a:off x="3570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3" name="Line 8393"/>
              <p:cNvSpPr>
                <a:spLocks noChangeShapeType="1"/>
              </p:cNvSpPr>
              <p:nvPr/>
            </p:nvSpPr>
            <p:spPr bwMode="auto">
              <a:xfrm>
                <a:off x="3578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4" name="Line 8394"/>
              <p:cNvSpPr>
                <a:spLocks noChangeShapeType="1"/>
              </p:cNvSpPr>
              <p:nvPr/>
            </p:nvSpPr>
            <p:spPr bwMode="auto">
              <a:xfrm>
                <a:off x="3586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5" name="Line 8395"/>
              <p:cNvSpPr>
                <a:spLocks noChangeShapeType="1"/>
              </p:cNvSpPr>
              <p:nvPr/>
            </p:nvSpPr>
            <p:spPr bwMode="auto">
              <a:xfrm flipV="1">
                <a:off x="3593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6" name="Line 8396"/>
              <p:cNvSpPr>
                <a:spLocks noChangeShapeType="1"/>
              </p:cNvSpPr>
              <p:nvPr/>
            </p:nvSpPr>
            <p:spPr bwMode="auto">
              <a:xfrm flipV="1">
                <a:off x="3601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7" name="Line 8397"/>
              <p:cNvSpPr>
                <a:spLocks noChangeShapeType="1"/>
              </p:cNvSpPr>
              <p:nvPr/>
            </p:nvSpPr>
            <p:spPr bwMode="auto">
              <a:xfrm>
                <a:off x="3608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8" name="Line 8398"/>
              <p:cNvSpPr>
                <a:spLocks noChangeShapeType="1"/>
              </p:cNvSpPr>
              <p:nvPr/>
            </p:nvSpPr>
            <p:spPr bwMode="auto">
              <a:xfrm>
                <a:off x="3616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9" name="Line 8399"/>
              <p:cNvSpPr>
                <a:spLocks noChangeShapeType="1"/>
              </p:cNvSpPr>
              <p:nvPr/>
            </p:nvSpPr>
            <p:spPr bwMode="auto">
              <a:xfrm flipV="1">
                <a:off x="3623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0" name="Line 8400"/>
              <p:cNvSpPr>
                <a:spLocks noChangeShapeType="1"/>
              </p:cNvSpPr>
              <p:nvPr/>
            </p:nvSpPr>
            <p:spPr bwMode="auto">
              <a:xfrm>
                <a:off x="3631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1" name="Line 8401"/>
              <p:cNvSpPr>
                <a:spLocks noChangeShapeType="1"/>
              </p:cNvSpPr>
              <p:nvPr/>
            </p:nvSpPr>
            <p:spPr bwMode="auto">
              <a:xfrm>
                <a:off x="3639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2" name="Line 8402"/>
              <p:cNvSpPr>
                <a:spLocks noChangeShapeType="1"/>
              </p:cNvSpPr>
              <p:nvPr/>
            </p:nvSpPr>
            <p:spPr bwMode="auto">
              <a:xfrm>
                <a:off x="3646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3" name="Line 8403"/>
              <p:cNvSpPr>
                <a:spLocks noChangeShapeType="1"/>
              </p:cNvSpPr>
              <p:nvPr/>
            </p:nvSpPr>
            <p:spPr bwMode="auto">
              <a:xfrm>
                <a:off x="3654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4" name="Line 8404"/>
              <p:cNvSpPr>
                <a:spLocks noChangeShapeType="1"/>
              </p:cNvSpPr>
              <p:nvPr/>
            </p:nvSpPr>
            <p:spPr bwMode="auto">
              <a:xfrm>
                <a:off x="366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5" name="Line 8405"/>
              <p:cNvSpPr>
                <a:spLocks noChangeShapeType="1"/>
              </p:cNvSpPr>
              <p:nvPr/>
            </p:nvSpPr>
            <p:spPr bwMode="auto">
              <a:xfrm flipV="1">
                <a:off x="3669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6" name="Line 8406"/>
              <p:cNvSpPr>
                <a:spLocks noChangeShapeType="1"/>
              </p:cNvSpPr>
              <p:nvPr/>
            </p:nvSpPr>
            <p:spPr bwMode="auto">
              <a:xfrm flipV="1">
                <a:off x="3676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7" name="Line 8407"/>
              <p:cNvSpPr>
                <a:spLocks noChangeShapeType="1"/>
              </p:cNvSpPr>
              <p:nvPr/>
            </p:nvSpPr>
            <p:spPr bwMode="auto">
              <a:xfrm>
                <a:off x="3684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8" name="Line 8408"/>
              <p:cNvSpPr>
                <a:spLocks noChangeShapeType="1"/>
              </p:cNvSpPr>
              <p:nvPr/>
            </p:nvSpPr>
            <p:spPr bwMode="auto">
              <a:xfrm>
                <a:off x="3692" y="4002"/>
                <a:ext cx="11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9" name="Line 8409"/>
              <p:cNvSpPr>
                <a:spLocks noChangeShapeType="1"/>
              </p:cNvSpPr>
              <p:nvPr/>
            </p:nvSpPr>
            <p:spPr bwMode="auto">
              <a:xfrm>
                <a:off x="3703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0" name="Line 8410"/>
              <p:cNvSpPr>
                <a:spLocks noChangeShapeType="1"/>
              </p:cNvSpPr>
              <p:nvPr/>
            </p:nvSpPr>
            <p:spPr bwMode="auto">
              <a:xfrm flipV="1">
                <a:off x="3710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1" name="Line 8411"/>
              <p:cNvSpPr>
                <a:spLocks noChangeShapeType="1"/>
              </p:cNvSpPr>
              <p:nvPr/>
            </p:nvSpPr>
            <p:spPr bwMode="auto">
              <a:xfrm flipV="1">
                <a:off x="3718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2" name="Line 8412"/>
              <p:cNvSpPr>
                <a:spLocks noChangeShapeType="1"/>
              </p:cNvSpPr>
              <p:nvPr/>
            </p:nvSpPr>
            <p:spPr bwMode="auto">
              <a:xfrm>
                <a:off x="3726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3" name="Line 8413"/>
              <p:cNvSpPr>
                <a:spLocks noChangeShapeType="1"/>
              </p:cNvSpPr>
              <p:nvPr/>
            </p:nvSpPr>
            <p:spPr bwMode="auto">
              <a:xfrm>
                <a:off x="3733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4" name="Line 8414"/>
              <p:cNvSpPr>
                <a:spLocks noChangeShapeType="1"/>
              </p:cNvSpPr>
              <p:nvPr/>
            </p:nvSpPr>
            <p:spPr bwMode="auto">
              <a:xfrm>
                <a:off x="3741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5" name="Line 8415"/>
              <p:cNvSpPr>
                <a:spLocks noChangeShapeType="1"/>
              </p:cNvSpPr>
              <p:nvPr/>
            </p:nvSpPr>
            <p:spPr bwMode="auto">
              <a:xfrm>
                <a:off x="3748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6" name="Line 8416"/>
              <p:cNvSpPr>
                <a:spLocks noChangeShapeType="1"/>
              </p:cNvSpPr>
              <p:nvPr/>
            </p:nvSpPr>
            <p:spPr bwMode="auto">
              <a:xfrm>
                <a:off x="375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7" name="Line 8417"/>
              <p:cNvSpPr>
                <a:spLocks noChangeShapeType="1"/>
              </p:cNvSpPr>
              <p:nvPr/>
            </p:nvSpPr>
            <p:spPr bwMode="auto">
              <a:xfrm>
                <a:off x="376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8" name="Line 8418"/>
              <p:cNvSpPr>
                <a:spLocks noChangeShapeType="1"/>
              </p:cNvSpPr>
              <p:nvPr/>
            </p:nvSpPr>
            <p:spPr bwMode="auto">
              <a:xfrm flipV="1">
                <a:off x="3771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9" name="Line 8419"/>
              <p:cNvSpPr>
                <a:spLocks noChangeShapeType="1"/>
              </p:cNvSpPr>
              <p:nvPr/>
            </p:nvSpPr>
            <p:spPr bwMode="auto">
              <a:xfrm>
                <a:off x="3779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0" name="Line 8420"/>
              <p:cNvSpPr>
                <a:spLocks noChangeShapeType="1"/>
              </p:cNvSpPr>
              <p:nvPr/>
            </p:nvSpPr>
            <p:spPr bwMode="auto">
              <a:xfrm>
                <a:off x="3786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1" name="Line 8421"/>
              <p:cNvSpPr>
                <a:spLocks noChangeShapeType="1"/>
              </p:cNvSpPr>
              <p:nvPr/>
            </p:nvSpPr>
            <p:spPr bwMode="auto">
              <a:xfrm>
                <a:off x="3794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2" name="Line 8422"/>
              <p:cNvSpPr>
                <a:spLocks noChangeShapeType="1"/>
              </p:cNvSpPr>
              <p:nvPr/>
            </p:nvSpPr>
            <p:spPr bwMode="auto">
              <a:xfrm>
                <a:off x="3801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3" name="Line 8423"/>
              <p:cNvSpPr>
                <a:spLocks noChangeShapeType="1"/>
              </p:cNvSpPr>
              <p:nvPr/>
            </p:nvSpPr>
            <p:spPr bwMode="auto">
              <a:xfrm>
                <a:off x="380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4" name="Line 8424"/>
              <p:cNvSpPr>
                <a:spLocks noChangeShapeType="1"/>
              </p:cNvSpPr>
              <p:nvPr/>
            </p:nvSpPr>
            <p:spPr bwMode="auto">
              <a:xfrm>
                <a:off x="381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5" name="Line 8425"/>
              <p:cNvSpPr>
                <a:spLocks noChangeShapeType="1"/>
              </p:cNvSpPr>
              <p:nvPr/>
            </p:nvSpPr>
            <p:spPr bwMode="auto">
              <a:xfrm>
                <a:off x="382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6" name="Line 8426"/>
              <p:cNvSpPr>
                <a:spLocks noChangeShapeType="1"/>
              </p:cNvSpPr>
              <p:nvPr/>
            </p:nvSpPr>
            <p:spPr bwMode="auto">
              <a:xfrm>
                <a:off x="383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7" name="Line 8427"/>
              <p:cNvSpPr>
                <a:spLocks noChangeShapeType="1"/>
              </p:cNvSpPr>
              <p:nvPr/>
            </p:nvSpPr>
            <p:spPr bwMode="auto">
              <a:xfrm>
                <a:off x="383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8" name="Line 8428"/>
              <p:cNvSpPr>
                <a:spLocks noChangeShapeType="1"/>
              </p:cNvSpPr>
              <p:nvPr/>
            </p:nvSpPr>
            <p:spPr bwMode="auto">
              <a:xfrm>
                <a:off x="384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9" name="Line 8429"/>
              <p:cNvSpPr>
                <a:spLocks noChangeShapeType="1"/>
              </p:cNvSpPr>
              <p:nvPr/>
            </p:nvSpPr>
            <p:spPr bwMode="auto">
              <a:xfrm>
                <a:off x="385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0" name="Line 8430"/>
              <p:cNvSpPr>
                <a:spLocks noChangeShapeType="1"/>
              </p:cNvSpPr>
              <p:nvPr/>
            </p:nvSpPr>
            <p:spPr bwMode="auto">
              <a:xfrm>
                <a:off x="386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1" name="Line 8431"/>
              <p:cNvSpPr>
                <a:spLocks noChangeShapeType="1"/>
              </p:cNvSpPr>
              <p:nvPr/>
            </p:nvSpPr>
            <p:spPr bwMode="auto">
              <a:xfrm>
                <a:off x="386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2" name="Line 8432"/>
              <p:cNvSpPr>
                <a:spLocks noChangeShapeType="1"/>
              </p:cNvSpPr>
              <p:nvPr/>
            </p:nvSpPr>
            <p:spPr bwMode="auto">
              <a:xfrm>
                <a:off x="387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3" name="Line 8433"/>
              <p:cNvSpPr>
                <a:spLocks noChangeShapeType="1"/>
              </p:cNvSpPr>
              <p:nvPr/>
            </p:nvSpPr>
            <p:spPr bwMode="auto">
              <a:xfrm>
                <a:off x="388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4" name="Line 8434"/>
              <p:cNvSpPr>
                <a:spLocks noChangeShapeType="1"/>
              </p:cNvSpPr>
              <p:nvPr/>
            </p:nvSpPr>
            <p:spPr bwMode="auto">
              <a:xfrm>
                <a:off x="389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5" name="Line 8435"/>
              <p:cNvSpPr>
                <a:spLocks noChangeShapeType="1"/>
              </p:cNvSpPr>
              <p:nvPr/>
            </p:nvSpPr>
            <p:spPr bwMode="auto">
              <a:xfrm flipV="1">
                <a:off x="3900" y="4002"/>
                <a:ext cx="11" cy="1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6" name="Line 8436"/>
              <p:cNvSpPr>
                <a:spLocks noChangeShapeType="1"/>
              </p:cNvSpPr>
              <p:nvPr/>
            </p:nvSpPr>
            <p:spPr bwMode="auto">
              <a:xfrm flipV="1">
                <a:off x="3911" y="3987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7" name="Line 8437"/>
              <p:cNvSpPr>
                <a:spLocks noChangeShapeType="1"/>
              </p:cNvSpPr>
              <p:nvPr/>
            </p:nvSpPr>
            <p:spPr bwMode="auto">
              <a:xfrm>
                <a:off x="3919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8" name="Line 8438"/>
              <p:cNvSpPr>
                <a:spLocks noChangeShapeType="1"/>
              </p:cNvSpPr>
              <p:nvPr/>
            </p:nvSpPr>
            <p:spPr bwMode="auto">
              <a:xfrm>
                <a:off x="3926" y="399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9" name="Line 8439"/>
              <p:cNvSpPr>
                <a:spLocks noChangeShapeType="1"/>
              </p:cNvSpPr>
              <p:nvPr/>
            </p:nvSpPr>
            <p:spPr bwMode="auto">
              <a:xfrm>
                <a:off x="3934" y="4007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0" name="Line 8440"/>
              <p:cNvSpPr>
                <a:spLocks noChangeShapeType="1"/>
              </p:cNvSpPr>
              <p:nvPr/>
            </p:nvSpPr>
            <p:spPr bwMode="auto">
              <a:xfrm>
                <a:off x="394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1" name="Line 8441"/>
              <p:cNvSpPr>
                <a:spLocks noChangeShapeType="1"/>
              </p:cNvSpPr>
              <p:nvPr/>
            </p:nvSpPr>
            <p:spPr bwMode="auto">
              <a:xfrm>
                <a:off x="394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2" name="Line 8442"/>
              <p:cNvSpPr>
                <a:spLocks noChangeShapeType="1"/>
              </p:cNvSpPr>
              <p:nvPr/>
            </p:nvSpPr>
            <p:spPr bwMode="auto">
              <a:xfrm>
                <a:off x="395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3" name="Line 8443"/>
              <p:cNvSpPr>
                <a:spLocks noChangeShapeType="1"/>
              </p:cNvSpPr>
              <p:nvPr/>
            </p:nvSpPr>
            <p:spPr bwMode="auto">
              <a:xfrm>
                <a:off x="396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4" name="Line 8444"/>
              <p:cNvSpPr>
                <a:spLocks noChangeShapeType="1"/>
              </p:cNvSpPr>
              <p:nvPr/>
            </p:nvSpPr>
            <p:spPr bwMode="auto">
              <a:xfrm>
                <a:off x="397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5" name="Line 8445"/>
              <p:cNvSpPr>
                <a:spLocks noChangeShapeType="1"/>
              </p:cNvSpPr>
              <p:nvPr/>
            </p:nvSpPr>
            <p:spPr bwMode="auto">
              <a:xfrm>
                <a:off x="397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6" name="Line 8446"/>
              <p:cNvSpPr>
                <a:spLocks noChangeShapeType="1"/>
              </p:cNvSpPr>
              <p:nvPr/>
            </p:nvSpPr>
            <p:spPr bwMode="auto">
              <a:xfrm>
                <a:off x="398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7" name="Line 8447"/>
              <p:cNvSpPr>
                <a:spLocks noChangeShapeType="1"/>
              </p:cNvSpPr>
              <p:nvPr/>
            </p:nvSpPr>
            <p:spPr bwMode="auto">
              <a:xfrm>
                <a:off x="399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8" name="Line 8448"/>
              <p:cNvSpPr>
                <a:spLocks noChangeShapeType="1"/>
              </p:cNvSpPr>
              <p:nvPr/>
            </p:nvSpPr>
            <p:spPr bwMode="auto">
              <a:xfrm>
                <a:off x="400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9" name="Line 8449"/>
              <p:cNvSpPr>
                <a:spLocks noChangeShapeType="1"/>
              </p:cNvSpPr>
              <p:nvPr/>
            </p:nvSpPr>
            <p:spPr bwMode="auto">
              <a:xfrm>
                <a:off x="401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0" name="Line 8450"/>
              <p:cNvSpPr>
                <a:spLocks noChangeShapeType="1"/>
              </p:cNvSpPr>
              <p:nvPr/>
            </p:nvSpPr>
            <p:spPr bwMode="auto">
              <a:xfrm>
                <a:off x="401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1" name="Line 8451"/>
              <p:cNvSpPr>
                <a:spLocks noChangeShapeType="1"/>
              </p:cNvSpPr>
              <p:nvPr/>
            </p:nvSpPr>
            <p:spPr bwMode="auto">
              <a:xfrm>
                <a:off x="402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2" name="Line 8452"/>
              <p:cNvSpPr>
                <a:spLocks noChangeShapeType="1"/>
              </p:cNvSpPr>
              <p:nvPr/>
            </p:nvSpPr>
            <p:spPr bwMode="auto">
              <a:xfrm>
                <a:off x="403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3" name="Line 8453"/>
              <p:cNvSpPr>
                <a:spLocks noChangeShapeType="1"/>
              </p:cNvSpPr>
              <p:nvPr/>
            </p:nvSpPr>
            <p:spPr bwMode="auto">
              <a:xfrm>
                <a:off x="404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4" name="Line 8454"/>
              <p:cNvSpPr>
                <a:spLocks noChangeShapeType="1"/>
              </p:cNvSpPr>
              <p:nvPr/>
            </p:nvSpPr>
            <p:spPr bwMode="auto">
              <a:xfrm flipV="1">
                <a:off x="4047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5" name="Line 8455"/>
              <p:cNvSpPr>
                <a:spLocks noChangeShapeType="1"/>
              </p:cNvSpPr>
              <p:nvPr/>
            </p:nvSpPr>
            <p:spPr bwMode="auto">
              <a:xfrm>
                <a:off x="4055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6" name="Line 8456"/>
              <p:cNvSpPr>
                <a:spLocks noChangeShapeType="1"/>
              </p:cNvSpPr>
              <p:nvPr/>
            </p:nvSpPr>
            <p:spPr bwMode="auto">
              <a:xfrm flipV="1">
                <a:off x="4062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7" name="Line 8457"/>
              <p:cNvSpPr>
                <a:spLocks noChangeShapeType="1"/>
              </p:cNvSpPr>
              <p:nvPr/>
            </p:nvSpPr>
            <p:spPr bwMode="auto">
              <a:xfrm>
                <a:off x="4070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8" name="Line 8458"/>
              <p:cNvSpPr>
                <a:spLocks noChangeShapeType="1"/>
              </p:cNvSpPr>
              <p:nvPr/>
            </p:nvSpPr>
            <p:spPr bwMode="auto">
              <a:xfrm>
                <a:off x="4078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9" name="Line 8459"/>
              <p:cNvSpPr>
                <a:spLocks noChangeShapeType="1"/>
              </p:cNvSpPr>
              <p:nvPr/>
            </p:nvSpPr>
            <p:spPr bwMode="auto">
              <a:xfrm>
                <a:off x="408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0" name="Line 8460"/>
              <p:cNvSpPr>
                <a:spLocks noChangeShapeType="1"/>
              </p:cNvSpPr>
              <p:nvPr/>
            </p:nvSpPr>
            <p:spPr bwMode="auto">
              <a:xfrm>
                <a:off x="409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1" name="Line 8461"/>
              <p:cNvSpPr>
                <a:spLocks noChangeShapeType="1"/>
              </p:cNvSpPr>
              <p:nvPr/>
            </p:nvSpPr>
            <p:spPr bwMode="auto">
              <a:xfrm>
                <a:off x="4100" y="4018"/>
                <a:ext cx="12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2" name="Line 8462"/>
              <p:cNvSpPr>
                <a:spLocks noChangeShapeType="1"/>
              </p:cNvSpPr>
              <p:nvPr/>
            </p:nvSpPr>
            <p:spPr bwMode="auto">
              <a:xfrm>
                <a:off x="411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3" name="Line 8463"/>
              <p:cNvSpPr>
                <a:spLocks noChangeShapeType="1"/>
              </p:cNvSpPr>
              <p:nvPr/>
            </p:nvSpPr>
            <p:spPr bwMode="auto">
              <a:xfrm>
                <a:off x="411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4" name="Line 8464"/>
              <p:cNvSpPr>
                <a:spLocks noChangeShapeType="1"/>
              </p:cNvSpPr>
              <p:nvPr/>
            </p:nvSpPr>
            <p:spPr bwMode="auto">
              <a:xfrm>
                <a:off x="412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5" name="Line 8465"/>
              <p:cNvSpPr>
                <a:spLocks noChangeShapeType="1"/>
              </p:cNvSpPr>
              <p:nvPr/>
            </p:nvSpPr>
            <p:spPr bwMode="auto">
              <a:xfrm flipV="1">
                <a:off x="4134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6" name="Line 8466"/>
              <p:cNvSpPr>
                <a:spLocks noChangeShapeType="1"/>
              </p:cNvSpPr>
              <p:nvPr/>
            </p:nvSpPr>
            <p:spPr bwMode="auto">
              <a:xfrm flipV="1">
                <a:off x="4142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7" name="Line 8467"/>
              <p:cNvSpPr>
                <a:spLocks noChangeShapeType="1"/>
              </p:cNvSpPr>
              <p:nvPr/>
            </p:nvSpPr>
            <p:spPr bwMode="auto">
              <a:xfrm>
                <a:off x="4150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8" name="Line 8468"/>
              <p:cNvSpPr>
                <a:spLocks noChangeShapeType="1"/>
              </p:cNvSpPr>
              <p:nvPr/>
            </p:nvSpPr>
            <p:spPr bwMode="auto">
              <a:xfrm flipV="1">
                <a:off x="4157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9" name="Line 8469"/>
              <p:cNvSpPr>
                <a:spLocks noChangeShapeType="1"/>
              </p:cNvSpPr>
              <p:nvPr/>
            </p:nvSpPr>
            <p:spPr bwMode="auto">
              <a:xfrm>
                <a:off x="4165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0" name="Line 8470"/>
              <p:cNvSpPr>
                <a:spLocks noChangeShapeType="1"/>
              </p:cNvSpPr>
              <p:nvPr/>
            </p:nvSpPr>
            <p:spPr bwMode="auto">
              <a:xfrm>
                <a:off x="4172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1" name="Line 8471"/>
              <p:cNvSpPr>
                <a:spLocks noChangeShapeType="1"/>
              </p:cNvSpPr>
              <p:nvPr/>
            </p:nvSpPr>
            <p:spPr bwMode="auto">
              <a:xfrm>
                <a:off x="4180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2" name="Line 8472"/>
              <p:cNvSpPr>
                <a:spLocks noChangeShapeType="1"/>
              </p:cNvSpPr>
              <p:nvPr/>
            </p:nvSpPr>
            <p:spPr bwMode="auto">
              <a:xfrm flipV="1">
                <a:off x="4187" y="3987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3" name="Line 8473"/>
              <p:cNvSpPr>
                <a:spLocks noChangeShapeType="1"/>
              </p:cNvSpPr>
              <p:nvPr/>
            </p:nvSpPr>
            <p:spPr bwMode="auto">
              <a:xfrm flipV="1">
                <a:off x="4195" y="3966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4" name="Line 8474"/>
              <p:cNvSpPr>
                <a:spLocks noChangeShapeType="1"/>
              </p:cNvSpPr>
              <p:nvPr/>
            </p:nvSpPr>
            <p:spPr bwMode="auto">
              <a:xfrm>
                <a:off x="4203" y="3966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5" name="Line 8475"/>
              <p:cNvSpPr>
                <a:spLocks noChangeShapeType="1"/>
              </p:cNvSpPr>
              <p:nvPr/>
            </p:nvSpPr>
            <p:spPr bwMode="auto">
              <a:xfrm>
                <a:off x="4210" y="397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6" name="Line 8476"/>
              <p:cNvSpPr>
                <a:spLocks noChangeShapeType="1"/>
              </p:cNvSpPr>
              <p:nvPr/>
            </p:nvSpPr>
            <p:spPr bwMode="auto">
              <a:xfrm flipV="1">
                <a:off x="4218" y="3966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7" name="Line 8477"/>
              <p:cNvSpPr>
                <a:spLocks noChangeShapeType="1"/>
              </p:cNvSpPr>
              <p:nvPr/>
            </p:nvSpPr>
            <p:spPr bwMode="auto">
              <a:xfrm flipV="1">
                <a:off x="4225" y="3941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8" name="Line 8478"/>
              <p:cNvSpPr>
                <a:spLocks noChangeShapeType="1"/>
              </p:cNvSpPr>
              <p:nvPr/>
            </p:nvSpPr>
            <p:spPr bwMode="auto">
              <a:xfrm flipV="1">
                <a:off x="4233" y="3930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9" name="Line 8479"/>
              <p:cNvSpPr>
                <a:spLocks noChangeShapeType="1"/>
              </p:cNvSpPr>
              <p:nvPr/>
            </p:nvSpPr>
            <p:spPr bwMode="auto">
              <a:xfrm>
                <a:off x="4240" y="393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0" name="Line 8480"/>
              <p:cNvSpPr>
                <a:spLocks noChangeShapeType="1"/>
              </p:cNvSpPr>
              <p:nvPr/>
            </p:nvSpPr>
            <p:spPr bwMode="auto">
              <a:xfrm>
                <a:off x="4248" y="3930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1" name="Line 8481"/>
              <p:cNvSpPr>
                <a:spLocks noChangeShapeType="1"/>
              </p:cNvSpPr>
              <p:nvPr/>
            </p:nvSpPr>
            <p:spPr bwMode="auto">
              <a:xfrm>
                <a:off x="4256" y="3946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2" name="Line 8482"/>
              <p:cNvSpPr>
                <a:spLocks noChangeShapeType="1"/>
              </p:cNvSpPr>
              <p:nvPr/>
            </p:nvSpPr>
            <p:spPr bwMode="auto">
              <a:xfrm>
                <a:off x="4263" y="3971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3" name="Line 8483"/>
              <p:cNvSpPr>
                <a:spLocks noChangeShapeType="1"/>
              </p:cNvSpPr>
              <p:nvPr/>
            </p:nvSpPr>
            <p:spPr bwMode="auto">
              <a:xfrm flipV="1">
                <a:off x="4271" y="398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4" name="Line 8484"/>
              <p:cNvSpPr>
                <a:spLocks noChangeShapeType="1"/>
              </p:cNvSpPr>
              <p:nvPr/>
            </p:nvSpPr>
            <p:spPr bwMode="auto">
              <a:xfrm>
                <a:off x="4278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5" name="Line 8485"/>
              <p:cNvSpPr>
                <a:spLocks noChangeShapeType="1"/>
              </p:cNvSpPr>
              <p:nvPr/>
            </p:nvSpPr>
            <p:spPr bwMode="auto">
              <a:xfrm>
                <a:off x="4286" y="3982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6" name="Line 8486"/>
              <p:cNvSpPr>
                <a:spLocks noChangeShapeType="1"/>
              </p:cNvSpPr>
              <p:nvPr/>
            </p:nvSpPr>
            <p:spPr bwMode="auto">
              <a:xfrm>
                <a:off x="4293" y="4002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7" name="Line 8487"/>
              <p:cNvSpPr>
                <a:spLocks noChangeShapeType="1"/>
              </p:cNvSpPr>
              <p:nvPr/>
            </p:nvSpPr>
            <p:spPr bwMode="auto">
              <a:xfrm>
                <a:off x="4301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8" name="Line 8488"/>
              <p:cNvSpPr>
                <a:spLocks noChangeShapeType="1"/>
              </p:cNvSpPr>
              <p:nvPr/>
            </p:nvSpPr>
            <p:spPr bwMode="auto">
              <a:xfrm>
                <a:off x="431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9" name="Line 8489"/>
              <p:cNvSpPr>
                <a:spLocks noChangeShapeType="1"/>
              </p:cNvSpPr>
              <p:nvPr/>
            </p:nvSpPr>
            <p:spPr bwMode="auto">
              <a:xfrm>
                <a:off x="432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0" name="Line 8490"/>
              <p:cNvSpPr>
                <a:spLocks noChangeShapeType="1"/>
              </p:cNvSpPr>
              <p:nvPr/>
            </p:nvSpPr>
            <p:spPr bwMode="auto">
              <a:xfrm>
                <a:off x="432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1" name="Line 8491"/>
              <p:cNvSpPr>
                <a:spLocks noChangeShapeType="1"/>
              </p:cNvSpPr>
              <p:nvPr/>
            </p:nvSpPr>
            <p:spPr bwMode="auto">
              <a:xfrm>
                <a:off x="433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2" name="Line 8492"/>
              <p:cNvSpPr>
                <a:spLocks noChangeShapeType="1"/>
              </p:cNvSpPr>
              <p:nvPr/>
            </p:nvSpPr>
            <p:spPr bwMode="auto">
              <a:xfrm>
                <a:off x="434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3" name="Line 8493"/>
              <p:cNvSpPr>
                <a:spLocks noChangeShapeType="1"/>
              </p:cNvSpPr>
              <p:nvPr/>
            </p:nvSpPr>
            <p:spPr bwMode="auto">
              <a:xfrm>
                <a:off x="435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4" name="Line 8494"/>
              <p:cNvSpPr>
                <a:spLocks noChangeShapeType="1"/>
              </p:cNvSpPr>
              <p:nvPr/>
            </p:nvSpPr>
            <p:spPr bwMode="auto">
              <a:xfrm>
                <a:off x="435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5" name="Line 8495"/>
              <p:cNvSpPr>
                <a:spLocks noChangeShapeType="1"/>
              </p:cNvSpPr>
              <p:nvPr/>
            </p:nvSpPr>
            <p:spPr bwMode="auto">
              <a:xfrm>
                <a:off x="436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6" name="Line 8496"/>
              <p:cNvSpPr>
                <a:spLocks noChangeShapeType="1"/>
              </p:cNvSpPr>
              <p:nvPr/>
            </p:nvSpPr>
            <p:spPr bwMode="auto">
              <a:xfrm>
                <a:off x="437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7" name="Line 8497"/>
              <p:cNvSpPr>
                <a:spLocks noChangeShapeType="1"/>
              </p:cNvSpPr>
              <p:nvPr/>
            </p:nvSpPr>
            <p:spPr bwMode="auto">
              <a:xfrm>
                <a:off x="438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8" name="Line 8498"/>
              <p:cNvSpPr>
                <a:spLocks noChangeShapeType="1"/>
              </p:cNvSpPr>
              <p:nvPr/>
            </p:nvSpPr>
            <p:spPr bwMode="auto">
              <a:xfrm>
                <a:off x="438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9" name="Line 8499"/>
              <p:cNvSpPr>
                <a:spLocks noChangeShapeType="1"/>
              </p:cNvSpPr>
              <p:nvPr/>
            </p:nvSpPr>
            <p:spPr bwMode="auto">
              <a:xfrm>
                <a:off x="439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0" name="Line 8500"/>
              <p:cNvSpPr>
                <a:spLocks noChangeShapeType="1"/>
              </p:cNvSpPr>
              <p:nvPr/>
            </p:nvSpPr>
            <p:spPr bwMode="auto">
              <a:xfrm>
                <a:off x="440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1" name="Line 8501"/>
              <p:cNvSpPr>
                <a:spLocks noChangeShapeType="1"/>
              </p:cNvSpPr>
              <p:nvPr/>
            </p:nvSpPr>
            <p:spPr bwMode="auto">
              <a:xfrm>
                <a:off x="441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2" name="Line 8502"/>
              <p:cNvSpPr>
                <a:spLocks noChangeShapeType="1"/>
              </p:cNvSpPr>
              <p:nvPr/>
            </p:nvSpPr>
            <p:spPr bwMode="auto">
              <a:xfrm>
                <a:off x="441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3" name="Line 8503"/>
              <p:cNvSpPr>
                <a:spLocks noChangeShapeType="1"/>
              </p:cNvSpPr>
              <p:nvPr/>
            </p:nvSpPr>
            <p:spPr bwMode="auto">
              <a:xfrm>
                <a:off x="442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4" name="Line 8504"/>
              <p:cNvSpPr>
                <a:spLocks noChangeShapeType="1"/>
              </p:cNvSpPr>
              <p:nvPr/>
            </p:nvSpPr>
            <p:spPr bwMode="auto">
              <a:xfrm>
                <a:off x="443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5" name="Line 8505"/>
              <p:cNvSpPr>
                <a:spLocks noChangeShapeType="1"/>
              </p:cNvSpPr>
              <p:nvPr/>
            </p:nvSpPr>
            <p:spPr bwMode="auto">
              <a:xfrm>
                <a:off x="444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6" name="Line 8506"/>
              <p:cNvSpPr>
                <a:spLocks noChangeShapeType="1"/>
              </p:cNvSpPr>
              <p:nvPr/>
            </p:nvSpPr>
            <p:spPr bwMode="auto">
              <a:xfrm>
                <a:off x="444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7" name="Line 8507"/>
              <p:cNvSpPr>
                <a:spLocks noChangeShapeType="1"/>
              </p:cNvSpPr>
              <p:nvPr/>
            </p:nvSpPr>
            <p:spPr bwMode="auto">
              <a:xfrm>
                <a:off x="445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8" name="Line 8508"/>
              <p:cNvSpPr>
                <a:spLocks noChangeShapeType="1"/>
              </p:cNvSpPr>
              <p:nvPr/>
            </p:nvSpPr>
            <p:spPr bwMode="auto">
              <a:xfrm flipV="1">
                <a:off x="4464" y="3997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9" name="Line 8509"/>
              <p:cNvSpPr>
                <a:spLocks noChangeShapeType="1"/>
              </p:cNvSpPr>
              <p:nvPr/>
            </p:nvSpPr>
            <p:spPr bwMode="auto">
              <a:xfrm flipV="1">
                <a:off x="4471" y="3977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0" name="Line 8510"/>
              <p:cNvSpPr>
                <a:spLocks noChangeShapeType="1"/>
              </p:cNvSpPr>
              <p:nvPr/>
            </p:nvSpPr>
            <p:spPr bwMode="auto">
              <a:xfrm flipV="1">
                <a:off x="4479" y="3966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1" name="Line 8511"/>
              <p:cNvSpPr>
                <a:spLocks noChangeShapeType="1"/>
              </p:cNvSpPr>
              <p:nvPr/>
            </p:nvSpPr>
            <p:spPr bwMode="auto">
              <a:xfrm flipV="1">
                <a:off x="4486" y="396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2" name="Line 8512"/>
              <p:cNvSpPr>
                <a:spLocks noChangeShapeType="1"/>
              </p:cNvSpPr>
              <p:nvPr/>
            </p:nvSpPr>
            <p:spPr bwMode="auto">
              <a:xfrm flipV="1">
                <a:off x="4494" y="395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3" name="Line 8513"/>
              <p:cNvSpPr>
                <a:spLocks noChangeShapeType="1"/>
              </p:cNvSpPr>
              <p:nvPr/>
            </p:nvSpPr>
            <p:spPr bwMode="auto">
              <a:xfrm flipV="1">
                <a:off x="4502" y="3935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4" name="Line 8514"/>
              <p:cNvSpPr>
                <a:spLocks noChangeShapeType="1"/>
              </p:cNvSpPr>
              <p:nvPr/>
            </p:nvSpPr>
            <p:spPr bwMode="auto">
              <a:xfrm flipV="1">
                <a:off x="4509" y="3925"/>
                <a:ext cx="11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5" name="Line 8515"/>
              <p:cNvSpPr>
                <a:spLocks noChangeShapeType="1"/>
              </p:cNvSpPr>
              <p:nvPr/>
            </p:nvSpPr>
            <p:spPr bwMode="auto">
              <a:xfrm>
                <a:off x="4520" y="392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6" name="Line 8516"/>
              <p:cNvSpPr>
                <a:spLocks noChangeShapeType="1"/>
              </p:cNvSpPr>
              <p:nvPr/>
            </p:nvSpPr>
            <p:spPr bwMode="auto">
              <a:xfrm flipV="1">
                <a:off x="4528" y="392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7" name="Line 8517"/>
              <p:cNvSpPr>
                <a:spLocks noChangeShapeType="1"/>
              </p:cNvSpPr>
              <p:nvPr/>
            </p:nvSpPr>
            <p:spPr bwMode="auto">
              <a:xfrm flipV="1">
                <a:off x="4536" y="3899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8" name="Line 8518"/>
              <p:cNvSpPr>
                <a:spLocks noChangeShapeType="1"/>
              </p:cNvSpPr>
              <p:nvPr/>
            </p:nvSpPr>
            <p:spPr bwMode="auto">
              <a:xfrm flipV="1">
                <a:off x="4543" y="3889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9" name="Line 8519"/>
              <p:cNvSpPr>
                <a:spLocks noChangeShapeType="1"/>
              </p:cNvSpPr>
              <p:nvPr/>
            </p:nvSpPr>
            <p:spPr bwMode="auto">
              <a:xfrm>
                <a:off x="4551" y="3889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0" name="Line 8520"/>
              <p:cNvSpPr>
                <a:spLocks noChangeShapeType="1"/>
              </p:cNvSpPr>
              <p:nvPr/>
            </p:nvSpPr>
            <p:spPr bwMode="auto">
              <a:xfrm>
                <a:off x="4558" y="391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1" name="Line 8521"/>
              <p:cNvSpPr>
                <a:spLocks noChangeShapeType="1"/>
              </p:cNvSpPr>
              <p:nvPr/>
            </p:nvSpPr>
            <p:spPr bwMode="auto">
              <a:xfrm flipV="1">
                <a:off x="4566" y="392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2" name="Line 8522"/>
              <p:cNvSpPr>
                <a:spLocks noChangeShapeType="1"/>
              </p:cNvSpPr>
              <p:nvPr/>
            </p:nvSpPr>
            <p:spPr bwMode="auto">
              <a:xfrm flipV="1">
                <a:off x="4573" y="391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29" name="Group 8724"/>
            <p:cNvGrpSpPr>
              <a:grpSpLocks/>
            </p:cNvGrpSpPr>
            <p:nvPr/>
          </p:nvGrpSpPr>
          <p:grpSpPr bwMode="auto">
            <a:xfrm>
              <a:off x="3355" y="3807"/>
              <a:ext cx="2600" cy="211"/>
              <a:chOff x="3355" y="3807"/>
              <a:chExt cx="2600" cy="211"/>
            </a:xfrm>
          </p:grpSpPr>
          <p:sp>
            <p:nvSpPr>
              <p:cNvPr id="12523" name="Line 8524"/>
              <p:cNvSpPr>
                <a:spLocks noChangeShapeType="1"/>
              </p:cNvSpPr>
              <p:nvPr/>
            </p:nvSpPr>
            <p:spPr bwMode="auto">
              <a:xfrm flipV="1">
                <a:off x="4581" y="39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4" name="Line 8525"/>
              <p:cNvSpPr>
                <a:spLocks noChangeShapeType="1"/>
              </p:cNvSpPr>
              <p:nvPr/>
            </p:nvSpPr>
            <p:spPr bwMode="auto">
              <a:xfrm>
                <a:off x="4589" y="39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5" name="Line 8526"/>
              <p:cNvSpPr>
                <a:spLocks noChangeShapeType="1"/>
              </p:cNvSpPr>
              <p:nvPr/>
            </p:nvSpPr>
            <p:spPr bwMode="auto">
              <a:xfrm flipV="1">
                <a:off x="4596" y="3894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6" name="Line 8527"/>
              <p:cNvSpPr>
                <a:spLocks noChangeShapeType="1"/>
              </p:cNvSpPr>
              <p:nvPr/>
            </p:nvSpPr>
            <p:spPr bwMode="auto">
              <a:xfrm flipV="1">
                <a:off x="4604" y="3874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7" name="Line 8528"/>
              <p:cNvSpPr>
                <a:spLocks noChangeShapeType="1"/>
              </p:cNvSpPr>
              <p:nvPr/>
            </p:nvSpPr>
            <p:spPr bwMode="auto">
              <a:xfrm>
                <a:off x="4611" y="3874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8" name="Line 8529"/>
              <p:cNvSpPr>
                <a:spLocks noChangeShapeType="1"/>
              </p:cNvSpPr>
              <p:nvPr/>
            </p:nvSpPr>
            <p:spPr bwMode="auto">
              <a:xfrm>
                <a:off x="4619" y="3874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9" name="Line 8530"/>
              <p:cNvSpPr>
                <a:spLocks noChangeShapeType="1"/>
              </p:cNvSpPr>
              <p:nvPr/>
            </p:nvSpPr>
            <p:spPr bwMode="auto">
              <a:xfrm>
                <a:off x="4626" y="3884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0" name="Line 8531"/>
              <p:cNvSpPr>
                <a:spLocks noChangeShapeType="1"/>
              </p:cNvSpPr>
              <p:nvPr/>
            </p:nvSpPr>
            <p:spPr bwMode="auto">
              <a:xfrm>
                <a:off x="4634" y="388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1" name="Line 8532"/>
              <p:cNvSpPr>
                <a:spLocks noChangeShapeType="1"/>
              </p:cNvSpPr>
              <p:nvPr/>
            </p:nvSpPr>
            <p:spPr bwMode="auto">
              <a:xfrm>
                <a:off x="4642" y="3894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2" name="Line 8533"/>
              <p:cNvSpPr>
                <a:spLocks noChangeShapeType="1"/>
              </p:cNvSpPr>
              <p:nvPr/>
            </p:nvSpPr>
            <p:spPr bwMode="auto">
              <a:xfrm flipV="1">
                <a:off x="4649" y="3894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3" name="Line 8534"/>
              <p:cNvSpPr>
                <a:spLocks noChangeShapeType="1"/>
              </p:cNvSpPr>
              <p:nvPr/>
            </p:nvSpPr>
            <p:spPr bwMode="auto">
              <a:xfrm>
                <a:off x="4657" y="3894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4" name="Line 8535"/>
              <p:cNvSpPr>
                <a:spLocks noChangeShapeType="1"/>
              </p:cNvSpPr>
              <p:nvPr/>
            </p:nvSpPr>
            <p:spPr bwMode="auto">
              <a:xfrm>
                <a:off x="4664" y="3894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5" name="Line 8536"/>
              <p:cNvSpPr>
                <a:spLocks noChangeShapeType="1"/>
              </p:cNvSpPr>
              <p:nvPr/>
            </p:nvSpPr>
            <p:spPr bwMode="auto">
              <a:xfrm>
                <a:off x="4672" y="391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6" name="Line 8537"/>
              <p:cNvSpPr>
                <a:spLocks noChangeShapeType="1"/>
              </p:cNvSpPr>
              <p:nvPr/>
            </p:nvSpPr>
            <p:spPr bwMode="auto">
              <a:xfrm>
                <a:off x="4679" y="392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7" name="Line 8538"/>
              <p:cNvSpPr>
                <a:spLocks noChangeShapeType="1"/>
              </p:cNvSpPr>
              <p:nvPr/>
            </p:nvSpPr>
            <p:spPr bwMode="auto">
              <a:xfrm>
                <a:off x="4687" y="3935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8" name="Line 8539"/>
              <p:cNvSpPr>
                <a:spLocks noChangeShapeType="1"/>
              </p:cNvSpPr>
              <p:nvPr/>
            </p:nvSpPr>
            <p:spPr bwMode="auto">
              <a:xfrm>
                <a:off x="4695" y="3946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9" name="Line 8540"/>
              <p:cNvSpPr>
                <a:spLocks noChangeShapeType="1"/>
              </p:cNvSpPr>
              <p:nvPr/>
            </p:nvSpPr>
            <p:spPr bwMode="auto">
              <a:xfrm>
                <a:off x="4702" y="3961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0" name="Line 8541"/>
              <p:cNvSpPr>
                <a:spLocks noChangeShapeType="1"/>
              </p:cNvSpPr>
              <p:nvPr/>
            </p:nvSpPr>
            <p:spPr bwMode="auto">
              <a:xfrm>
                <a:off x="4710" y="3982"/>
                <a:ext cx="11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1" name="Line 8542"/>
              <p:cNvSpPr>
                <a:spLocks noChangeShapeType="1"/>
              </p:cNvSpPr>
              <p:nvPr/>
            </p:nvSpPr>
            <p:spPr bwMode="auto">
              <a:xfrm>
                <a:off x="4721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2" name="Line 8543"/>
              <p:cNvSpPr>
                <a:spLocks noChangeShapeType="1"/>
              </p:cNvSpPr>
              <p:nvPr/>
            </p:nvSpPr>
            <p:spPr bwMode="auto">
              <a:xfrm>
                <a:off x="4729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3" name="Line 8544"/>
              <p:cNvSpPr>
                <a:spLocks noChangeShapeType="1"/>
              </p:cNvSpPr>
              <p:nvPr/>
            </p:nvSpPr>
            <p:spPr bwMode="auto">
              <a:xfrm>
                <a:off x="4736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4" name="Line 8545"/>
              <p:cNvSpPr>
                <a:spLocks noChangeShapeType="1"/>
              </p:cNvSpPr>
              <p:nvPr/>
            </p:nvSpPr>
            <p:spPr bwMode="auto">
              <a:xfrm>
                <a:off x="4744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5" name="Line 8546"/>
              <p:cNvSpPr>
                <a:spLocks noChangeShapeType="1"/>
              </p:cNvSpPr>
              <p:nvPr/>
            </p:nvSpPr>
            <p:spPr bwMode="auto">
              <a:xfrm>
                <a:off x="4751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6" name="Line 8547"/>
              <p:cNvSpPr>
                <a:spLocks noChangeShapeType="1"/>
              </p:cNvSpPr>
              <p:nvPr/>
            </p:nvSpPr>
            <p:spPr bwMode="auto">
              <a:xfrm>
                <a:off x="4759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7" name="Line 8548"/>
              <p:cNvSpPr>
                <a:spLocks noChangeShapeType="1"/>
              </p:cNvSpPr>
              <p:nvPr/>
            </p:nvSpPr>
            <p:spPr bwMode="auto">
              <a:xfrm>
                <a:off x="4766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8" name="Line 8549"/>
              <p:cNvSpPr>
                <a:spLocks noChangeShapeType="1"/>
              </p:cNvSpPr>
              <p:nvPr/>
            </p:nvSpPr>
            <p:spPr bwMode="auto">
              <a:xfrm flipV="1">
                <a:off x="4774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9" name="Line 8550"/>
              <p:cNvSpPr>
                <a:spLocks noChangeShapeType="1"/>
              </p:cNvSpPr>
              <p:nvPr/>
            </p:nvSpPr>
            <p:spPr bwMode="auto">
              <a:xfrm flipV="1">
                <a:off x="4782" y="3977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0" name="Line 8551"/>
              <p:cNvSpPr>
                <a:spLocks noChangeShapeType="1"/>
              </p:cNvSpPr>
              <p:nvPr/>
            </p:nvSpPr>
            <p:spPr bwMode="auto">
              <a:xfrm flipV="1">
                <a:off x="4789" y="3951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1" name="Line 8552"/>
              <p:cNvSpPr>
                <a:spLocks noChangeShapeType="1"/>
              </p:cNvSpPr>
              <p:nvPr/>
            </p:nvSpPr>
            <p:spPr bwMode="auto">
              <a:xfrm>
                <a:off x="4797" y="3951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2" name="Line 8553"/>
              <p:cNvSpPr>
                <a:spLocks noChangeShapeType="1"/>
              </p:cNvSpPr>
              <p:nvPr/>
            </p:nvSpPr>
            <p:spPr bwMode="auto">
              <a:xfrm>
                <a:off x="4804" y="3966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3" name="Line 8554"/>
              <p:cNvSpPr>
                <a:spLocks noChangeShapeType="1"/>
              </p:cNvSpPr>
              <p:nvPr/>
            </p:nvSpPr>
            <p:spPr bwMode="auto">
              <a:xfrm flipV="1">
                <a:off x="4812" y="3966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4" name="Line 8555"/>
              <p:cNvSpPr>
                <a:spLocks noChangeShapeType="1"/>
              </p:cNvSpPr>
              <p:nvPr/>
            </p:nvSpPr>
            <p:spPr bwMode="auto">
              <a:xfrm flipV="1">
                <a:off x="4819" y="3941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5" name="Line 8556"/>
              <p:cNvSpPr>
                <a:spLocks noChangeShapeType="1"/>
              </p:cNvSpPr>
              <p:nvPr/>
            </p:nvSpPr>
            <p:spPr bwMode="auto">
              <a:xfrm flipV="1">
                <a:off x="4827" y="3930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6" name="Line 8557"/>
              <p:cNvSpPr>
                <a:spLocks noChangeShapeType="1"/>
              </p:cNvSpPr>
              <p:nvPr/>
            </p:nvSpPr>
            <p:spPr bwMode="auto">
              <a:xfrm>
                <a:off x="4835" y="393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7" name="Line 8558"/>
              <p:cNvSpPr>
                <a:spLocks noChangeShapeType="1"/>
              </p:cNvSpPr>
              <p:nvPr/>
            </p:nvSpPr>
            <p:spPr bwMode="auto">
              <a:xfrm>
                <a:off x="4842" y="3930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8" name="Line 8559"/>
              <p:cNvSpPr>
                <a:spLocks noChangeShapeType="1"/>
              </p:cNvSpPr>
              <p:nvPr/>
            </p:nvSpPr>
            <p:spPr bwMode="auto">
              <a:xfrm>
                <a:off x="4850" y="3946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9" name="Line 8560"/>
              <p:cNvSpPr>
                <a:spLocks noChangeShapeType="1"/>
              </p:cNvSpPr>
              <p:nvPr/>
            </p:nvSpPr>
            <p:spPr bwMode="auto">
              <a:xfrm>
                <a:off x="4857" y="3971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0" name="Line 8561"/>
              <p:cNvSpPr>
                <a:spLocks noChangeShapeType="1"/>
              </p:cNvSpPr>
              <p:nvPr/>
            </p:nvSpPr>
            <p:spPr bwMode="auto">
              <a:xfrm flipV="1">
                <a:off x="4865" y="398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1" name="Line 8562"/>
              <p:cNvSpPr>
                <a:spLocks noChangeShapeType="1"/>
              </p:cNvSpPr>
              <p:nvPr/>
            </p:nvSpPr>
            <p:spPr bwMode="auto">
              <a:xfrm>
                <a:off x="4872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2" name="Line 8563"/>
              <p:cNvSpPr>
                <a:spLocks noChangeShapeType="1"/>
              </p:cNvSpPr>
              <p:nvPr/>
            </p:nvSpPr>
            <p:spPr bwMode="auto">
              <a:xfrm>
                <a:off x="4880" y="3982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3" name="Line 8564"/>
              <p:cNvSpPr>
                <a:spLocks noChangeShapeType="1"/>
              </p:cNvSpPr>
              <p:nvPr/>
            </p:nvSpPr>
            <p:spPr bwMode="auto">
              <a:xfrm>
                <a:off x="4888" y="4002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4" name="Line 8565"/>
              <p:cNvSpPr>
                <a:spLocks noChangeShapeType="1"/>
              </p:cNvSpPr>
              <p:nvPr/>
            </p:nvSpPr>
            <p:spPr bwMode="auto">
              <a:xfrm>
                <a:off x="489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5" name="Line 8566"/>
              <p:cNvSpPr>
                <a:spLocks noChangeShapeType="1"/>
              </p:cNvSpPr>
              <p:nvPr/>
            </p:nvSpPr>
            <p:spPr bwMode="auto">
              <a:xfrm>
                <a:off x="490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6" name="Line 8567"/>
              <p:cNvSpPr>
                <a:spLocks noChangeShapeType="1"/>
              </p:cNvSpPr>
              <p:nvPr/>
            </p:nvSpPr>
            <p:spPr bwMode="auto">
              <a:xfrm flipV="1">
                <a:off x="4910" y="3997"/>
                <a:ext cx="12" cy="2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7" name="Line 8568"/>
              <p:cNvSpPr>
                <a:spLocks noChangeShapeType="1"/>
              </p:cNvSpPr>
              <p:nvPr/>
            </p:nvSpPr>
            <p:spPr bwMode="auto">
              <a:xfrm flipV="1">
                <a:off x="4922" y="3977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8" name="Line 8569"/>
              <p:cNvSpPr>
                <a:spLocks noChangeShapeType="1"/>
              </p:cNvSpPr>
              <p:nvPr/>
            </p:nvSpPr>
            <p:spPr bwMode="auto">
              <a:xfrm>
                <a:off x="4929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9" name="Line 8570"/>
              <p:cNvSpPr>
                <a:spLocks noChangeShapeType="1"/>
              </p:cNvSpPr>
              <p:nvPr/>
            </p:nvSpPr>
            <p:spPr bwMode="auto">
              <a:xfrm>
                <a:off x="4937" y="3982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0" name="Line 8571"/>
              <p:cNvSpPr>
                <a:spLocks noChangeShapeType="1"/>
              </p:cNvSpPr>
              <p:nvPr/>
            </p:nvSpPr>
            <p:spPr bwMode="auto">
              <a:xfrm>
                <a:off x="4944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1" name="Line 8572"/>
              <p:cNvSpPr>
                <a:spLocks noChangeShapeType="1"/>
              </p:cNvSpPr>
              <p:nvPr/>
            </p:nvSpPr>
            <p:spPr bwMode="auto">
              <a:xfrm>
                <a:off x="495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2" name="Line 8573"/>
              <p:cNvSpPr>
                <a:spLocks noChangeShapeType="1"/>
              </p:cNvSpPr>
              <p:nvPr/>
            </p:nvSpPr>
            <p:spPr bwMode="auto">
              <a:xfrm>
                <a:off x="496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3" name="Line 8574"/>
              <p:cNvSpPr>
                <a:spLocks noChangeShapeType="1"/>
              </p:cNvSpPr>
              <p:nvPr/>
            </p:nvSpPr>
            <p:spPr bwMode="auto">
              <a:xfrm>
                <a:off x="496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4" name="Line 8575"/>
              <p:cNvSpPr>
                <a:spLocks noChangeShapeType="1"/>
              </p:cNvSpPr>
              <p:nvPr/>
            </p:nvSpPr>
            <p:spPr bwMode="auto">
              <a:xfrm>
                <a:off x="497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5" name="Line 8576"/>
              <p:cNvSpPr>
                <a:spLocks noChangeShapeType="1"/>
              </p:cNvSpPr>
              <p:nvPr/>
            </p:nvSpPr>
            <p:spPr bwMode="auto">
              <a:xfrm>
                <a:off x="498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6" name="Line 8577"/>
              <p:cNvSpPr>
                <a:spLocks noChangeShapeType="1"/>
              </p:cNvSpPr>
              <p:nvPr/>
            </p:nvSpPr>
            <p:spPr bwMode="auto">
              <a:xfrm>
                <a:off x="499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7" name="Line 8578"/>
              <p:cNvSpPr>
                <a:spLocks noChangeShapeType="1"/>
              </p:cNvSpPr>
              <p:nvPr/>
            </p:nvSpPr>
            <p:spPr bwMode="auto">
              <a:xfrm>
                <a:off x="499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8" name="Line 8579"/>
              <p:cNvSpPr>
                <a:spLocks noChangeShapeType="1"/>
              </p:cNvSpPr>
              <p:nvPr/>
            </p:nvSpPr>
            <p:spPr bwMode="auto">
              <a:xfrm>
                <a:off x="500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9" name="Line 8580"/>
              <p:cNvSpPr>
                <a:spLocks noChangeShapeType="1"/>
              </p:cNvSpPr>
              <p:nvPr/>
            </p:nvSpPr>
            <p:spPr bwMode="auto">
              <a:xfrm>
                <a:off x="501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0" name="Line 8581"/>
              <p:cNvSpPr>
                <a:spLocks noChangeShapeType="1"/>
              </p:cNvSpPr>
              <p:nvPr/>
            </p:nvSpPr>
            <p:spPr bwMode="auto">
              <a:xfrm>
                <a:off x="502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1" name="Line 8582"/>
              <p:cNvSpPr>
                <a:spLocks noChangeShapeType="1"/>
              </p:cNvSpPr>
              <p:nvPr/>
            </p:nvSpPr>
            <p:spPr bwMode="auto">
              <a:xfrm flipV="1">
                <a:off x="5028" y="4007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2" name="Line 8583"/>
              <p:cNvSpPr>
                <a:spLocks noChangeShapeType="1"/>
              </p:cNvSpPr>
              <p:nvPr/>
            </p:nvSpPr>
            <p:spPr bwMode="auto">
              <a:xfrm flipV="1">
                <a:off x="5035" y="399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3" name="Line 8584"/>
              <p:cNvSpPr>
                <a:spLocks noChangeShapeType="1"/>
              </p:cNvSpPr>
              <p:nvPr/>
            </p:nvSpPr>
            <p:spPr bwMode="auto">
              <a:xfrm>
                <a:off x="5043" y="399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4" name="Line 8585"/>
              <p:cNvSpPr>
                <a:spLocks noChangeShapeType="1"/>
              </p:cNvSpPr>
              <p:nvPr/>
            </p:nvSpPr>
            <p:spPr bwMode="auto">
              <a:xfrm>
                <a:off x="5050" y="399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5" name="Line 8586"/>
              <p:cNvSpPr>
                <a:spLocks noChangeShapeType="1"/>
              </p:cNvSpPr>
              <p:nvPr/>
            </p:nvSpPr>
            <p:spPr bwMode="auto">
              <a:xfrm>
                <a:off x="5058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6" name="Line 8587"/>
              <p:cNvSpPr>
                <a:spLocks noChangeShapeType="1"/>
              </p:cNvSpPr>
              <p:nvPr/>
            </p:nvSpPr>
            <p:spPr bwMode="auto">
              <a:xfrm>
                <a:off x="506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7" name="Line 8588"/>
              <p:cNvSpPr>
                <a:spLocks noChangeShapeType="1"/>
              </p:cNvSpPr>
              <p:nvPr/>
            </p:nvSpPr>
            <p:spPr bwMode="auto">
              <a:xfrm>
                <a:off x="507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8" name="Line 8589"/>
              <p:cNvSpPr>
                <a:spLocks noChangeShapeType="1"/>
              </p:cNvSpPr>
              <p:nvPr/>
            </p:nvSpPr>
            <p:spPr bwMode="auto">
              <a:xfrm>
                <a:off x="508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9" name="Line 8590"/>
              <p:cNvSpPr>
                <a:spLocks noChangeShapeType="1"/>
              </p:cNvSpPr>
              <p:nvPr/>
            </p:nvSpPr>
            <p:spPr bwMode="auto">
              <a:xfrm>
                <a:off x="508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0" name="Line 8591"/>
              <p:cNvSpPr>
                <a:spLocks noChangeShapeType="1"/>
              </p:cNvSpPr>
              <p:nvPr/>
            </p:nvSpPr>
            <p:spPr bwMode="auto">
              <a:xfrm>
                <a:off x="509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1" name="Line 8592"/>
              <p:cNvSpPr>
                <a:spLocks noChangeShapeType="1"/>
              </p:cNvSpPr>
              <p:nvPr/>
            </p:nvSpPr>
            <p:spPr bwMode="auto">
              <a:xfrm>
                <a:off x="510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2" name="Line 8593"/>
              <p:cNvSpPr>
                <a:spLocks noChangeShapeType="1"/>
              </p:cNvSpPr>
              <p:nvPr/>
            </p:nvSpPr>
            <p:spPr bwMode="auto">
              <a:xfrm>
                <a:off x="5111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3" name="Line 8594"/>
              <p:cNvSpPr>
                <a:spLocks noChangeShapeType="1"/>
              </p:cNvSpPr>
              <p:nvPr/>
            </p:nvSpPr>
            <p:spPr bwMode="auto">
              <a:xfrm>
                <a:off x="512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4" name="Line 8595"/>
              <p:cNvSpPr>
                <a:spLocks noChangeShapeType="1"/>
              </p:cNvSpPr>
              <p:nvPr/>
            </p:nvSpPr>
            <p:spPr bwMode="auto">
              <a:xfrm>
                <a:off x="513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5" name="Line 8596"/>
              <p:cNvSpPr>
                <a:spLocks noChangeShapeType="1"/>
              </p:cNvSpPr>
              <p:nvPr/>
            </p:nvSpPr>
            <p:spPr bwMode="auto">
              <a:xfrm>
                <a:off x="513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6" name="Line 8597"/>
              <p:cNvSpPr>
                <a:spLocks noChangeShapeType="1"/>
              </p:cNvSpPr>
              <p:nvPr/>
            </p:nvSpPr>
            <p:spPr bwMode="auto">
              <a:xfrm>
                <a:off x="514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7" name="Line 8598"/>
              <p:cNvSpPr>
                <a:spLocks noChangeShapeType="1"/>
              </p:cNvSpPr>
              <p:nvPr/>
            </p:nvSpPr>
            <p:spPr bwMode="auto">
              <a:xfrm>
                <a:off x="515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8" name="Line 8599"/>
              <p:cNvSpPr>
                <a:spLocks noChangeShapeType="1"/>
              </p:cNvSpPr>
              <p:nvPr/>
            </p:nvSpPr>
            <p:spPr bwMode="auto">
              <a:xfrm>
                <a:off x="516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9" name="Line 8600"/>
              <p:cNvSpPr>
                <a:spLocks noChangeShapeType="1"/>
              </p:cNvSpPr>
              <p:nvPr/>
            </p:nvSpPr>
            <p:spPr bwMode="auto">
              <a:xfrm>
                <a:off x="516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" name="Line 8601"/>
              <p:cNvSpPr>
                <a:spLocks noChangeShapeType="1"/>
              </p:cNvSpPr>
              <p:nvPr/>
            </p:nvSpPr>
            <p:spPr bwMode="auto">
              <a:xfrm flipV="1">
                <a:off x="5175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1" name="Line 8602"/>
              <p:cNvSpPr>
                <a:spLocks noChangeShapeType="1"/>
              </p:cNvSpPr>
              <p:nvPr/>
            </p:nvSpPr>
            <p:spPr bwMode="auto">
              <a:xfrm flipV="1">
                <a:off x="5183" y="3992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2" name="Line 8603"/>
              <p:cNvSpPr>
                <a:spLocks noChangeShapeType="1"/>
              </p:cNvSpPr>
              <p:nvPr/>
            </p:nvSpPr>
            <p:spPr bwMode="auto">
              <a:xfrm flipV="1">
                <a:off x="5190" y="398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3" name="Line 8604"/>
              <p:cNvSpPr>
                <a:spLocks noChangeShapeType="1"/>
              </p:cNvSpPr>
              <p:nvPr/>
            </p:nvSpPr>
            <p:spPr bwMode="auto">
              <a:xfrm>
                <a:off x="5198" y="3982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4" name="Line 8605"/>
              <p:cNvSpPr>
                <a:spLocks noChangeShapeType="1"/>
              </p:cNvSpPr>
              <p:nvPr/>
            </p:nvSpPr>
            <p:spPr bwMode="auto">
              <a:xfrm>
                <a:off x="5206" y="4002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5" name="Line 8606"/>
              <p:cNvSpPr>
                <a:spLocks noChangeShapeType="1"/>
              </p:cNvSpPr>
              <p:nvPr/>
            </p:nvSpPr>
            <p:spPr bwMode="auto">
              <a:xfrm>
                <a:off x="521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6" name="Line 8607"/>
              <p:cNvSpPr>
                <a:spLocks noChangeShapeType="1"/>
              </p:cNvSpPr>
              <p:nvPr/>
            </p:nvSpPr>
            <p:spPr bwMode="auto">
              <a:xfrm>
                <a:off x="522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7" name="Line 8608"/>
              <p:cNvSpPr>
                <a:spLocks noChangeShapeType="1"/>
              </p:cNvSpPr>
              <p:nvPr/>
            </p:nvSpPr>
            <p:spPr bwMode="auto">
              <a:xfrm flipV="1">
                <a:off x="5228" y="3997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8" name="Line 8609"/>
              <p:cNvSpPr>
                <a:spLocks noChangeShapeType="1"/>
              </p:cNvSpPr>
              <p:nvPr/>
            </p:nvSpPr>
            <p:spPr bwMode="auto">
              <a:xfrm flipV="1">
                <a:off x="5236" y="3982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9" name="Line 8610"/>
              <p:cNvSpPr>
                <a:spLocks noChangeShapeType="1"/>
              </p:cNvSpPr>
              <p:nvPr/>
            </p:nvSpPr>
            <p:spPr bwMode="auto">
              <a:xfrm>
                <a:off x="5243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0" name="Line 8611"/>
              <p:cNvSpPr>
                <a:spLocks noChangeShapeType="1"/>
              </p:cNvSpPr>
              <p:nvPr/>
            </p:nvSpPr>
            <p:spPr bwMode="auto">
              <a:xfrm>
                <a:off x="5251" y="398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1" name="Line 8612"/>
              <p:cNvSpPr>
                <a:spLocks noChangeShapeType="1"/>
              </p:cNvSpPr>
              <p:nvPr/>
            </p:nvSpPr>
            <p:spPr bwMode="auto">
              <a:xfrm>
                <a:off x="5259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2" name="Line 8613"/>
              <p:cNvSpPr>
                <a:spLocks noChangeShapeType="1"/>
              </p:cNvSpPr>
              <p:nvPr/>
            </p:nvSpPr>
            <p:spPr bwMode="auto">
              <a:xfrm>
                <a:off x="5266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3" name="Line 8614"/>
              <p:cNvSpPr>
                <a:spLocks noChangeShapeType="1"/>
              </p:cNvSpPr>
              <p:nvPr/>
            </p:nvSpPr>
            <p:spPr bwMode="auto">
              <a:xfrm>
                <a:off x="5274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4" name="Line 8615"/>
              <p:cNvSpPr>
                <a:spLocks noChangeShapeType="1"/>
              </p:cNvSpPr>
              <p:nvPr/>
            </p:nvSpPr>
            <p:spPr bwMode="auto">
              <a:xfrm>
                <a:off x="5281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5" name="Line 8616"/>
              <p:cNvSpPr>
                <a:spLocks noChangeShapeType="1"/>
              </p:cNvSpPr>
              <p:nvPr/>
            </p:nvSpPr>
            <p:spPr bwMode="auto">
              <a:xfrm>
                <a:off x="5289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6" name="Line 8617"/>
              <p:cNvSpPr>
                <a:spLocks noChangeShapeType="1"/>
              </p:cNvSpPr>
              <p:nvPr/>
            </p:nvSpPr>
            <p:spPr bwMode="auto">
              <a:xfrm>
                <a:off x="529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7" name="Line 8618"/>
              <p:cNvSpPr>
                <a:spLocks noChangeShapeType="1"/>
              </p:cNvSpPr>
              <p:nvPr/>
            </p:nvSpPr>
            <p:spPr bwMode="auto">
              <a:xfrm>
                <a:off x="530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8" name="Line 8619"/>
              <p:cNvSpPr>
                <a:spLocks noChangeShapeType="1"/>
              </p:cNvSpPr>
              <p:nvPr/>
            </p:nvSpPr>
            <p:spPr bwMode="auto">
              <a:xfrm>
                <a:off x="531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9" name="Line 8620"/>
              <p:cNvSpPr>
                <a:spLocks noChangeShapeType="1"/>
              </p:cNvSpPr>
              <p:nvPr/>
            </p:nvSpPr>
            <p:spPr bwMode="auto">
              <a:xfrm flipV="1">
                <a:off x="5319" y="4013"/>
                <a:ext cx="11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0" name="Line 8621"/>
              <p:cNvSpPr>
                <a:spLocks noChangeShapeType="1"/>
              </p:cNvSpPr>
              <p:nvPr/>
            </p:nvSpPr>
            <p:spPr bwMode="auto">
              <a:xfrm flipV="1">
                <a:off x="5330" y="3997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1" name="Line 8622"/>
              <p:cNvSpPr>
                <a:spLocks noChangeShapeType="1"/>
              </p:cNvSpPr>
              <p:nvPr/>
            </p:nvSpPr>
            <p:spPr bwMode="auto">
              <a:xfrm flipV="1">
                <a:off x="5338" y="398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2" name="Line 8623"/>
              <p:cNvSpPr>
                <a:spLocks noChangeShapeType="1"/>
              </p:cNvSpPr>
              <p:nvPr/>
            </p:nvSpPr>
            <p:spPr bwMode="auto">
              <a:xfrm>
                <a:off x="5346" y="398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3" name="Line 8624"/>
              <p:cNvSpPr>
                <a:spLocks noChangeShapeType="1"/>
              </p:cNvSpPr>
              <p:nvPr/>
            </p:nvSpPr>
            <p:spPr bwMode="auto">
              <a:xfrm flipV="1">
                <a:off x="5353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4" name="Line 8625"/>
              <p:cNvSpPr>
                <a:spLocks noChangeShapeType="1"/>
              </p:cNvSpPr>
              <p:nvPr/>
            </p:nvSpPr>
            <p:spPr bwMode="auto">
              <a:xfrm>
                <a:off x="5361" y="397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5" name="Line 8626"/>
              <p:cNvSpPr>
                <a:spLocks noChangeShapeType="1"/>
              </p:cNvSpPr>
              <p:nvPr/>
            </p:nvSpPr>
            <p:spPr bwMode="auto">
              <a:xfrm>
                <a:off x="5368" y="398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6" name="Line 8627"/>
              <p:cNvSpPr>
                <a:spLocks noChangeShapeType="1"/>
              </p:cNvSpPr>
              <p:nvPr/>
            </p:nvSpPr>
            <p:spPr bwMode="auto">
              <a:xfrm flipV="1">
                <a:off x="5376" y="3982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7" name="Line 8628"/>
              <p:cNvSpPr>
                <a:spLocks noChangeShapeType="1"/>
              </p:cNvSpPr>
              <p:nvPr/>
            </p:nvSpPr>
            <p:spPr bwMode="auto">
              <a:xfrm flipV="1">
                <a:off x="5383" y="3961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8" name="Line 8629"/>
              <p:cNvSpPr>
                <a:spLocks noChangeShapeType="1"/>
              </p:cNvSpPr>
              <p:nvPr/>
            </p:nvSpPr>
            <p:spPr bwMode="auto">
              <a:xfrm flipV="1">
                <a:off x="5391" y="3941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9" name="Line 8630"/>
              <p:cNvSpPr>
                <a:spLocks noChangeShapeType="1"/>
              </p:cNvSpPr>
              <p:nvPr/>
            </p:nvSpPr>
            <p:spPr bwMode="auto">
              <a:xfrm flipV="1">
                <a:off x="5399" y="3925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0" name="Line 8631"/>
              <p:cNvSpPr>
                <a:spLocks noChangeShapeType="1"/>
              </p:cNvSpPr>
              <p:nvPr/>
            </p:nvSpPr>
            <p:spPr bwMode="auto">
              <a:xfrm flipV="1">
                <a:off x="5406" y="392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1" name="Line 8632"/>
              <p:cNvSpPr>
                <a:spLocks noChangeShapeType="1"/>
              </p:cNvSpPr>
              <p:nvPr/>
            </p:nvSpPr>
            <p:spPr bwMode="auto">
              <a:xfrm>
                <a:off x="5414" y="392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2" name="Line 8633"/>
              <p:cNvSpPr>
                <a:spLocks noChangeShapeType="1"/>
              </p:cNvSpPr>
              <p:nvPr/>
            </p:nvSpPr>
            <p:spPr bwMode="auto">
              <a:xfrm>
                <a:off x="5421" y="392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3" name="Line 8634"/>
              <p:cNvSpPr>
                <a:spLocks noChangeShapeType="1"/>
              </p:cNvSpPr>
              <p:nvPr/>
            </p:nvSpPr>
            <p:spPr bwMode="auto">
              <a:xfrm>
                <a:off x="5429" y="3930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4" name="Line 8635"/>
              <p:cNvSpPr>
                <a:spLocks noChangeShapeType="1"/>
              </p:cNvSpPr>
              <p:nvPr/>
            </p:nvSpPr>
            <p:spPr bwMode="auto">
              <a:xfrm>
                <a:off x="5436" y="3951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5" name="Line 8636"/>
              <p:cNvSpPr>
                <a:spLocks noChangeShapeType="1"/>
              </p:cNvSpPr>
              <p:nvPr/>
            </p:nvSpPr>
            <p:spPr bwMode="auto">
              <a:xfrm>
                <a:off x="5444" y="3971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6" name="Line 8637"/>
              <p:cNvSpPr>
                <a:spLocks noChangeShapeType="1"/>
              </p:cNvSpPr>
              <p:nvPr/>
            </p:nvSpPr>
            <p:spPr bwMode="auto">
              <a:xfrm>
                <a:off x="5452" y="398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7" name="Line 8638"/>
              <p:cNvSpPr>
                <a:spLocks noChangeShapeType="1"/>
              </p:cNvSpPr>
              <p:nvPr/>
            </p:nvSpPr>
            <p:spPr bwMode="auto">
              <a:xfrm>
                <a:off x="5459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8" name="Line 8639"/>
              <p:cNvSpPr>
                <a:spLocks noChangeShapeType="1"/>
              </p:cNvSpPr>
              <p:nvPr/>
            </p:nvSpPr>
            <p:spPr bwMode="auto">
              <a:xfrm>
                <a:off x="5467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9" name="Line 8640"/>
              <p:cNvSpPr>
                <a:spLocks noChangeShapeType="1"/>
              </p:cNvSpPr>
              <p:nvPr/>
            </p:nvSpPr>
            <p:spPr bwMode="auto">
              <a:xfrm>
                <a:off x="5474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0" name="Line 8641"/>
              <p:cNvSpPr>
                <a:spLocks noChangeShapeType="1"/>
              </p:cNvSpPr>
              <p:nvPr/>
            </p:nvSpPr>
            <p:spPr bwMode="auto">
              <a:xfrm flipV="1">
                <a:off x="5482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1" name="Line 8642"/>
              <p:cNvSpPr>
                <a:spLocks noChangeShapeType="1"/>
              </p:cNvSpPr>
              <p:nvPr/>
            </p:nvSpPr>
            <p:spPr bwMode="auto">
              <a:xfrm>
                <a:off x="5489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2" name="Line 8643"/>
              <p:cNvSpPr>
                <a:spLocks noChangeShapeType="1"/>
              </p:cNvSpPr>
              <p:nvPr/>
            </p:nvSpPr>
            <p:spPr bwMode="auto">
              <a:xfrm>
                <a:off x="5497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3" name="Line 8644"/>
              <p:cNvSpPr>
                <a:spLocks noChangeShapeType="1"/>
              </p:cNvSpPr>
              <p:nvPr/>
            </p:nvSpPr>
            <p:spPr bwMode="auto">
              <a:xfrm>
                <a:off x="5505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4" name="Line 8645"/>
              <p:cNvSpPr>
                <a:spLocks noChangeShapeType="1"/>
              </p:cNvSpPr>
              <p:nvPr/>
            </p:nvSpPr>
            <p:spPr bwMode="auto">
              <a:xfrm>
                <a:off x="5512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5" name="Line 8646"/>
              <p:cNvSpPr>
                <a:spLocks noChangeShapeType="1"/>
              </p:cNvSpPr>
              <p:nvPr/>
            </p:nvSpPr>
            <p:spPr bwMode="auto">
              <a:xfrm>
                <a:off x="5520" y="4007"/>
                <a:ext cx="11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6" name="Line 8647"/>
              <p:cNvSpPr>
                <a:spLocks noChangeShapeType="1"/>
              </p:cNvSpPr>
              <p:nvPr/>
            </p:nvSpPr>
            <p:spPr bwMode="auto">
              <a:xfrm>
                <a:off x="5531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7" name="Line 8648"/>
              <p:cNvSpPr>
                <a:spLocks noChangeShapeType="1"/>
              </p:cNvSpPr>
              <p:nvPr/>
            </p:nvSpPr>
            <p:spPr bwMode="auto">
              <a:xfrm>
                <a:off x="5539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8" name="Line 8649"/>
              <p:cNvSpPr>
                <a:spLocks noChangeShapeType="1"/>
              </p:cNvSpPr>
              <p:nvPr/>
            </p:nvSpPr>
            <p:spPr bwMode="auto">
              <a:xfrm>
                <a:off x="554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9" name="Line 8650"/>
              <p:cNvSpPr>
                <a:spLocks noChangeShapeType="1"/>
              </p:cNvSpPr>
              <p:nvPr/>
            </p:nvSpPr>
            <p:spPr bwMode="auto">
              <a:xfrm>
                <a:off x="5554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0" name="Line 8651"/>
              <p:cNvSpPr>
                <a:spLocks noChangeShapeType="1"/>
              </p:cNvSpPr>
              <p:nvPr/>
            </p:nvSpPr>
            <p:spPr bwMode="auto">
              <a:xfrm>
                <a:off x="556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1" name="Line 8652"/>
              <p:cNvSpPr>
                <a:spLocks noChangeShapeType="1"/>
              </p:cNvSpPr>
              <p:nvPr/>
            </p:nvSpPr>
            <p:spPr bwMode="auto">
              <a:xfrm>
                <a:off x="556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2" name="Line 8653"/>
              <p:cNvSpPr>
                <a:spLocks noChangeShapeType="1"/>
              </p:cNvSpPr>
              <p:nvPr/>
            </p:nvSpPr>
            <p:spPr bwMode="auto">
              <a:xfrm flipV="1">
                <a:off x="5576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3" name="Line 8654"/>
              <p:cNvSpPr>
                <a:spLocks noChangeShapeType="1"/>
              </p:cNvSpPr>
              <p:nvPr/>
            </p:nvSpPr>
            <p:spPr bwMode="auto">
              <a:xfrm>
                <a:off x="5584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4" name="Line 8655"/>
              <p:cNvSpPr>
                <a:spLocks noChangeShapeType="1"/>
              </p:cNvSpPr>
              <p:nvPr/>
            </p:nvSpPr>
            <p:spPr bwMode="auto">
              <a:xfrm flipV="1">
                <a:off x="5592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5" name="Line 8656"/>
              <p:cNvSpPr>
                <a:spLocks noChangeShapeType="1"/>
              </p:cNvSpPr>
              <p:nvPr/>
            </p:nvSpPr>
            <p:spPr bwMode="auto">
              <a:xfrm>
                <a:off x="5599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6" name="Line 8657"/>
              <p:cNvSpPr>
                <a:spLocks noChangeShapeType="1"/>
              </p:cNvSpPr>
              <p:nvPr/>
            </p:nvSpPr>
            <p:spPr bwMode="auto">
              <a:xfrm>
                <a:off x="5607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7" name="Line 8658"/>
              <p:cNvSpPr>
                <a:spLocks noChangeShapeType="1"/>
              </p:cNvSpPr>
              <p:nvPr/>
            </p:nvSpPr>
            <p:spPr bwMode="auto">
              <a:xfrm>
                <a:off x="5614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8" name="Line 8659"/>
              <p:cNvSpPr>
                <a:spLocks noChangeShapeType="1"/>
              </p:cNvSpPr>
              <p:nvPr/>
            </p:nvSpPr>
            <p:spPr bwMode="auto">
              <a:xfrm>
                <a:off x="5622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9" name="Line 8660"/>
              <p:cNvSpPr>
                <a:spLocks noChangeShapeType="1"/>
              </p:cNvSpPr>
              <p:nvPr/>
            </p:nvSpPr>
            <p:spPr bwMode="auto">
              <a:xfrm>
                <a:off x="562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0" name="Line 8661"/>
              <p:cNvSpPr>
                <a:spLocks noChangeShapeType="1"/>
              </p:cNvSpPr>
              <p:nvPr/>
            </p:nvSpPr>
            <p:spPr bwMode="auto">
              <a:xfrm>
                <a:off x="563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1" name="Line 8662"/>
              <p:cNvSpPr>
                <a:spLocks noChangeShapeType="1"/>
              </p:cNvSpPr>
              <p:nvPr/>
            </p:nvSpPr>
            <p:spPr bwMode="auto">
              <a:xfrm>
                <a:off x="564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2" name="Line 8663"/>
              <p:cNvSpPr>
                <a:spLocks noChangeShapeType="1"/>
              </p:cNvSpPr>
              <p:nvPr/>
            </p:nvSpPr>
            <p:spPr bwMode="auto">
              <a:xfrm flipV="1">
                <a:off x="5652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3" name="Line 8664"/>
              <p:cNvSpPr>
                <a:spLocks noChangeShapeType="1"/>
              </p:cNvSpPr>
              <p:nvPr/>
            </p:nvSpPr>
            <p:spPr bwMode="auto">
              <a:xfrm flipV="1">
                <a:off x="5660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4" name="Line 8665"/>
              <p:cNvSpPr>
                <a:spLocks noChangeShapeType="1"/>
              </p:cNvSpPr>
              <p:nvPr/>
            </p:nvSpPr>
            <p:spPr bwMode="auto">
              <a:xfrm flipV="1">
                <a:off x="5667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5" name="Line 8666"/>
              <p:cNvSpPr>
                <a:spLocks noChangeShapeType="1"/>
              </p:cNvSpPr>
              <p:nvPr/>
            </p:nvSpPr>
            <p:spPr bwMode="auto">
              <a:xfrm>
                <a:off x="5675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6" name="Line 8667"/>
              <p:cNvSpPr>
                <a:spLocks noChangeShapeType="1"/>
              </p:cNvSpPr>
              <p:nvPr/>
            </p:nvSpPr>
            <p:spPr bwMode="auto">
              <a:xfrm>
                <a:off x="5682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7" name="Line 8668"/>
              <p:cNvSpPr>
                <a:spLocks noChangeShapeType="1"/>
              </p:cNvSpPr>
              <p:nvPr/>
            </p:nvSpPr>
            <p:spPr bwMode="auto">
              <a:xfrm flipV="1">
                <a:off x="5690" y="3971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8" name="Line 8669"/>
              <p:cNvSpPr>
                <a:spLocks noChangeShapeType="1"/>
              </p:cNvSpPr>
              <p:nvPr/>
            </p:nvSpPr>
            <p:spPr bwMode="auto">
              <a:xfrm flipV="1">
                <a:off x="5698" y="3946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9" name="Line 8670"/>
              <p:cNvSpPr>
                <a:spLocks noChangeShapeType="1"/>
              </p:cNvSpPr>
              <p:nvPr/>
            </p:nvSpPr>
            <p:spPr bwMode="auto">
              <a:xfrm>
                <a:off x="5705" y="3946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0" name="Line 8671"/>
              <p:cNvSpPr>
                <a:spLocks noChangeShapeType="1"/>
              </p:cNvSpPr>
              <p:nvPr/>
            </p:nvSpPr>
            <p:spPr bwMode="auto">
              <a:xfrm>
                <a:off x="5713" y="3961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1" name="Line 8672"/>
              <p:cNvSpPr>
                <a:spLocks noChangeShapeType="1"/>
              </p:cNvSpPr>
              <p:nvPr/>
            </p:nvSpPr>
            <p:spPr bwMode="auto">
              <a:xfrm>
                <a:off x="5720" y="3987"/>
                <a:ext cx="12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2" name="Line 8673"/>
              <p:cNvSpPr>
                <a:spLocks noChangeShapeType="1"/>
              </p:cNvSpPr>
              <p:nvPr/>
            </p:nvSpPr>
            <p:spPr bwMode="auto">
              <a:xfrm flipV="1">
                <a:off x="5732" y="398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3" name="Line 8674"/>
              <p:cNvSpPr>
                <a:spLocks noChangeShapeType="1"/>
              </p:cNvSpPr>
              <p:nvPr/>
            </p:nvSpPr>
            <p:spPr bwMode="auto">
              <a:xfrm>
                <a:off x="5739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4" name="Line 8675"/>
              <p:cNvSpPr>
                <a:spLocks noChangeShapeType="1"/>
              </p:cNvSpPr>
              <p:nvPr/>
            </p:nvSpPr>
            <p:spPr bwMode="auto">
              <a:xfrm>
                <a:off x="5747" y="398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5" name="Line 8676"/>
              <p:cNvSpPr>
                <a:spLocks noChangeShapeType="1"/>
              </p:cNvSpPr>
              <p:nvPr/>
            </p:nvSpPr>
            <p:spPr bwMode="auto">
              <a:xfrm>
                <a:off x="5754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6" name="Line 8677"/>
              <p:cNvSpPr>
                <a:spLocks noChangeShapeType="1"/>
              </p:cNvSpPr>
              <p:nvPr/>
            </p:nvSpPr>
            <p:spPr bwMode="auto">
              <a:xfrm flipV="1">
                <a:off x="5762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7" name="Line 8678"/>
              <p:cNvSpPr>
                <a:spLocks noChangeShapeType="1"/>
              </p:cNvSpPr>
              <p:nvPr/>
            </p:nvSpPr>
            <p:spPr bwMode="auto">
              <a:xfrm>
                <a:off x="5770" y="398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8" name="Line 8679"/>
              <p:cNvSpPr>
                <a:spLocks noChangeShapeType="1"/>
              </p:cNvSpPr>
              <p:nvPr/>
            </p:nvSpPr>
            <p:spPr bwMode="auto">
              <a:xfrm>
                <a:off x="5777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9" name="Line 8680"/>
              <p:cNvSpPr>
                <a:spLocks noChangeShapeType="1"/>
              </p:cNvSpPr>
              <p:nvPr/>
            </p:nvSpPr>
            <p:spPr bwMode="auto">
              <a:xfrm>
                <a:off x="5785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0" name="Line 8681"/>
              <p:cNvSpPr>
                <a:spLocks noChangeShapeType="1"/>
              </p:cNvSpPr>
              <p:nvPr/>
            </p:nvSpPr>
            <p:spPr bwMode="auto">
              <a:xfrm>
                <a:off x="5792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1" name="Line 8682"/>
              <p:cNvSpPr>
                <a:spLocks noChangeShapeType="1"/>
              </p:cNvSpPr>
              <p:nvPr/>
            </p:nvSpPr>
            <p:spPr bwMode="auto">
              <a:xfrm>
                <a:off x="5800" y="399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2" name="Line 8683"/>
              <p:cNvSpPr>
                <a:spLocks noChangeShapeType="1"/>
              </p:cNvSpPr>
              <p:nvPr/>
            </p:nvSpPr>
            <p:spPr bwMode="auto">
              <a:xfrm flipV="1">
                <a:off x="5807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3" name="Line 8684"/>
              <p:cNvSpPr>
                <a:spLocks noChangeShapeType="1"/>
              </p:cNvSpPr>
              <p:nvPr/>
            </p:nvSpPr>
            <p:spPr bwMode="auto">
              <a:xfrm>
                <a:off x="5815" y="398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4" name="Line 8685"/>
              <p:cNvSpPr>
                <a:spLocks noChangeShapeType="1"/>
              </p:cNvSpPr>
              <p:nvPr/>
            </p:nvSpPr>
            <p:spPr bwMode="auto">
              <a:xfrm flipV="1">
                <a:off x="5823" y="398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5" name="Line 8686"/>
              <p:cNvSpPr>
                <a:spLocks noChangeShapeType="1"/>
              </p:cNvSpPr>
              <p:nvPr/>
            </p:nvSpPr>
            <p:spPr bwMode="auto">
              <a:xfrm>
                <a:off x="5830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6" name="Line 8687"/>
              <p:cNvSpPr>
                <a:spLocks noChangeShapeType="1"/>
              </p:cNvSpPr>
              <p:nvPr/>
            </p:nvSpPr>
            <p:spPr bwMode="auto">
              <a:xfrm>
                <a:off x="5838" y="398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7" name="Line 8688"/>
              <p:cNvSpPr>
                <a:spLocks noChangeShapeType="1"/>
              </p:cNvSpPr>
              <p:nvPr/>
            </p:nvSpPr>
            <p:spPr bwMode="auto">
              <a:xfrm>
                <a:off x="5845" y="398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8" name="Line 8689"/>
              <p:cNvSpPr>
                <a:spLocks noChangeShapeType="1"/>
              </p:cNvSpPr>
              <p:nvPr/>
            </p:nvSpPr>
            <p:spPr bwMode="auto">
              <a:xfrm>
                <a:off x="5853" y="399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9" name="Line 8690"/>
              <p:cNvSpPr>
                <a:spLocks noChangeShapeType="1"/>
              </p:cNvSpPr>
              <p:nvPr/>
            </p:nvSpPr>
            <p:spPr bwMode="auto">
              <a:xfrm>
                <a:off x="5860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0" name="Line 8691"/>
              <p:cNvSpPr>
                <a:spLocks noChangeShapeType="1"/>
              </p:cNvSpPr>
              <p:nvPr/>
            </p:nvSpPr>
            <p:spPr bwMode="auto">
              <a:xfrm>
                <a:off x="5868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1" name="Line 8692"/>
              <p:cNvSpPr>
                <a:spLocks noChangeShapeType="1"/>
              </p:cNvSpPr>
              <p:nvPr/>
            </p:nvSpPr>
            <p:spPr bwMode="auto">
              <a:xfrm>
                <a:off x="587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2" name="Line 8693"/>
              <p:cNvSpPr>
                <a:spLocks noChangeShapeType="1"/>
              </p:cNvSpPr>
              <p:nvPr/>
            </p:nvSpPr>
            <p:spPr bwMode="auto">
              <a:xfrm>
                <a:off x="588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3" name="Line 8694"/>
              <p:cNvSpPr>
                <a:spLocks noChangeShapeType="1"/>
              </p:cNvSpPr>
              <p:nvPr/>
            </p:nvSpPr>
            <p:spPr bwMode="auto">
              <a:xfrm>
                <a:off x="589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4" name="Line 8695"/>
              <p:cNvSpPr>
                <a:spLocks noChangeShapeType="1"/>
              </p:cNvSpPr>
              <p:nvPr/>
            </p:nvSpPr>
            <p:spPr bwMode="auto">
              <a:xfrm flipV="1">
                <a:off x="5898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5" name="Line 8696"/>
              <p:cNvSpPr>
                <a:spLocks noChangeShapeType="1"/>
              </p:cNvSpPr>
              <p:nvPr/>
            </p:nvSpPr>
            <p:spPr bwMode="auto">
              <a:xfrm flipV="1">
                <a:off x="5906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6" name="Line 8697"/>
              <p:cNvSpPr>
                <a:spLocks noChangeShapeType="1"/>
              </p:cNvSpPr>
              <p:nvPr/>
            </p:nvSpPr>
            <p:spPr bwMode="auto">
              <a:xfrm flipV="1">
                <a:off x="5913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7" name="Line 8698"/>
              <p:cNvSpPr>
                <a:spLocks noChangeShapeType="1"/>
              </p:cNvSpPr>
              <p:nvPr/>
            </p:nvSpPr>
            <p:spPr bwMode="auto">
              <a:xfrm>
                <a:off x="5921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8" name="Line 8699"/>
              <p:cNvSpPr>
                <a:spLocks noChangeShapeType="1"/>
              </p:cNvSpPr>
              <p:nvPr/>
            </p:nvSpPr>
            <p:spPr bwMode="auto">
              <a:xfrm>
                <a:off x="5928" y="3997"/>
                <a:ext cx="12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9" name="Line 8700"/>
              <p:cNvSpPr>
                <a:spLocks noChangeShapeType="1"/>
              </p:cNvSpPr>
              <p:nvPr/>
            </p:nvSpPr>
            <p:spPr bwMode="auto">
              <a:xfrm>
                <a:off x="5940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0" name="Line 8701"/>
              <p:cNvSpPr>
                <a:spLocks noChangeShapeType="1"/>
              </p:cNvSpPr>
              <p:nvPr/>
            </p:nvSpPr>
            <p:spPr bwMode="auto">
              <a:xfrm>
                <a:off x="5947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1" name="Line 8702"/>
              <p:cNvSpPr>
                <a:spLocks noChangeShapeType="1"/>
              </p:cNvSpPr>
              <p:nvPr/>
            </p:nvSpPr>
            <p:spPr bwMode="auto">
              <a:xfrm flipV="1">
                <a:off x="3355" y="381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2" name="Line 8703"/>
              <p:cNvSpPr>
                <a:spLocks noChangeShapeType="1"/>
              </p:cNvSpPr>
              <p:nvPr/>
            </p:nvSpPr>
            <p:spPr bwMode="auto">
              <a:xfrm>
                <a:off x="3362" y="381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3" name="Line 8704"/>
              <p:cNvSpPr>
                <a:spLocks noChangeShapeType="1"/>
              </p:cNvSpPr>
              <p:nvPr/>
            </p:nvSpPr>
            <p:spPr bwMode="auto">
              <a:xfrm>
                <a:off x="3370" y="3827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4" name="Line 8705"/>
              <p:cNvSpPr>
                <a:spLocks noChangeShapeType="1"/>
              </p:cNvSpPr>
              <p:nvPr/>
            </p:nvSpPr>
            <p:spPr bwMode="auto">
              <a:xfrm flipV="1">
                <a:off x="3377" y="3822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5" name="Line 8706"/>
              <p:cNvSpPr>
                <a:spLocks noChangeShapeType="1"/>
              </p:cNvSpPr>
              <p:nvPr/>
            </p:nvSpPr>
            <p:spPr bwMode="auto">
              <a:xfrm flipV="1">
                <a:off x="3385" y="3807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6" name="Line 8707"/>
              <p:cNvSpPr>
                <a:spLocks noChangeShapeType="1"/>
              </p:cNvSpPr>
              <p:nvPr/>
            </p:nvSpPr>
            <p:spPr bwMode="auto">
              <a:xfrm>
                <a:off x="3393" y="3807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7" name="Line 8708"/>
              <p:cNvSpPr>
                <a:spLocks noChangeShapeType="1"/>
              </p:cNvSpPr>
              <p:nvPr/>
            </p:nvSpPr>
            <p:spPr bwMode="auto">
              <a:xfrm>
                <a:off x="3400" y="3827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8" name="Line 8709"/>
              <p:cNvSpPr>
                <a:spLocks noChangeShapeType="1"/>
              </p:cNvSpPr>
              <p:nvPr/>
            </p:nvSpPr>
            <p:spPr bwMode="auto">
              <a:xfrm>
                <a:off x="3408" y="384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9" name="Line 8710"/>
              <p:cNvSpPr>
                <a:spLocks noChangeShapeType="1"/>
              </p:cNvSpPr>
              <p:nvPr/>
            </p:nvSpPr>
            <p:spPr bwMode="auto">
              <a:xfrm>
                <a:off x="3415" y="384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0" name="Line 8711"/>
              <p:cNvSpPr>
                <a:spLocks noChangeShapeType="1"/>
              </p:cNvSpPr>
              <p:nvPr/>
            </p:nvSpPr>
            <p:spPr bwMode="auto">
              <a:xfrm>
                <a:off x="3423" y="3848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1" name="Line 8712"/>
              <p:cNvSpPr>
                <a:spLocks noChangeShapeType="1"/>
              </p:cNvSpPr>
              <p:nvPr/>
            </p:nvSpPr>
            <p:spPr bwMode="auto">
              <a:xfrm>
                <a:off x="3430" y="385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2" name="Line 8713"/>
              <p:cNvSpPr>
                <a:spLocks noChangeShapeType="1"/>
              </p:cNvSpPr>
              <p:nvPr/>
            </p:nvSpPr>
            <p:spPr bwMode="auto">
              <a:xfrm>
                <a:off x="3438" y="385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3" name="Line 8714"/>
              <p:cNvSpPr>
                <a:spLocks noChangeShapeType="1"/>
              </p:cNvSpPr>
              <p:nvPr/>
            </p:nvSpPr>
            <p:spPr bwMode="auto">
              <a:xfrm flipV="1">
                <a:off x="3446" y="385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4" name="Line 8715"/>
              <p:cNvSpPr>
                <a:spLocks noChangeShapeType="1"/>
              </p:cNvSpPr>
              <p:nvPr/>
            </p:nvSpPr>
            <p:spPr bwMode="auto">
              <a:xfrm>
                <a:off x="3453" y="385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5" name="Line 8716"/>
              <p:cNvSpPr>
                <a:spLocks noChangeShapeType="1"/>
              </p:cNvSpPr>
              <p:nvPr/>
            </p:nvSpPr>
            <p:spPr bwMode="auto">
              <a:xfrm>
                <a:off x="3461" y="3853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6" name="Line 8717"/>
              <p:cNvSpPr>
                <a:spLocks noChangeShapeType="1"/>
              </p:cNvSpPr>
              <p:nvPr/>
            </p:nvSpPr>
            <p:spPr bwMode="auto">
              <a:xfrm>
                <a:off x="3468" y="386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7" name="Line 8718"/>
              <p:cNvSpPr>
                <a:spLocks noChangeShapeType="1"/>
              </p:cNvSpPr>
              <p:nvPr/>
            </p:nvSpPr>
            <p:spPr bwMode="auto">
              <a:xfrm flipV="1">
                <a:off x="3476" y="3838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8" name="Line 8719"/>
              <p:cNvSpPr>
                <a:spLocks noChangeShapeType="1"/>
              </p:cNvSpPr>
              <p:nvPr/>
            </p:nvSpPr>
            <p:spPr bwMode="auto">
              <a:xfrm flipV="1">
                <a:off x="3483" y="3817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9" name="Line 8720"/>
              <p:cNvSpPr>
                <a:spLocks noChangeShapeType="1"/>
              </p:cNvSpPr>
              <p:nvPr/>
            </p:nvSpPr>
            <p:spPr bwMode="auto">
              <a:xfrm>
                <a:off x="3491" y="3817"/>
                <a:ext cx="11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0" name="Line 8721"/>
              <p:cNvSpPr>
                <a:spLocks noChangeShapeType="1"/>
              </p:cNvSpPr>
              <p:nvPr/>
            </p:nvSpPr>
            <p:spPr bwMode="auto">
              <a:xfrm>
                <a:off x="3502" y="3843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1" name="Line 8722"/>
              <p:cNvSpPr>
                <a:spLocks noChangeShapeType="1"/>
              </p:cNvSpPr>
              <p:nvPr/>
            </p:nvSpPr>
            <p:spPr bwMode="auto">
              <a:xfrm>
                <a:off x="3510" y="3874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2" name="Line 8723"/>
              <p:cNvSpPr>
                <a:spLocks noChangeShapeType="1"/>
              </p:cNvSpPr>
              <p:nvPr/>
            </p:nvSpPr>
            <p:spPr bwMode="auto">
              <a:xfrm>
                <a:off x="3517" y="3874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30" name="Group 8925"/>
            <p:cNvGrpSpPr>
              <a:grpSpLocks/>
            </p:cNvGrpSpPr>
            <p:nvPr/>
          </p:nvGrpSpPr>
          <p:grpSpPr bwMode="auto">
            <a:xfrm>
              <a:off x="3525" y="2784"/>
              <a:ext cx="1541" cy="1229"/>
              <a:chOff x="3525" y="2784"/>
              <a:chExt cx="1541" cy="1229"/>
            </a:xfrm>
          </p:grpSpPr>
          <p:sp>
            <p:nvSpPr>
              <p:cNvPr id="12323" name="Line 8725"/>
              <p:cNvSpPr>
                <a:spLocks noChangeShapeType="1"/>
              </p:cNvSpPr>
              <p:nvPr/>
            </p:nvSpPr>
            <p:spPr bwMode="auto">
              <a:xfrm>
                <a:off x="3525" y="3874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4" name="Line 8726"/>
              <p:cNvSpPr>
                <a:spLocks noChangeShapeType="1"/>
              </p:cNvSpPr>
              <p:nvPr/>
            </p:nvSpPr>
            <p:spPr bwMode="auto">
              <a:xfrm>
                <a:off x="3533" y="3884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5" name="Line 8727"/>
              <p:cNvSpPr>
                <a:spLocks noChangeShapeType="1"/>
              </p:cNvSpPr>
              <p:nvPr/>
            </p:nvSpPr>
            <p:spPr bwMode="auto">
              <a:xfrm flipV="1">
                <a:off x="3540" y="388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6" name="Line 8728"/>
              <p:cNvSpPr>
                <a:spLocks noChangeShapeType="1"/>
              </p:cNvSpPr>
              <p:nvPr/>
            </p:nvSpPr>
            <p:spPr bwMode="auto">
              <a:xfrm flipV="1">
                <a:off x="3548" y="3874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7" name="Line 8729"/>
              <p:cNvSpPr>
                <a:spLocks noChangeShapeType="1"/>
              </p:cNvSpPr>
              <p:nvPr/>
            </p:nvSpPr>
            <p:spPr bwMode="auto">
              <a:xfrm>
                <a:off x="3555" y="3874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8" name="Line 8730"/>
              <p:cNvSpPr>
                <a:spLocks noChangeShapeType="1"/>
              </p:cNvSpPr>
              <p:nvPr/>
            </p:nvSpPr>
            <p:spPr bwMode="auto">
              <a:xfrm>
                <a:off x="3563" y="3879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9" name="Line 8731"/>
              <p:cNvSpPr>
                <a:spLocks noChangeShapeType="1"/>
              </p:cNvSpPr>
              <p:nvPr/>
            </p:nvSpPr>
            <p:spPr bwMode="auto">
              <a:xfrm>
                <a:off x="3570" y="3899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0" name="Line 8732"/>
              <p:cNvSpPr>
                <a:spLocks noChangeShapeType="1"/>
              </p:cNvSpPr>
              <p:nvPr/>
            </p:nvSpPr>
            <p:spPr bwMode="auto">
              <a:xfrm>
                <a:off x="3578" y="391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1" name="Line 8733"/>
              <p:cNvSpPr>
                <a:spLocks noChangeShapeType="1"/>
              </p:cNvSpPr>
              <p:nvPr/>
            </p:nvSpPr>
            <p:spPr bwMode="auto">
              <a:xfrm>
                <a:off x="3586" y="392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2" name="Line 8734"/>
              <p:cNvSpPr>
                <a:spLocks noChangeShapeType="1"/>
              </p:cNvSpPr>
              <p:nvPr/>
            </p:nvSpPr>
            <p:spPr bwMode="auto">
              <a:xfrm flipV="1">
                <a:off x="3593" y="3905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3" name="Line 8735"/>
              <p:cNvSpPr>
                <a:spLocks noChangeShapeType="1"/>
              </p:cNvSpPr>
              <p:nvPr/>
            </p:nvSpPr>
            <p:spPr bwMode="auto">
              <a:xfrm flipV="1">
                <a:off x="3601" y="3894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4" name="Line 8736"/>
              <p:cNvSpPr>
                <a:spLocks noChangeShapeType="1"/>
              </p:cNvSpPr>
              <p:nvPr/>
            </p:nvSpPr>
            <p:spPr bwMode="auto">
              <a:xfrm>
                <a:off x="3608" y="3894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5" name="Line 8737"/>
              <p:cNvSpPr>
                <a:spLocks noChangeShapeType="1"/>
              </p:cNvSpPr>
              <p:nvPr/>
            </p:nvSpPr>
            <p:spPr bwMode="auto">
              <a:xfrm>
                <a:off x="3616" y="3899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6" name="Line 8738"/>
              <p:cNvSpPr>
                <a:spLocks noChangeShapeType="1"/>
              </p:cNvSpPr>
              <p:nvPr/>
            </p:nvSpPr>
            <p:spPr bwMode="auto">
              <a:xfrm flipV="1">
                <a:off x="3623" y="3894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7" name="Line 8739"/>
              <p:cNvSpPr>
                <a:spLocks noChangeShapeType="1"/>
              </p:cNvSpPr>
              <p:nvPr/>
            </p:nvSpPr>
            <p:spPr bwMode="auto">
              <a:xfrm flipV="1">
                <a:off x="3631" y="3884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8" name="Line 8740"/>
              <p:cNvSpPr>
                <a:spLocks noChangeShapeType="1"/>
              </p:cNvSpPr>
              <p:nvPr/>
            </p:nvSpPr>
            <p:spPr bwMode="auto">
              <a:xfrm flipV="1">
                <a:off x="3639" y="3863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9" name="Line 8741"/>
              <p:cNvSpPr>
                <a:spLocks noChangeShapeType="1"/>
              </p:cNvSpPr>
              <p:nvPr/>
            </p:nvSpPr>
            <p:spPr bwMode="auto">
              <a:xfrm flipV="1">
                <a:off x="3646" y="3848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0" name="Line 8742"/>
              <p:cNvSpPr>
                <a:spLocks noChangeShapeType="1"/>
              </p:cNvSpPr>
              <p:nvPr/>
            </p:nvSpPr>
            <p:spPr bwMode="auto">
              <a:xfrm>
                <a:off x="3654" y="3848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1" name="Line 8743"/>
              <p:cNvSpPr>
                <a:spLocks noChangeShapeType="1"/>
              </p:cNvSpPr>
              <p:nvPr/>
            </p:nvSpPr>
            <p:spPr bwMode="auto">
              <a:xfrm>
                <a:off x="3661" y="3858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2" name="Line 8744"/>
              <p:cNvSpPr>
                <a:spLocks noChangeShapeType="1"/>
              </p:cNvSpPr>
              <p:nvPr/>
            </p:nvSpPr>
            <p:spPr bwMode="auto">
              <a:xfrm flipV="1">
                <a:off x="3669" y="3858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3" name="Line 8745"/>
              <p:cNvSpPr>
                <a:spLocks noChangeShapeType="1"/>
              </p:cNvSpPr>
              <p:nvPr/>
            </p:nvSpPr>
            <p:spPr bwMode="auto">
              <a:xfrm flipV="1">
                <a:off x="3676" y="3817"/>
                <a:ext cx="8" cy="4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4" name="Line 8746"/>
              <p:cNvSpPr>
                <a:spLocks noChangeShapeType="1"/>
              </p:cNvSpPr>
              <p:nvPr/>
            </p:nvSpPr>
            <p:spPr bwMode="auto">
              <a:xfrm>
                <a:off x="3684" y="381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5" name="Line 8747"/>
              <p:cNvSpPr>
                <a:spLocks noChangeShapeType="1"/>
              </p:cNvSpPr>
              <p:nvPr/>
            </p:nvSpPr>
            <p:spPr bwMode="auto">
              <a:xfrm>
                <a:off x="3692" y="3822"/>
                <a:ext cx="11" cy="4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6" name="Line 8748"/>
              <p:cNvSpPr>
                <a:spLocks noChangeShapeType="1"/>
              </p:cNvSpPr>
              <p:nvPr/>
            </p:nvSpPr>
            <p:spPr bwMode="auto">
              <a:xfrm>
                <a:off x="3703" y="3863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7" name="Line 8749"/>
              <p:cNvSpPr>
                <a:spLocks noChangeShapeType="1"/>
              </p:cNvSpPr>
              <p:nvPr/>
            </p:nvSpPr>
            <p:spPr bwMode="auto">
              <a:xfrm flipV="1">
                <a:off x="3710" y="3869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8" name="Line 8750"/>
              <p:cNvSpPr>
                <a:spLocks noChangeShapeType="1"/>
              </p:cNvSpPr>
              <p:nvPr/>
            </p:nvSpPr>
            <p:spPr bwMode="auto">
              <a:xfrm flipV="1">
                <a:off x="3718" y="3848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9" name="Line 8751"/>
              <p:cNvSpPr>
                <a:spLocks noChangeShapeType="1"/>
              </p:cNvSpPr>
              <p:nvPr/>
            </p:nvSpPr>
            <p:spPr bwMode="auto">
              <a:xfrm flipV="1">
                <a:off x="3726" y="3817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0" name="Line 8752"/>
              <p:cNvSpPr>
                <a:spLocks noChangeShapeType="1"/>
              </p:cNvSpPr>
              <p:nvPr/>
            </p:nvSpPr>
            <p:spPr bwMode="auto">
              <a:xfrm flipV="1">
                <a:off x="3733" y="380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1" name="Line 8753"/>
              <p:cNvSpPr>
                <a:spLocks noChangeShapeType="1"/>
              </p:cNvSpPr>
              <p:nvPr/>
            </p:nvSpPr>
            <p:spPr bwMode="auto">
              <a:xfrm>
                <a:off x="3741" y="3802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2" name="Line 8754"/>
              <p:cNvSpPr>
                <a:spLocks noChangeShapeType="1"/>
              </p:cNvSpPr>
              <p:nvPr/>
            </p:nvSpPr>
            <p:spPr bwMode="auto">
              <a:xfrm>
                <a:off x="3748" y="3822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3" name="Line 8755"/>
              <p:cNvSpPr>
                <a:spLocks noChangeShapeType="1"/>
              </p:cNvSpPr>
              <p:nvPr/>
            </p:nvSpPr>
            <p:spPr bwMode="auto">
              <a:xfrm>
                <a:off x="3756" y="3843"/>
                <a:ext cx="7" cy="4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4" name="Line 8756"/>
              <p:cNvSpPr>
                <a:spLocks noChangeShapeType="1"/>
              </p:cNvSpPr>
              <p:nvPr/>
            </p:nvSpPr>
            <p:spPr bwMode="auto">
              <a:xfrm>
                <a:off x="3763" y="3889"/>
                <a:ext cx="8" cy="4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5" name="Line 8757"/>
              <p:cNvSpPr>
                <a:spLocks noChangeShapeType="1"/>
              </p:cNvSpPr>
              <p:nvPr/>
            </p:nvSpPr>
            <p:spPr bwMode="auto">
              <a:xfrm>
                <a:off x="3771" y="3930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6" name="Line 8758"/>
              <p:cNvSpPr>
                <a:spLocks noChangeShapeType="1"/>
              </p:cNvSpPr>
              <p:nvPr/>
            </p:nvSpPr>
            <p:spPr bwMode="auto">
              <a:xfrm>
                <a:off x="3779" y="3941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7" name="Line 8759"/>
              <p:cNvSpPr>
                <a:spLocks noChangeShapeType="1"/>
              </p:cNvSpPr>
              <p:nvPr/>
            </p:nvSpPr>
            <p:spPr bwMode="auto">
              <a:xfrm>
                <a:off x="3786" y="3956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8" name="Line 8760"/>
              <p:cNvSpPr>
                <a:spLocks noChangeShapeType="1"/>
              </p:cNvSpPr>
              <p:nvPr/>
            </p:nvSpPr>
            <p:spPr bwMode="auto">
              <a:xfrm>
                <a:off x="3794" y="3966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9" name="Line 8761"/>
              <p:cNvSpPr>
                <a:spLocks noChangeShapeType="1"/>
              </p:cNvSpPr>
              <p:nvPr/>
            </p:nvSpPr>
            <p:spPr bwMode="auto">
              <a:xfrm>
                <a:off x="3801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0" name="Line 8762"/>
              <p:cNvSpPr>
                <a:spLocks noChangeShapeType="1"/>
              </p:cNvSpPr>
              <p:nvPr/>
            </p:nvSpPr>
            <p:spPr bwMode="auto">
              <a:xfrm>
                <a:off x="3809" y="398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1" name="Line 8763"/>
              <p:cNvSpPr>
                <a:spLocks noChangeShapeType="1"/>
              </p:cNvSpPr>
              <p:nvPr/>
            </p:nvSpPr>
            <p:spPr bwMode="auto">
              <a:xfrm>
                <a:off x="3816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2" name="Line 8764"/>
              <p:cNvSpPr>
                <a:spLocks noChangeShapeType="1"/>
              </p:cNvSpPr>
              <p:nvPr/>
            </p:nvSpPr>
            <p:spPr bwMode="auto">
              <a:xfrm>
                <a:off x="3824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3" name="Line 8765"/>
              <p:cNvSpPr>
                <a:spLocks noChangeShapeType="1"/>
              </p:cNvSpPr>
              <p:nvPr/>
            </p:nvSpPr>
            <p:spPr bwMode="auto">
              <a:xfrm flipV="1">
                <a:off x="3832" y="398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4" name="Line 8766"/>
              <p:cNvSpPr>
                <a:spLocks noChangeShapeType="1"/>
              </p:cNvSpPr>
              <p:nvPr/>
            </p:nvSpPr>
            <p:spPr bwMode="auto">
              <a:xfrm flipV="1">
                <a:off x="3839" y="3951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5" name="Line 8767"/>
              <p:cNvSpPr>
                <a:spLocks noChangeShapeType="1"/>
              </p:cNvSpPr>
              <p:nvPr/>
            </p:nvSpPr>
            <p:spPr bwMode="auto">
              <a:xfrm flipV="1">
                <a:off x="3847" y="3935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6" name="Line 8768"/>
              <p:cNvSpPr>
                <a:spLocks noChangeShapeType="1"/>
              </p:cNvSpPr>
              <p:nvPr/>
            </p:nvSpPr>
            <p:spPr bwMode="auto">
              <a:xfrm>
                <a:off x="3854" y="3935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7" name="Line 8769"/>
              <p:cNvSpPr>
                <a:spLocks noChangeShapeType="1"/>
              </p:cNvSpPr>
              <p:nvPr/>
            </p:nvSpPr>
            <p:spPr bwMode="auto">
              <a:xfrm>
                <a:off x="3862" y="3956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8" name="Line 8770"/>
              <p:cNvSpPr>
                <a:spLocks noChangeShapeType="1"/>
              </p:cNvSpPr>
              <p:nvPr/>
            </p:nvSpPr>
            <p:spPr bwMode="auto">
              <a:xfrm flipV="1">
                <a:off x="3869" y="3946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9" name="Line 8771"/>
              <p:cNvSpPr>
                <a:spLocks noChangeShapeType="1"/>
              </p:cNvSpPr>
              <p:nvPr/>
            </p:nvSpPr>
            <p:spPr bwMode="auto">
              <a:xfrm flipV="1">
                <a:off x="3877" y="3915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0" name="Line 8772"/>
              <p:cNvSpPr>
                <a:spLocks noChangeShapeType="1"/>
              </p:cNvSpPr>
              <p:nvPr/>
            </p:nvSpPr>
            <p:spPr bwMode="auto">
              <a:xfrm flipV="1">
                <a:off x="3885" y="3899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1" name="Line 8773"/>
              <p:cNvSpPr>
                <a:spLocks noChangeShapeType="1"/>
              </p:cNvSpPr>
              <p:nvPr/>
            </p:nvSpPr>
            <p:spPr bwMode="auto">
              <a:xfrm flipV="1">
                <a:off x="3892" y="3884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2" name="Line 8774"/>
              <p:cNvSpPr>
                <a:spLocks noChangeShapeType="1"/>
              </p:cNvSpPr>
              <p:nvPr/>
            </p:nvSpPr>
            <p:spPr bwMode="auto">
              <a:xfrm>
                <a:off x="3900" y="3884"/>
                <a:ext cx="11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3" name="Line 8775"/>
              <p:cNvSpPr>
                <a:spLocks noChangeShapeType="1"/>
              </p:cNvSpPr>
              <p:nvPr/>
            </p:nvSpPr>
            <p:spPr bwMode="auto">
              <a:xfrm>
                <a:off x="3911" y="3899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4" name="Line 8776"/>
              <p:cNvSpPr>
                <a:spLocks noChangeShapeType="1"/>
              </p:cNvSpPr>
              <p:nvPr/>
            </p:nvSpPr>
            <p:spPr bwMode="auto">
              <a:xfrm>
                <a:off x="3919" y="3925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5" name="Line 8777"/>
              <p:cNvSpPr>
                <a:spLocks noChangeShapeType="1"/>
              </p:cNvSpPr>
              <p:nvPr/>
            </p:nvSpPr>
            <p:spPr bwMode="auto">
              <a:xfrm>
                <a:off x="3926" y="3946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6" name="Line 8778"/>
              <p:cNvSpPr>
                <a:spLocks noChangeShapeType="1"/>
              </p:cNvSpPr>
              <p:nvPr/>
            </p:nvSpPr>
            <p:spPr bwMode="auto">
              <a:xfrm>
                <a:off x="3934" y="3961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7" name="Line 8779"/>
              <p:cNvSpPr>
                <a:spLocks noChangeShapeType="1"/>
              </p:cNvSpPr>
              <p:nvPr/>
            </p:nvSpPr>
            <p:spPr bwMode="auto">
              <a:xfrm>
                <a:off x="3941" y="3977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8" name="Line 8780"/>
              <p:cNvSpPr>
                <a:spLocks noChangeShapeType="1"/>
              </p:cNvSpPr>
              <p:nvPr/>
            </p:nvSpPr>
            <p:spPr bwMode="auto">
              <a:xfrm>
                <a:off x="3949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9" name="Line 8781"/>
              <p:cNvSpPr>
                <a:spLocks noChangeShapeType="1"/>
              </p:cNvSpPr>
              <p:nvPr/>
            </p:nvSpPr>
            <p:spPr bwMode="auto">
              <a:xfrm flipV="1">
                <a:off x="3957" y="3961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0" name="Line 8782"/>
              <p:cNvSpPr>
                <a:spLocks noChangeShapeType="1"/>
              </p:cNvSpPr>
              <p:nvPr/>
            </p:nvSpPr>
            <p:spPr bwMode="auto">
              <a:xfrm flipV="1">
                <a:off x="3964" y="3941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1" name="Line 8783"/>
              <p:cNvSpPr>
                <a:spLocks noChangeShapeType="1"/>
              </p:cNvSpPr>
              <p:nvPr/>
            </p:nvSpPr>
            <p:spPr bwMode="auto">
              <a:xfrm>
                <a:off x="3972" y="3941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2" name="Line 8784"/>
              <p:cNvSpPr>
                <a:spLocks noChangeShapeType="1"/>
              </p:cNvSpPr>
              <p:nvPr/>
            </p:nvSpPr>
            <p:spPr bwMode="auto">
              <a:xfrm>
                <a:off x="3979" y="3956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3" name="Line 8785"/>
              <p:cNvSpPr>
                <a:spLocks noChangeShapeType="1"/>
              </p:cNvSpPr>
              <p:nvPr/>
            </p:nvSpPr>
            <p:spPr bwMode="auto">
              <a:xfrm flipV="1">
                <a:off x="3987" y="3946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4" name="Line 8786"/>
              <p:cNvSpPr>
                <a:spLocks noChangeShapeType="1"/>
              </p:cNvSpPr>
              <p:nvPr/>
            </p:nvSpPr>
            <p:spPr bwMode="auto">
              <a:xfrm flipV="1">
                <a:off x="3994" y="3920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5" name="Line 8787"/>
              <p:cNvSpPr>
                <a:spLocks noChangeShapeType="1"/>
              </p:cNvSpPr>
              <p:nvPr/>
            </p:nvSpPr>
            <p:spPr bwMode="auto">
              <a:xfrm flipV="1">
                <a:off x="4002" y="3905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6" name="Line 8788"/>
              <p:cNvSpPr>
                <a:spLocks noChangeShapeType="1"/>
              </p:cNvSpPr>
              <p:nvPr/>
            </p:nvSpPr>
            <p:spPr bwMode="auto">
              <a:xfrm flipV="1">
                <a:off x="4010" y="3894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7" name="Line 8789"/>
              <p:cNvSpPr>
                <a:spLocks noChangeShapeType="1"/>
              </p:cNvSpPr>
              <p:nvPr/>
            </p:nvSpPr>
            <p:spPr bwMode="auto">
              <a:xfrm>
                <a:off x="4017" y="3894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8" name="Line 8790"/>
              <p:cNvSpPr>
                <a:spLocks noChangeShapeType="1"/>
              </p:cNvSpPr>
              <p:nvPr/>
            </p:nvSpPr>
            <p:spPr bwMode="auto">
              <a:xfrm>
                <a:off x="4025" y="3910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9" name="Line 8791"/>
              <p:cNvSpPr>
                <a:spLocks noChangeShapeType="1"/>
              </p:cNvSpPr>
              <p:nvPr/>
            </p:nvSpPr>
            <p:spPr bwMode="auto">
              <a:xfrm>
                <a:off x="4032" y="3930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0" name="Line 8792"/>
              <p:cNvSpPr>
                <a:spLocks noChangeShapeType="1"/>
              </p:cNvSpPr>
              <p:nvPr/>
            </p:nvSpPr>
            <p:spPr bwMode="auto">
              <a:xfrm>
                <a:off x="4040" y="394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1" name="Line 8793"/>
              <p:cNvSpPr>
                <a:spLocks noChangeShapeType="1"/>
              </p:cNvSpPr>
              <p:nvPr/>
            </p:nvSpPr>
            <p:spPr bwMode="auto">
              <a:xfrm flipV="1">
                <a:off x="4047" y="3935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2" name="Line 8794"/>
              <p:cNvSpPr>
                <a:spLocks noChangeShapeType="1"/>
              </p:cNvSpPr>
              <p:nvPr/>
            </p:nvSpPr>
            <p:spPr bwMode="auto">
              <a:xfrm flipV="1">
                <a:off x="4055" y="393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3" name="Line 8795"/>
              <p:cNvSpPr>
                <a:spLocks noChangeShapeType="1"/>
              </p:cNvSpPr>
              <p:nvPr/>
            </p:nvSpPr>
            <p:spPr bwMode="auto">
              <a:xfrm>
                <a:off x="4062" y="393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4" name="Line 8796"/>
              <p:cNvSpPr>
                <a:spLocks noChangeShapeType="1"/>
              </p:cNvSpPr>
              <p:nvPr/>
            </p:nvSpPr>
            <p:spPr bwMode="auto">
              <a:xfrm>
                <a:off x="4070" y="3930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5" name="Line 8797"/>
              <p:cNvSpPr>
                <a:spLocks noChangeShapeType="1"/>
              </p:cNvSpPr>
              <p:nvPr/>
            </p:nvSpPr>
            <p:spPr bwMode="auto">
              <a:xfrm>
                <a:off x="4078" y="3951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6" name="Line 8798"/>
              <p:cNvSpPr>
                <a:spLocks noChangeShapeType="1"/>
              </p:cNvSpPr>
              <p:nvPr/>
            </p:nvSpPr>
            <p:spPr bwMode="auto">
              <a:xfrm flipV="1">
                <a:off x="4085" y="3941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7" name="Line 8799"/>
              <p:cNvSpPr>
                <a:spLocks noChangeShapeType="1"/>
              </p:cNvSpPr>
              <p:nvPr/>
            </p:nvSpPr>
            <p:spPr bwMode="auto">
              <a:xfrm flipV="1">
                <a:off x="4093" y="3925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8" name="Line 8800"/>
              <p:cNvSpPr>
                <a:spLocks noChangeShapeType="1"/>
              </p:cNvSpPr>
              <p:nvPr/>
            </p:nvSpPr>
            <p:spPr bwMode="auto">
              <a:xfrm>
                <a:off x="4100" y="3925"/>
                <a:ext cx="12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9" name="Line 8801"/>
              <p:cNvSpPr>
                <a:spLocks noChangeShapeType="1"/>
              </p:cNvSpPr>
              <p:nvPr/>
            </p:nvSpPr>
            <p:spPr bwMode="auto">
              <a:xfrm>
                <a:off x="4112" y="3935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0" name="Line 8802"/>
              <p:cNvSpPr>
                <a:spLocks noChangeShapeType="1"/>
              </p:cNvSpPr>
              <p:nvPr/>
            </p:nvSpPr>
            <p:spPr bwMode="auto">
              <a:xfrm>
                <a:off x="4119" y="394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1" name="Line 8803"/>
              <p:cNvSpPr>
                <a:spLocks noChangeShapeType="1"/>
              </p:cNvSpPr>
              <p:nvPr/>
            </p:nvSpPr>
            <p:spPr bwMode="auto">
              <a:xfrm>
                <a:off x="4127" y="394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2" name="Line 8804"/>
              <p:cNvSpPr>
                <a:spLocks noChangeShapeType="1"/>
              </p:cNvSpPr>
              <p:nvPr/>
            </p:nvSpPr>
            <p:spPr bwMode="auto">
              <a:xfrm>
                <a:off x="4134" y="394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3" name="Line 8805"/>
              <p:cNvSpPr>
                <a:spLocks noChangeShapeType="1"/>
              </p:cNvSpPr>
              <p:nvPr/>
            </p:nvSpPr>
            <p:spPr bwMode="auto">
              <a:xfrm>
                <a:off x="4142" y="395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4" name="Line 8806"/>
              <p:cNvSpPr>
                <a:spLocks noChangeShapeType="1"/>
              </p:cNvSpPr>
              <p:nvPr/>
            </p:nvSpPr>
            <p:spPr bwMode="auto">
              <a:xfrm>
                <a:off x="4150" y="395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5" name="Line 8807"/>
              <p:cNvSpPr>
                <a:spLocks noChangeShapeType="1"/>
              </p:cNvSpPr>
              <p:nvPr/>
            </p:nvSpPr>
            <p:spPr bwMode="auto">
              <a:xfrm flipV="1">
                <a:off x="4157" y="3941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6" name="Line 8808"/>
              <p:cNvSpPr>
                <a:spLocks noChangeShapeType="1"/>
              </p:cNvSpPr>
              <p:nvPr/>
            </p:nvSpPr>
            <p:spPr bwMode="auto">
              <a:xfrm flipV="1">
                <a:off x="4165" y="3915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7" name="Line 8809"/>
              <p:cNvSpPr>
                <a:spLocks noChangeShapeType="1"/>
              </p:cNvSpPr>
              <p:nvPr/>
            </p:nvSpPr>
            <p:spPr bwMode="auto">
              <a:xfrm flipV="1">
                <a:off x="4172" y="3863"/>
                <a:ext cx="8" cy="52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8" name="Line 8810"/>
              <p:cNvSpPr>
                <a:spLocks noChangeShapeType="1"/>
              </p:cNvSpPr>
              <p:nvPr/>
            </p:nvSpPr>
            <p:spPr bwMode="auto">
              <a:xfrm flipV="1">
                <a:off x="4180" y="3812"/>
                <a:ext cx="7" cy="5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9" name="Line 8811"/>
              <p:cNvSpPr>
                <a:spLocks noChangeShapeType="1"/>
              </p:cNvSpPr>
              <p:nvPr/>
            </p:nvSpPr>
            <p:spPr bwMode="auto">
              <a:xfrm flipV="1">
                <a:off x="4187" y="3745"/>
                <a:ext cx="8" cy="67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0" name="Line 8812"/>
              <p:cNvSpPr>
                <a:spLocks noChangeShapeType="1"/>
              </p:cNvSpPr>
              <p:nvPr/>
            </p:nvSpPr>
            <p:spPr bwMode="auto">
              <a:xfrm flipV="1">
                <a:off x="4195" y="3673"/>
                <a:ext cx="8" cy="72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1" name="Line 8813"/>
              <p:cNvSpPr>
                <a:spLocks noChangeShapeType="1"/>
              </p:cNvSpPr>
              <p:nvPr/>
            </p:nvSpPr>
            <p:spPr bwMode="auto">
              <a:xfrm flipV="1">
                <a:off x="4203" y="3581"/>
                <a:ext cx="7" cy="92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2" name="Line 8814"/>
              <p:cNvSpPr>
                <a:spLocks noChangeShapeType="1"/>
              </p:cNvSpPr>
              <p:nvPr/>
            </p:nvSpPr>
            <p:spPr bwMode="auto">
              <a:xfrm flipV="1">
                <a:off x="4210" y="3493"/>
                <a:ext cx="8" cy="88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3" name="Line 8815"/>
              <p:cNvSpPr>
                <a:spLocks noChangeShapeType="1"/>
              </p:cNvSpPr>
              <p:nvPr/>
            </p:nvSpPr>
            <p:spPr bwMode="auto">
              <a:xfrm flipV="1">
                <a:off x="4218" y="3396"/>
                <a:ext cx="7" cy="97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4" name="Line 8816"/>
              <p:cNvSpPr>
                <a:spLocks noChangeShapeType="1"/>
              </p:cNvSpPr>
              <p:nvPr/>
            </p:nvSpPr>
            <p:spPr bwMode="auto">
              <a:xfrm flipV="1">
                <a:off x="4225" y="3298"/>
                <a:ext cx="8" cy="98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5" name="Line 8817"/>
              <p:cNvSpPr>
                <a:spLocks noChangeShapeType="1"/>
              </p:cNvSpPr>
              <p:nvPr/>
            </p:nvSpPr>
            <p:spPr bwMode="auto">
              <a:xfrm flipV="1">
                <a:off x="4233" y="3092"/>
                <a:ext cx="7" cy="20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6" name="Line 8818"/>
              <p:cNvSpPr>
                <a:spLocks noChangeShapeType="1"/>
              </p:cNvSpPr>
              <p:nvPr/>
            </p:nvSpPr>
            <p:spPr bwMode="auto">
              <a:xfrm flipV="1">
                <a:off x="4240" y="2856"/>
                <a:ext cx="8" cy="23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7" name="Line 8819"/>
              <p:cNvSpPr>
                <a:spLocks noChangeShapeType="1"/>
              </p:cNvSpPr>
              <p:nvPr/>
            </p:nvSpPr>
            <p:spPr bwMode="auto">
              <a:xfrm flipV="1">
                <a:off x="4248" y="2784"/>
                <a:ext cx="8" cy="72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8" name="Line 8820"/>
              <p:cNvSpPr>
                <a:spLocks noChangeShapeType="1"/>
              </p:cNvSpPr>
              <p:nvPr/>
            </p:nvSpPr>
            <p:spPr bwMode="auto">
              <a:xfrm>
                <a:off x="4256" y="2784"/>
                <a:ext cx="7" cy="5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9" name="Line 8821"/>
              <p:cNvSpPr>
                <a:spLocks noChangeShapeType="1"/>
              </p:cNvSpPr>
              <p:nvPr/>
            </p:nvSpPr>
            <p:spPr bwMode="auto">
              <a:xfrm>
                <a:off x="4263" y="2835"/>
                <a:ext cx="8" cy="47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0" name="Line 8822"/>
              <p:cNvSpPr>
                <a:spLocks noChangeShapeType="1"/>
              </p:cNvSpPr>
              <p:nvPr/>
            </p:nvSpPr>
            <p:spPr bwMode="auto">
              <a:xfrm>
                <a:off x="4271" y="2882"/>
                <a:ext cx="7" cy="3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1" name="Line 8823"/>
              <p:cNvSpPr>
                <a:spLocks noChangeShapeType="1"/>
              </p:cNvSpPr>
              <p:nvPr/>
            </p:nvSpPr>
            <p:spPr bwMode="auto">
              <a:xfrm>
                <a:off x="4278" y="291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2" name="Line 8824"/>
              <p:cNvSpPr>
                <a:spLocks noChangeShapeType="1"/>
              </p:cNvSpPr>
              <p:nvPr/>
            </p:nvSpPr>
            <p:spPr bwMode="auto">
              <a:xfrm flipV="1">
                <a:off x="4286" y="2835"/>
                <a:ext cx="7" cy="82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3" name="Line 8825"/>
              <p:cNvSpPr>
                <a:spLocks noChangeShapeType="1"/>
              </p:cNvSpPr>
              <p:nvPr/>
            </p:nvSpPr>
            <p:spPr bwMode="auto">
              <a:xfrm flipV="1">
                <a:off x="4293" y="2804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4" name="Line 8826"/>
              <p:cNvSpPr>
                <a:spLocks noChangeShapeType="1"/>
              </p:cNvSpPr>
              <p:nvPr/>
            </p:nvSpPr>
            <p:spPr bwMode="auto">
              <a:xfrm>
                <a:off x="4301" y="2804"/>
                <a:ext cx="11" cy="18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5" name="Line 8827"/>
              <p:cNvSpPr>
                <a:spLocks noChangeShapeType="1"/>
              </p:cNvSpPr>
              <p:nvPr/>
            </p:nvSpPr>
            <p:spPr bwMode="auto">
              <a:xfrm>
                <a:off x="4312" y="2984"/>
                <a:ext cx="8" cy="17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6" name="Line 8828"/>
              <p:cNvSpPr>
                <a:spLocks noChangeShapeType="1"/>
              </p:cNvSpPr>
              <p:nvPr/>
            </p:nvSpPr>
            <p:spPr bwMode="auto">
              <a:xfrm>
                <a:off x="4320" y="3159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7" name="Line 8829"/>
              <p:cNvSpPr>
                <a:spLocks noChangeShapeType="1"/>
              </p:cNvSpPr>
              <p:nvPr/>
            </p:nvSpPr>
            <p:spPr bwMode="auto">
              <a:xfrm>
                <a:off x="4327" y="3164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8" name="Line 8830"/>
              <p:cNvSpPr>
                <a:spLocks noChangeShapeType="1"/>
              </p:cNvSpPr>
              <p:nvPr/>
            </p:nvSpPr>
            <p:spPr bwMode="auto">
              <a:xfrm>
                <a:off x="4335" y="3169"/>
                <a:ext cx="8" cy="20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9" name="Line 8831"/>
              <p:cNvSpPr>
                <a:spLocks noChangeShapeType="1"/>
              </p:cNvSpPr>
              <p:nvPr/>
            </p:nvSpPr>
            <p:spPr bwMode="auto">
              <a:xfrm>
                <a:off x="4343" y="3370"/>
                <a:ext cx="7" cy="2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0" name="Line 8832"/>
              <p:cNvSpPr>
                <a:spLocks noChangeShapeType="1"/>
              </p:cNvSpPr>
              <p:nvPr/>
            </p:nvSpPr>
            <p:spPr bwMode="auto">
              <a:xfrm>
                <a:off x="4350" y="3581"/>
                <a:ext cx="8" cy="5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1" name="Line 8833"/>
              <p:cNvSpPr>
                <a:spLocks noChangeShapeType="1"/>
              </p:cNvSpPr>
              <p:nvPr/>
            </p:nvSpPr>
            <p:spPr bwMode="auto">
              <a:xfrm>
                <a:off x="4358" y="3637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2" name="Line 8834"/>
              <p:cNvSpPr>
                <a:spLocks noChangeShapeType="1"/>
              </p:cNvSpPr>
              <p:nvPr/>
            </p:nvSpPr>
            <p:spPr bwMode="auto">
              <a:xfrm>
                <a:off x="4365" y="3653"/>
                <a:ext cx="8" cy="6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3" name="Line 8835"/>
              <p:cNvSpPr>
                <a:spLocks noChangeShapeType="1"/>
              </p:cNvSpPr>
              <p:nvPr/>
            </p:nvSpPr>
            <p:spPr bwMode="auto">
              <a:xfrm>
                <a:off x="4373" y="3714"/>
                <a:ext cx="7" cy="83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4" name="Line 8836"/>
              <p:cNvSpPr>
                <a:spLocks noChangeShapeType="1"/>
              </p:cNvSpPr>
              <p:nvPr/>
            </p:nvSpPr>
            <p:spPr bwMode="auto">
              <a:xfrm>
                <a:off x="4380" y="3797"/>
                <a:ext cx="8" cy="4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5" name="Line 8837"/>
              <p:cNvSpPr>
                <a:spLocks noChangeShapeType="1"/>
              </p:cNvSpPr>
              <p:nvPr/>
            </p:nvSpPr>
            <p:spPr bwMode="auto">
              <a:xfrm>
                <a:off x="4388" y="3843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6" name="Line 8838"/>
              <p:cNvSpPr>
                <a:spLocks noChangeShapeType="1"/>
              </p:cNvSpPr>
              <p:nvPr/>
            </p:nvSpPr>
            <p:spPr bwMode="auto">
              <a:xfrm>
                <a:off x="4396" y="3858"/>
                <a:ext cx="7" cy="3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7" name="Line 8839"/>
              <p:cNvSpPr>
                <a:spLocks noChangeShapeType="1"/>
              </p:cNvSpPr>
              <p:nvPr/>
            </p:nvSpPr>
            <p:spPr bwMode="auto">
              <a:xfrm>
                <a:off x="4403" y="3894"/>
                <a:ext cx="8" cy="47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8" name="Line 8840"/>
              <p:cNvSpPr>
                <a:spLocks noChangeShapeType="1"/>
              </p:cNvSpPr>
              <p:nvPr/>
            </p:nvSpPr>
            <p:spPr bwMode="auto">
              <a:xfrm>
                <a:off x="4411" y="3941"/>
                <a:ext cx="7" cy="4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9" name="Line 8841"/>
              <p:cNvSpPr>
                <a:spLocks noChangeShapeType="1"/>
              </p:cNvSpPr>
              <p:nvPr/>
            </p:nvSpPr>
            <p:spPr bwMode="auto">
              <a:xfrm>
                <a:off x="4418" y="3982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0" name="Line 8842"/>
              <p:cNvSpPr>
                <a:spLocks noChangeShapeType="1"/>
              </p:cNvSpPr>
              <p:nvPr/>
            </p:nvSpPr>
            <p:spPr bwMode="auto">
              <a:xfrm>
                <a:off x="4426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1" name="Line 8843"/>
              <p:cNvSpPr>
                <a:spLocks noChangeShapeType="1"/>
              </p:cNvSpPr>
              <p:nvPr/>
            </p:nvSpPr>
            <p:spPr bwMode="auto">
              <a:xfrm>
                <a:off x="4433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2" name="Line 8844"/>
              <p:cNvSpPr>
                <a:spLocks noChangeShapeType="1"/>
              </p:cNvSpPr>
              <p:nvPr/>
            </p:nvSpPr>
            <p:spPr bwMode="auto">
              <a:xfrm flipV="1">
                <a:off x="4441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3" name="Line 8845"/>
              <p:cNvSpPr>
                <a:spLocks noChangeShapeType="1"/>
              </p:cNvSpPr>
              <p:nvPr/>
            </p:nvSpPr>
            <p:spPr bwMode="auto">
              <a:xfrm>
                <a:off x="4449" y="400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4" name="Line 8846"/>
              <p:cNvSpPr>
                <a:spLocks noChangeShapeType="1"/>
              </p:cNvSpPr>
              <p:nvPr/>
            </p:nvSpPr>
            <p:spPr bwMode="auto">
              <a:xfrm>
                <a:off x="4456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5" name="Line 8847"/>
              <p:cNvSpPr>
                <a:spLocks noChangeShapeType="1"/>
              </p:cNvSpPr>
              <p:nvPr/>
            </p:nvSpPr>
            <p:spPr bwMode="auto">
              <a:xfrm flipV="1">
                <a:off x="4464" y="399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6" name="Line 8848"/>
              <p:cNvSpPr>
                <a:spLocks noChangeShapeType="1"/>
              </p:cNvSpPr>
              <p:nvPr/>
            </p:nvSpPr>
            <p:spPr bwMode="auto">
              <a:xfrm flipV="1">
                <a:off x="4471" y="398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7" name="Line 8849"/>
              <p:cNvSpPr>
                <a:spLocks noChangeShapeType="1"/>
              </p:cNvSpPr>
              <p:nvPr/>
            </p:nvSpPr>
            <p:spPr bwMode="auto">
              <a:xfrm>
                <a:off x="4479" y="398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8" name="Line 8850"/>
              <p:cNvSpPr>
                <a:spLocks noChangeShapeType="1"/>
              </p:cNvSpPr>
              <p:nvPr/>
            </p:nvSpPr>
            <p:spPr bwMode="auto">
              <a:xfrm>
                <a:off x="4486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9" name="Line 8851"/>
              <p:cNvSpPr>
                <a:spLocks noChangeShapeType="1"/>
              </p:cNvSpPr>
              <p:nvPr/>
            </p:nvSpPr>
            <p:spPr bwMode="auto">
              <a:xfrm>
                <a:off x="4494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0" name="Line 8852"/>
              <p:cNvSpPr>
                <a:spLocks noChangeShapeType="1"/>
              </p:cNvSpPr>
              <p:nvPr/>
            </p:nvSpPr>
            <p:spPr bwMode="auto">
              <a:xfrm>
                <a:off x="4502" y="398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1" name="Line 8853"/>
              <p:cNvSpPr>
                <a:spLocks noChangeShapeType="1"/>
              </p:cNvSpPr>
              <p:nvPr/>
            </p:nvSpPr>
            <p:spPr bwMode="auto">
              <a:xfrm flipV="1">
                <a:off x="4509" y="3977"/>
                <a:ext cx="11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2" name="Line 8854"/>
              <p:cNvSpPr>
                <a:spLocks noChangeShapeType="1"/>
              </p:cNvSpPr>
              <p:nvPr/>
            </p:nvSpPr>
            <p:spPr bwMode="auto">
              <a:xfrm>
                <a:off x="4520" y="397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3" name="Line 8855"/>
              <p:cNvSpPr>
                <a:spLocks noChangeShapeType="1"/>
              </p:cNvSpPr>
              <p:nvPr/>
            </p:nvSpPr>
            <p:spPr bwMode="auto">
              <a:xfrm>
                <a:off x="4528" y="397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4" name="Line 8856"/>
              <p:cNvSpPr>
                <a:spLocks noChangeShapeType="1"/>
              </p:cNvSpPr>
              <p:nvPr/>
            </p:nvSpPr>
            <p:spPr bwMode="auto">
              <a:xfrm>
                <a:off x="4536" y="397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5" name="Line 8857"/>
              <p:cNvSpPr>
                <a:spLocks noChangeShapeType="1"/>
              </p:cNvSpPr>
              <p:nvPr/>
            </p:nvSpPr>
            <p:spPr bwMode="auto">
              <a:xfrm>
                <a:off x="4543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6" name="Line 8858"/>
              <p:cNvSpPr>
                <a:spLocks noChangeShapeType="1"/>
              </p:cNvSpPr>
              <p:nvPr/>
            </p:nvSpPr>
            <p:spPr bwMode="auto">
              <a:xfrm flipV="1">
                <a:off x="4551" y="398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7" name="Line 8859"/>
              <p:cNvSpPr>
                <a:spLocks noChangeShapeType="1"/>
              </p:cNvSpPr>
              <p:nvPr/>
            </p:nvSpPr>
            <p:spPr bwMode="auto">
              <a:xfrm flipV="1">
                <a:off x="4558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8" name="Line 8860"/>
              <p:cNvSpPr>
                <a:spLocks noChangeShapeType="1"/>
              </p:cNvSpPr>
              <p:nvPr/>
            </p:nvSpPr>
            <p:spPr bwMode="auto">
              <a:xfrm flipV="1">
                <a:off x="4566" y="3956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9" name="Line 8861"/>
              <p:cNvSpPr>
                <a:spLocks noChangeShapeType="1"/>
              </p:cNvSpPr>
              <p:nvPr/>
            </p:nvSpPr>
            <p:spPr bwMode="auto">
              <a:xfrm flipV="1">
                <a:off x="4573" y="3935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0" name="Line 8862"/>
              <p:cNvSpPr>
                <a:spLocks noChangeShapeType="1"/>
              </p:cNvSpPr>
              <p:nvPr/>
            </p:nvSpPr>
            <p:spPr bwMode="auto">
              <a:xfrm flipV="1">
                <a:off x="4581" y="3899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1" name="Line 8863"/>
              <p:cNvSpPr>
                <a:spLocks noChangeShapeType="1"/>
              </p:cNvSpPr>
              <p:nvPr/>
            </p:nvSpPr>
            <p:spPr bwMode="auto">
              <a:xfrm flipV="1">
                <a:off x="4589" y="3858"/>
                <a:ext cx="7" cy="4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2" name="Line 8864"/>
              <p:cNvSpPr>
                <a:spLocks noChangeShapeType="1"/>
              </p:cNvSpPr>
              <p:nvPr/>
            </p:nvSpPr>
            <p:spPr bwMode="auto">
              <a:xfrm flipV="1">
                <a:off x="4596" y="3843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3" name="Line 8865"/>
              <p:cNvSpPr>
                <a:spLocks noChangeShapeType="1"/>
              </p:cNvSpPr>
              <p:nvPr/>
            </p:nvSpPr>
            <p:spPr bwMode="auto">
              <a:xfrm flipV="1">
                <a:off x="4604" y="3833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4" name="Line 8866"/>
              <p:cNvSpPr>
                <a:spLocks noChangeShapeType="1"/>
              </p:cNvSpPr>
              <p:nvPr/>
            </p:nvSpPr>
            <p:spPr bwMode="auto">
              <a:xfrm flipV="1">
                <a:off x="4611" y="3812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5" name="Line 8867"/>
              <p:cNvSpPr>
                <a:spLocks noChangeShapeType="1"/>
              </p:cNvSpPr>
              <p:nvPr/>
            </p:nvSpPr>
            <p:spPr bwMode="auto">
              <a:xfrm flipV="1">
                <a:off x="4619" y="3781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6" name="Line 8868"/>
              <p:cNvSpPr>
                <a:spLocks noChangeShapeType="1"/>
              </p:cNvSpPr>
              <p:nvPr/>
            </p:nvSpPr>
            <p:spPr bwMode="auto">
              <a:xfrm flipV="1">
                <a:off x="4626" y="377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7" name="Line 8869"/>
              <p:cNvSpPr>
                <a:spLocks noChangeShapeType="1"/>
              </p:cNvSpPr>
              <p:nvPr/>
            </p:nvSpPr>
            <p:spPr bwMode="auto">
              <a:xfrm>
                <a:off x="4634" y="377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8" name="Line 8870"/>
              <p:cNvSpPr>
                <a:spLocks noChangeShapeType="1"/>
              </p:cNvSpPr>
              <p:nvPr/>
            </p:nvSpPr>
            <p:spPr bwMode="auto">
              <a:xfrm flipV="1">
                <a:off x="4642" y="377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9" name="Line 8871"/>
              <p:cNvSpPr>
                <a:spLocks noChangeShapeType="1"/>
              </p:cNvSpPr>
              <p:nvPr/>
            </p:nvSpPr>
            <p:spPr bwMode="auto">
              <a:xfrm flipV="1">
                <a:off x="4649" y="3735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0" name="Line 8872"/>
              <p:cNvSpPr>
                <a:spLocks noChangeShapeType="1"/>
              </p:cNvSpPr>
              <p:nvPr/>
            </p:nvSpPr>
            <p:spPr bwMode="auto">
              <a:xfrm flipV="1">
                <a:off x="4657" y="3704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1" name="Line 8873"/>
              <p:cNvSpPr>
                <a:spLocks noChangeShapeType="1"/>
              </p:cNvSpPr>
              <p:nvPr/>
            </p:nvSpPr>
            <p:spPr bwMode="auto">
              <a:xfrm flipV="1">
                <a:off x="4664" y="3689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2" name="Line 8874"/>
              <p:cNvSpPr>
                <a:spLocks noChangeShapeType="1"/>
              </p:cNvSpPr>
              <p:nvPr/>
            </p:nvSpPr>
            <p:spPr bwMode="auto">
              <a:xfrm flipV="1">
                <a:off x="4672" y="3668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3" name="Line 8875"/>
              <p:cNvSpPr>
                <a:spLocks noChangeShapeType="1"/>
              </p:cNvSpPr>
              <p:nvPr/>
            </p:nvSpPr>
            <p:spPr bwMode="auto">
              <a:xfrm>
                <a:off x="4679" y="3668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4" name="Line 8876"/>
              <p:cNvSpPr>
                <a:spLocks noChangeShapeType="1"/>
              </p:cNvSpPr>
              <p:nvPr/>
            </p:nvSpPr>
            <p:spPr bwMode="auto">
              <a:xfrm>
                <a:off x="4687" y="3694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5" name="Line 8877"/>
              <p:cNvSpPr>
                <a:spLocks noChangeShapeType="1"/>
              </p:cNvSpPr>
              <p:nvPr/>
            </p:nvSpPr>
            <p:spPr bwMode="auto">
              <a:xfrm>
                <a:off x="4695" y="3714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6" name="Line 8878"/>
              <p:cNvSpPr>
                <a:spLocks noChangeShapeType="1"/>
              </p:cNvSpPr>
              <p:nvPr/>
            </p:nvSpPr>
            <p:spPr bwMode="auto">
              <a:xfrm>
                <a:off x="4702" y="3735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7" name="Line 8879"/>
              <p:cNvSpPr>
                <a:spLocks noChangeShapeType="1"/>
              </p:cNvSpPr>
              <p:nvPr/>
            </p:nvSpPr>
            <p:spPr bwMode="auto">
              <a:xfrm>
                <a:off x="4710" y="3755"/>
                <a:ext cx="11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8" name="Line 8880"/>
              <p:cNvSpPr>
                <a:spLocks noChangeShapeType="1"/>
              </p:cNvSpPr>
              <p:nvPr/>
            </p:nvSpPr>
            <p:spPr bwMode="auto">
              <a:xfrm>
                <a:off x="4721" y="3781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9" name="Line 8881"/>
              <p:cNvSpPr>
                <a:spLocks noChangeShapeType="1"/>
              </p:cNvSpPr>
              <p:nvPr/>
            </p:nvSpPr>
            <p:spPr bwMode="auto">
              <a:xfrm flipV="1">
                <a:off x="4729" y="379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0" name="Line 8882"/>
              <p:cNvSpPr>
                <a:spLocks noChangeShapeType="1"/>
              </p:cNvSpPr>
              <p:nvPr/>
            </p:nvSpPr>
            <p:spPr bwMode="auto">
              <a:xfrm flipV="1">
                <a:off x="4736" y="3761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1" name="Line 8883"/>
              <p:cNvSpPr>
                <a:spLocks noChangeShapeType="1"/>
              </p:cNvSpPr>
              <p:nvPr/>
            </p:nvSpPr>
            <p:spPr bwMode="auto">
              <a:xfrm>
                <a:off x="4744" y="376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2" name="Line 8884"/>
              <p:cNvSpPr>
                <a:spLocks noChangeShapeType="1"/>
              </p:cNvSpPr>
              <p:nvPr/>
            </p:nvSpPr>
            <p:spPr bwMode="auto">
              <a:xfrm>
                <a:off x="4751" y="3761"/>
                <a:ext cx="8" cy="4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3" name="Line 8885"/>
              <p:cNvSpPr>
                <a:spLocks noChangeShapeType="1"/>
              </p:cNvSpPr>
              <p:nvPr/>
            </p:nvSpPr>
            <p:spPr bwMode="auto">
              <a:xfrm>
                <a:off x="4759" y="3807"/>
                <a:ext cx="7" cy="3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4" name="Line 8886"/>
              <p:cNvSpPr>
                <a:spLocks noChangeShapeType="1"/>
              </p:cNvSpPr>
              <p:nvPr/>
            </p:nvSpPr>
            <p:spPr bwMode="auto">
              <a:xfrm>
                <a:off x="4766" y="3843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5" name="Line 8887"/>
              <p:cNvSpPr>
                <a:spLocks noChangeShapeType="1"/>
              </p:cNvSpPr>
              <p:nvPr/>
            </p:nvSpPr>
            <p:spPr bwMode="auto">
              <a:xfrm>
                <a:off x="4774" y="385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6" name="Line 8888"/>
              <p:cNvSpPr>
                <a:spLocks noChangeShapeType="1"/>
              </p:cNvSpPr>
              <p:nvPr/>
            </p:nvSpPr>
            <p:spPr bwMode="auto">
              <a:xfrm flipV="1">
                <a:off x="4782" y="3848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7" name="Line 8889"/>
              <p:cNvSpPr>
                <a:spLocks noChangeShapeType="1"/>
              </p:cNvSpPr>
              <p:nvPr/>
            </p:nvSpPr>
            <p:spPr bwMode="auto">
              <a:xfrm flipV="1">
                <a:off x="4789" y="3833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8" name="Line 8890"/>
              <p:cNvSpPr>
                <a:spLocks noChangeShapeType="1"/>
              </p:cNvSpPr>
              <p:nvPr/>
            </p:nvSpPr>
            <p:spPr bwMode="auto">
              <a:xfrm>
                <a:off x="4797" y="3833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9" name="Line 8891"/>
              <p:cNvSpPr>
                <a:spLocks noChangeShapeType="1"/>
              </p:cNvSpPr>
              <p:nvPr/>
            </p:nvSpPr>
            <p:spPr bwMode="auto">
              <a:xfrm>
                <a:off x="4804" y="3858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0" name="Line 8892"/>
              <p:cNvSpPr>
                <a:spLocks noChangeShapeType="1"/>
              </p:cNvSpPr>
              <p:nvPr/>
            </p:nvSpPr>
            <p:spPr bwMode="auto">
              <a:xfrm>
                <a:off x="4812" y="3879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1" name="Line 8893"/>
              <p:cNvSpPr>
                <a:spLocks noChangeShapeType="1"/>
              </p:cNvSpPr>
              <p:nvPr/>
            </p:nvSpPr>
            <p:spPr bwMode="auto">
              <a:xfrm>
                <a:off x="4819" y="3889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2" name="Line 8894"/>
              <p:cNvSpPr>
                <a:spLocks noChangeShapeType="1"/>
              </p:cNvSpPr>
              <p:nvPr/>
            </p:nvSpPr>
            <p:spPr bwMode="auto">
              <a:xfrm>
                <a:off x="4827" y="3889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3" name="Line 8895"/>
              <p:cNvSpPr>
                <a:spLocks noChangeShapeType="1"/>
              </p:cNvSpPr>
              <p:nvPr/>
            </p:nvSpPr>
            <p:spPr bwMode="auto">
              <a:xfrm>
                <a:off x="4835" y="3905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4" name="Line 8896"/>
              <p:cNvSpPr>
                <a:spLocks noChangeShapeType="1"/>
              </p:cNvSpPr>
              <p:nvPr/>
            </p:nvSpPr>
            <p:spPr bwMode="auto">
              <a:xfrm>
                <a:off x="4842" y="393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5" name="Line 8897"/>
              <p:cNvSpPr>
                <a:spLocks noChangeShapeType="1"/>
              </p:cNvSpPr>
              <p:nvPr/>
            </p:nvSpPr>
            <p:spPr bwMode="auto">
              <a:xfrm flipV="1">
                <a:off x="4850" y="392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6" name="Line 8898"/>
              <p:cNvSpPr>
                <a:spLocks noChangeShapeType="1"/>
              </p:cNvSpPr>
              <p:nvPr/>
            </p:nvSpPr>
            <p:spPr bwMode="auto">
              <a:xfrm flipV="1">
                <a:off x="4857" y="391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7" name="Line 8899"/>
              <p:cNvSpPr>
                <a:spLocks noChangeShapeType="1"/>
              </p:cNvSpPr>
              <p:nvPr/>
            </p:nvSpPr>
            <p:spPr bwMode="auto">
              <a:xfrm>
                <a:off x="4865" y="391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8" name="Line 8900"/>
              <p:cNvSpPr>
                <a:spLocks noChangeShapeType="1"/>
              </p:cNvSpPr>
              <p:nvPr/>
            </p:nvSpPr>
            <p:spPr bwMode="auto">
              <a:xfrm>
                <a:off x="4872" y="392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9" name="Line 8901"/>
              <p:cNvSpPr>
                <a:spLocks noChangeShapeType="1"/>
              </p:cNvSpPr>
              <p:nvPr/>
            </p:nvSpPr>
            <p:spPr bwMode="auto">
              <a:xfrm>
                <a:off x="4880" y="3935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0" name="Line 8902"/>
              <p:cNvSpPr>
                <a:spLocks noChangeShapeType="1"/>
              </p:cNvSpPr>
              <p:nvPr/>
            </p:nvSpPr>
            <p:spPr bwMode="auto">
              <a:xfrm>
                <a:off x="4888" y="3946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1" name="Line 8903"/>
              <p:cNvSpPr>
                <a:spLocks noChangeShapeType="1"/>
              </p:cNvSpPr>
              <p:nvPr/>
            </p:nvSpPr>
            <p:spPr bwMode="auto">
              <a:xfrm>
                <a:off x="4895" y="396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2" name="Line 8904"/>
              <p:cNvSpPr>
                <a:spLocks noChangeShapeType="1"/>
              </p:cNvSpPr>
              <p:nvPr/>
            </p:nvSpPr>
            <p:spPr bwMode="auto">
              <a:xfrm>
                <a:off x="4903" y="396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3" name="Line 8905"/>
              <p:cNvSpPr>
                <a:spLocks noChangeShapeType="1"/>
              </p:cNvSpPr>
              <p:nvPr/>
            </p:nvSpPr>
            <p:spPr bwMode="auto">
              <a:xfrm flipV="1">
                <a:off x="4910" y="3961"/>
                <a:ext cx="12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4" name="Line 8906"/>
              <p:cNvSpPr>
                <a:spLocks noChangeShapeType="1"/>
              </p:cNvSpPr>
              <p:nvPr/>
            </p:nvSpPr>
            <p:spPr bwMode="auto">
              <a:xfrm flipV="1">
                <a:off x="4922" y="395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5" name="Line 8907"/>
              <p:cNvSpPr>
                <a:spLocks noChangeShapeType="1"/>
              </p:cNvSpPr>
              <p:nvPr/>
            </p:nvSpPr>
            <p:spPr bwMode="auto">
              <a:xfrm flipV="1">
                <a:off x="4929" y="395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6" name="Line 8908"/>
              <p:cNvSpPr>
                <a:spLocks noChangeShapeType="1"/>
              </p:cNvSpPr>
              <p:nvPr/>
            </p:nvSpPr>
            <p:spPr bwMode="auto">
              <a:xfrm flipV="1">
                <a:off x="4937" y="394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7" name="Line 8909"/>
              <p:cNvSpPr>
                <a:spLocks noChangeShapeType="1"/>
              </p:cNvSpPr>
              <p:nvPr/>
            </p:nvSpPr>
            <p:spPr bwMode="auto">
              <a:xfrm flipV="1">
                <a:off x="4944" y="3920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8" name="Line 8910"/>
              <p:cNvSpPr>
                <a:spLocks noChangeShapeType="1"/>
              </p:cNvSpPr>
              <p:nvPr/>
            </p:nvSpPr>
            <p:spPr bwMode="auto">
              <a:xfrm flipV="1">
                <a:off x="4952" y="3869"/>
                <a:ext cx="8" cy="5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9" name="Line 8911"/>
              <p:cNvSpPr>
                <a:spLocks noChangeShapeType="1"/>
              </p:cNvSpPr>
              <p:nvPr/>
            </p:nvSpPr>
            <p:spPr bwMode="auto">
              <a:xfrm flipV="1">
                <a:off x="4960" y="3838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0" name="Line 8912"/>
              <p:cNvSpPr>
                <a:spLocks noChangeShapeType="1"/>
              </p:cNvSpPr>
              <p:nvPr/>
            </p:nvSpPr>
            <p:spPr bwMode="auto">
              <a:xfrm flipV="1">
                <a:off x="4967" y="3822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1" name="Line 8913"/>
              <p:cNvSpPr>
                <a:spLocks noChangeShapeType="1"/>
              </p:cNvSpPr>
              <p:nvPr/>
            </p:nvSpPr>
            <p:spPr bwMode="auto">
              <a:xfrm flipV="1">
                <a:off x="4975" y="3802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2" name="Line 8914"/>
              <p:cNvSpPr>
                <a:spLocks noChangeShapeType="1"/>
              </p:cNvSpPr>
              <p:nvPr/>
            </p:nvSpPr>
            <p:spPr bwMode="auto">
              <a:xfrm flipV="1">
                <a:off x="4982" y="3745"/>
                <a:ext cx="8" cy="57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3" name="Line 8915"/>
              <p:cNvSpPr>
                <a:spLocks noChangeShapeType="1"/>
              </p:cNvSpPr>
              <p:nvPr/>
            </p:nvSpPr>
            <p:spPr bwMode="auto">
              <a:xfrm flipV="1">
                <a:off x="4990" y="3694"/>
                <a:ext cx="7" cy="5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4" name="Line 8916"/>
              <p:cNvSpPr>
                <a:spLocks noChangeShapeType="1"/>
              </p:cNvSpPr>
              <p:nvPr/>
            </p:nvSpPr>
            <p:spPr bwMode="auto">
              <a:xfrm flipV="1">
                <a:off x="4997" y="3622"/>
                <a:ext cx="8" cy="72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5" name="Line 8917"/>
              <p:cNvSpPr>
                <a:spLocks noChangeShapeType="1"/>
              </p:cNvSpPr>
              <p:nvPr/>
            </p:nvSpPr>
            <p:spPr bwMode="auto">
              <a:xfrm flipV="1">
                <a:off x="5005" y="3550"/>
                <a:ext cx="8" cy="72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6" name="Line 8918"/>
              <p:cNvSpPr>
                <a:spLocks noChangeShapeType="1"/>
              </p:cNvSpPr>
              <p:nvPr/>
            </p:nvSpPr>
            <p:spPr bwMode="auto">
              <a:xfrm flipV="1">
                <a:off x="5013" y="3519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7" name="Line 8919"/>
              <p:cNvSpPr>
                <a:spLocks noChangeShapeType="1"/>
              </p:cNvSpPr>
              <p:nvPr/>
            </p:nvSpPr>
            <p:spPr bwMode="auto">
              <a:xfrm flipV="1">
                <a:off x="5020" y="3498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8" name="Line 8920"/>
              <p:cNvSpPr>
                <a:spLocks noChangeShapeType="1"/>
              </p:cNvSpPr>
              <p:nvPr/>
            </p:nvSpPr>
            <p:spPr bwMode="auto">
              <a:xfrm flipV="1">
                <a:off x="5028" y="349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9" name="Line 8921"/>
              <p:cNvSpPr>
                <a:spLocks noChangeShapeType="1"/>
              </p:cNvSpPr>
              <p:nvPr/>
            </p:nvSpPr>
            <p:spPr bwMode="auto">
              <a:xfrm>
                <a:off x="5035" y="349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0" name="Line 8922"/>
              <p:cNvSpPr>
                <a:spLocks noChangeShapeType="1"/>
              </p:cNvSpPr>
              <p:nvPr/>
            </p:nvSpPr>
            <p:spPr bwMode="auto">
              <a:xfrm flipV="1">
                <a:off x="5043" y="3406"/>
                <a:ext cx="7" cy="87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1" name="Line 8923"/>
              <p:cNvSpPr>
                <a:spLocks noChangeShapeType="1"/>
              </p:cNvSpPr>
              <p:nvPr/>
            </p:nvSpPr>
            <p:spPr bwMode="auto">
              <a:xfrm flipV="1">
                <a:off x="5050" y="3247"/>
                <a:ext cx="8" cy="159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2" name="Line 8924"/>
              <p:cNvSpPr>
                <a:spLocks noChangeShapeType="1"/>
              </p:cNvSpPr>
              <p:nvPr/>
            </p:nvSpPr>
            <p:spPr bwMode="auto">
              <a:xfrm flipV="1">
                <a:off x="5058" y="3211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31" name="Group 9126"/>
            <p:cNvGrpSpPr>
              <a:grpSpLocks/>
            </p:cNvGrpSpPr>
            <p:nvPr/>
          </p:nvGrpSpPr>
          <p:grpSpPr bwMode="auto">
            <a:xfrm>
              <a:off x="3355" y="3211"/>
              <a:ext cx="2600" cy="807"/>
              <a:chOff x="3355" y="3211"/>
              <a:chExt cx="2600" cy="807"/>
            </a:xfrm>
          </p:grpSpPr>
          <p:sp>
            <p:nvSpPr>
              <p:cNvPr id="12123" name="Line 8926"/>
              <p:cNvSpPr>
                <a:spLocks noChangeShapeType="1"/>
              </p:cNvSpPr>
              <p:nvPr/>
            </p:nvSpPr>
            <p:spPr bwMode="auto">
              <a:xfrm>
                <a:off x="5066" y="3211"/>
                <a:ext cx="7" cy="123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4" name="Line 8927"/>
              <p:cNvSpPr>
                <a:spLocks noChangeShapeType="1"/>
              </p:cNvSpPr>
              <p:nvPr/>
            </p:nvSpPr>
            <p:spPr bwMode="auto">
              <a:xfrm>
                <a:off x="5073" y="3334"/>
                <a:ext cx="8" cy="108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5" name="Line 8928"/>
              <p:cNvSpPr>
                <a:spLocks noChangeShapeType="1"/>
              </p:cNvSpPr>
              <p:nvPr/>
            </p:nvSpPr>
            <p:spPr bwMode="auto">
              <a:xfrm>
                <a:off x="5081" y="3442"/>
                <a:ext cx="7" cy="4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6" name="Line 8929"/>
              <p:cNvSpPr>
                <a:spLocks noChangeShapeType="1"/>
              </p:cNvSpPr>
              <p:nvPr/>
            </p:nvSpPr>
            <p:spPr bwMode="auto">
              <a:xfrm>
                <a:off x="5088" y="3488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7" name="Line 8930"/>
              <p:cNvSpPr>
                <a:spLocks noChangeShapeType="1"/>
              </p:cNvSpPr>
              <p:nvPr/>
            </p:nvSpPr>
            <p:spPr bwMode="auto">
              <a:xfrm flipV="1">
                <a:off x="5096" y="3426"/>
                <a:ext cx="7" cy="83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8" name="Line 8931"/>
              <p:cNvSpPr>
                <a:spLocks noChangeShapeType="1"/>
              </p:cNvSpPr>
              <p:nvPr/>
            </p:nvSpPr>
            <p:spPr bwMode="auto">
              <a:xfrm flipV="1">
                <a:off x="5103" y="3344"/>
                <a:ext cx="8" cy="82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9" name="Line 8932"/>
              <p:cNvSpPr>
                <a:spLocks noChangeShapeType="1"/>
              </p:cNvSpPr>
              <p:nvPr/>
            </p:nvSpPr>
            <p:spPr bwMode="auto">
              <a:xfrm>
                <a:off x="5111" y="3344"/>
                <a:ext cx="11" cy="98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0" name="Line 8933"/>
              <p:cNvSpPr>
                <a:spLocks noChangeShapeType="1"/>
              </p:cNvSpPr>
              <p:nvPr/>
            </p:nvSpPr>
            <p:spPr bwMode="auto">
              <a:xfrm>
                <a:off x="5122" y="3442"/>
                <a:ext cx="8" cy="113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1" name="Line 8934"/>
              <p:cNvSpPr>
                <a:spLocks noChangeShapeType="1"/>
              </p:cNvSpPr>
              <p:nvPr/>
            </p:nvSpPr>
            <p:spPr bwMode="auto">
              <a:xfrm>
                <a:off x="5130" y="3555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2" name="Line 8935"/>
              <p:cNvSpPr>
                <a:spLocks noChangeShapeType="1"/>
              </p:cNvSpPr>
              <p:nvPr/>
            </p:nvSpPr>
            <p:spPr bwMode="auto">
              <a:xfrm>
                <a:off x="5137" y="3586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3" name="Line 8936"/>
              <p:cNvSpPr>
                <a:spLocks noChangeShapeType="1"/>
              </p:cNvSpPr>
              <p:nvPr/>
            </p:nvSpPr>
            <p:spPr bwMode="auto">
              <a:xfrm>
                <a:off x="5145" y="360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4" name="Line 8937"/>
              <p:cNvSpPr>
                <a:spLocks noChangeShapeType="1"/>
              </p:cNvSpPr>
              <p:nvPr/>
            </p:nvSpPr>
            <p:spPr bwMode="auto">
              <a:xfrm flipV="1">
                <a:off x="5153" y="360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5" name="Line 8938"/>
              <p:cNvSpPr>
                <a:spLocks noChangeShapeType="1"/>
              </p:cNvSpPr>
              <p:nvPr/>
            </p:nvSpPr>
            <p:spPr bwMode="auto">
              <a:xfrm>
                <a:off x="5160" y="3601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6" name="Line 8939"/>
              <p:cNvSpPr>
                <a:spLocks noChangeShapeType="1"/>
              </p:cNvSpPr>
              <p:nvPr/>
            </p:nvSpPr>
            <p:spPr bwMode="auto">
              <a:xfrm>
                <a:off x="5168" y="3617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7" name="Line 8940"/>
              <p:cNvSpPr>
                <a:spLocks noChangeShapeType="1"/>
              </p:cNvSpPr>
              <p:nvPr/>
            </p:nvSpPr>
            <p:spPr bwMode="auto">
              <a:xfrm flipV="1">
                <a:off x="5175" y="3606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8" name="Line 8941"/>
              <p:cNvSpPr>
                <a:spLocks noChangeShapeType="1"/>
              </p:cNvSpPr>
              <p:nvPr/>
            </p:nvSpPr>
            <p:spPr bwMode="auto">
              <a:xfrm flipV="1">
                <a:off x="5183" y="3473"/>
                <a:ext cx="7" cy="133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9" name="Line 8942"/>
              <p:cNvSpPr>
                <a:spLocks noChangeShapeType="1"/>
              </p:cNvSpPr>
              <p:nvPr/>
            </p:nvSpPr>
            <p:spPr bwMode="auto">
              <a:xfrm flipV="1">
                <a:off x="5190" y="3390"/>
                <a:ext cx="8" cy="83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0" name="Line 8943"/>
              <p:cNvSpPr>
                <a:spLocks noChangeShapeType="1"/>
              </p:cNvSpPr>
              <p:nvPr/>
            </p:nvSpPr>
            <p:spPr bwMode="auto">
              <a:xfrm>
                <a:off x="5198" y="3390"/>
                <a:ext cx="8" cy="88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1" name="Line 8944"/>
              <p:cNvSpPr>
                <a:spLocks noChangeShapeType="1"/>
              </p:cNvSpPr>
              <p:nvPr/>
            </p:nvSpPr>
            <p:spPr bwMode="auto">
              <a:xfrm>
                <a:off x="5206" y="3478"/>
                <a:ext cx="7" cy="82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2" name="Line 8945"/>
              <p:cNvSpPr>
                <a:spLocks noChangeShapeType="1"/>
              </p:cNvSpPr>
              <p:nvPr/>
            </p:nvSpPr>
            <p:spPr bwMode="auto">
              <a:xfrm>
                <a:off x="5213" y="3560"/>
                <a:ext cx="8" cy="4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3" name="Line 8946"/>
              <p:cNvSpPr>
                <a:spLocks noChangeShapeType="1"/>
              </p:cNvSpPr>
              <p:nvPr/>
            </p:nvSpPr>
            <p:spPr bwMode="auto">
              <a:xfrm>
                <a:off x="5221" y="3606"/>
                <a:ext cx="7" cy="47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4" name="Line 8947"/>
              <p:cNvSpPr>
                <a:spLocks noChangeShapeType="1"/>
              </p:cNvSpPr>
              <p:nvPr/>
            </p:nvSpPr>
            <p:spPr bwMode="auto">
              <a:xfrm>
                <a:off x="5228" y="3653"/>
                <a:ext cx="8" cy="5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5" name="Line 8948"/>
              <p:cNvSpPr>
                <a:spLocks noChangeShapeType="1"/>
              </p:cNvSpPr>
              <p:nvPr/>
            </p:nvSpPr>
            <p:spPr bwMode="auto">
              <a:xfrm>
                <a:off x="5236" y="3704"/>
                <a:ext cx="7" cy="5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6" name="Line 8949"/>
              <p:cNvSpPr>
                <a:spLocks noChangeShapeType="1"/>
              </p:cNvSpPr>
              <p:nvPr/>
            </p:nvSpPr>
            <p:spPr bwMode="auto">
              <a:xfrm>
                <a:off x="5243" y="3755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7" name="Line 8950"/>
              <p:cNvSpPr>
                <a:spLocks noChangeShapeType="1"/>
              </p:cNvSpPr>
              <p:nvPr/>
            </p:nvSpPr>
            <p:spPr bwMode="auto">
              <a:xfrm>
                <a:off x="5251" y="3776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8" name="Line 8951"/>
              <p:cNvSpPr>
                <a:spLocks noChangeShapeType="1"/>
              </p:cNvSpPr>
              <p:nvPr/>
            </p:nvSpPr>
            <p:spPr bwMode="auto">
              <a:xfrm>
                <a:off x="5259" y="3786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9" name="Line 8952"/>
              <p:cNvSpPr>
                <a:spLocks noChangeShapeType="1"/>
              </p:cNvSpPr>
              <p:nvPr/>
            </p:nvSpPr>
            <p:spPr bwMode="auto">
              <a:xfrm>
                <a:off x="5266" y="3812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0" name="Line 8953"/>
              <p:cNvSpPr>
                <a:spLocks noChangeShapeType="1"/>
              </p:cNvSpPr>
              <p:nvPr/>
            </p:nvSpPr>
            <p:spPr bwMode="auto">
              <a:xfrm>
                <a:off x="5274" y="3838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1" name="Line 8954"/>
              <p:cNvSpPr>
                <a:spLocks noChangeShapeType="1"/>
              </p:cNvSpPr>
              <p:nvPr/>
            </p:nvSpPr>
            <p:spPr bwMode="auto">
              <a:xfrm>
                <a:off x="5281" y="3858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2" name="Line 8955"/>
              <p:cNvSpPr>
                <a:spLocks noChangeShapeType="1"/>
              </p:cNvSpPr>
              <p:nvPr/>
            </p:nvSpPr>
            <p:spPr bwMode="auto">
              <a:xfrm>
                <a:off x="5289" y="3869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3" name="Line 8956"/>
              <p:cNvSpPr>
                <a:spLocks noChangeShapeType="1"/>
              </p:cNvSpPr>
              <p:nvPr/>
            </p:nvSpPr>
            <p:spPr bwMode="auto">
              <a:xfrm>
                <a:off x="5296" y="3874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4" name="Line 8957"/>
              <p:cNvSpPr>
                <a:spLocks noChangeShapeType="1"/>
              </p:cNvSpPr>
              <p:nvPr/>
            </p:nvSpPr>
            <p:spPr bwMode="auto">
              <a:xfrm>
                <a:off x="5304" y="3874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5" name="Line 8958"/>
              <p:cNvSpPr>
                <a:spLocks noChangeShapeType="1"/>
              </p:cNvSpPr>
              <p:nvPr/>
            </p:nvSpPr>
            <p:spPr bwMode="auto">
              <a:xfrm>
                <a:off x="5312" y="3879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6" name="Line 8959"/>
              <p:cNvSpPr>
                <a:spLocks noChangeShapeType="1"/>
              </p:cNvSpPr>
              <p:nvPr/>
            </p:nvSpPr>
            <p:spPr bwMode="auto">
              <a:xfrm>
                <a:off x="5319" y="3899"/>
                <a:ext cx="11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7" name="Line 8960"/>
              <p:cNvSpPr>
                <a:spLocks noChangeShapeType="1"/>
              </p:cNvSpPr>
              <p:nvPr/>
            </p:nvSpPr>
            <p:spPr bwMode="auto">
              <a:xfrm flipV="1">
                <a:off x="5330" y="3899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8" name="Line 8961"/>
              <p:cNvSpPr>
                <a:spLocks noChangeShapeType="1"/>
              </p:cNvSpPr>
              <p:nvPr/>
            </p:nvSpPr>
            <p:spPr bwMode="auto">
              <a:xfrm flipV="1">
                <a:off x="5338" y="3894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9" name="Line 8962"/>
              <p:cNvSpPr>
                <a:spLocks noChangeShapeType="1"/>
              </p:cNvSpPr>
              <p:nvPr/>
            </p:nvSpPr>
            <p:spPr bwMode="auto">
              <a:xfrm>
                <a:off x="5346" y="3894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0" name="Line 8963"/>
              <p:cNvSpPr>
                <a:spLocks noChangeShapeType="1"/>
              </p:cNvSpPr>
              <p:nvPr/>
            </p:nvSpPr>
            <p:spPr bwMode="auto">
              <a:xfrm>
                <a:off x="5353" y="3920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1" name="Line 8964"/>
              <p:cNvSpPr>
                <a:spLocks noChangeShapeType="1"/>
              </p:cNvSpPr>
              <p:nvPr/>
            </p:nvSpPr>
            <p:spPr bwMode="auto">
              <a:xfrm flipV="1">
                <a:off x="5361" y="3915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2" name="Line 8965"/>
              <p:cNvSpPr>
                <a:spLocks noChangeShapeType="1"/>
              </p:cNvSpPr>
              <p:nvPr/>
            </p:nvSpPr>
            <p:spPr bwMode="auto">
              <a:xfrm flipV="1">
                <a:off x="5368" y="3889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3" name="Line 8966"/>
              <p:cNvSpPr>
                <a:spLocks noChangeShapeType="1"/>
              </p:cNvSpPr>
              <p:nvPr/>
            </p:nvSpPr>
            <p:spPr bwMode="auto">
              <a:xfrm>
                <a:off x="5376" y="3889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4" name="Line 8967"/>
              <p:cNvSpPr>
                <a:spLocks noChangeShapeType="1"/>
              </p:cNvSpPr>
              <p:nvPr/>
            </p:nvSpPr>
            <p:spPr bwMode="auto">
              <a:xfrm>
                <a:off x="5383" y="3889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5" name="Line 8968"/>
              <p:cNvSpPr>
                <a:spLocks noChangeShapeType="1"/>
              </p:cNvSpPr>
              <p:nvPr/>
            </p:nvSpPr>
            <p:spPr bwMode="auto">
              <a:xfrm flipV="1">
                <a:off x="5391" y="3899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6" name="Line 8969"/>
              <p:cNvSpPr>
                <a:spLocks noChangeShapeType="1"/>
              </p:cNvSpPr>
              <p:nvPr/>
            </p:nvSpPr>
            <p:spPr bwMode="auto">
              <a:xfrm flipV="1">
                <a:off x="5399" y="3879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7" name="Line 8970"/>
              <p:cNvSpPr>
                <a:spLocks noChangeShapeType="1"/>
              </p:cNvSpPr>
              <p:nvPr/>
            </p:nvSpPr>
            <p:spPr bwMode="auto">
              <a:xfrm flipV="1">
                <a:off x="5406" y="3863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8" name="Line 8971"/>
              <p:cNvSpPr>
                <a:spLocks noChangeShapeType="1"/>
              </p:cNvSpPr>
              <p:nvPr/>
            </p:nvSpPr>
            <p:spPr bwMode="auto">
              <a:xfrm flipV="1">
                <a:off x="5414" y="3848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9" name="Line 8972"/>
              <p:cNvSpPr>
                <a:spLocks noChangeShapeType="1"/>
              </p:cNvSpPr>
              <p:nvPr/>
            </p:nvSpPr>
            <p:spPr bwMode="auto">
              <a:xfrm>
                <a:off x="5421" y="3848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0" name="Line 8973"/>
              <p:cNvSpPr>
                <a:spLocks noChangeShapeType="1"/>
              </p:cNvSpPr>
              <p:nvPr/>
            </p:nvSpPr>
            <p:spPr bwMode="auto">
              <a:xfrm>
                <a:off x="5429" y="3858"/>
                <a:ext cx="7" cy="4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1" name="Line 8974"/>
              <p:cNvSpPr>
                <a:spLocks noChangeShapeType="1"/>
              </p:cNvSpPr>
              <p:nvPr/>
            </p:nvSpPr>
            <p:spPr bwMode="auto">
              <a:xfrm>
                <a:off x="5436" y="3899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2" name="Line 8975"/>
              <p:cNvSpPr>
                <a:spLocks noChangeShapeType="1"/>
              </p:cNvSpPr>
              <p:nvPr/>
            </p:nvSpPr>
            <p:spPr bwMode="auto">
              <a:xfrm>
                <a:off x="5444" y="3935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3" name="Line 8976"/>
              <p:cNvSpPr>
                <a:spLocks noChangeShapeType="1"/>
              </p:cNvSpPr>
              <p:nvPr/>
            </p:nvSpPr>
            <p:spPr bwMode="auto">
              <a:xfrm>
                <a:off x="5452" y="3956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4" name="Line 8977"/>
              <p:cNvSpPr>
                <a:spLocks noChangeShapeType="1"/>
              </p:cNvSpPr>
              <p:nvPr/>
            </p:nvSpPr>
            <p:spPr bwMode="auto">
              <a:xfrm flipV="1">
                <a:off x="5459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5" name="Line 8978"/>
              <p:cNvSpPr>
                <a:spLocks noChangeShapeType="1"/>
              </p:cNvSpPr>
              <p:nvPr/>
            </p:nvSpPr>
            <p:spPr bwMode="auto">
              <a:xfrm>
                <a:off x="5467" y="397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6" name="Line 8979"/>
              <p:cNvSpPr>
                <a:spLocks noChangeShapeType="1"/>
              </p:cNvSpPr>
              <p:nvPr/>
            </p:nvSpPr>
            <p:spPr bwMode="auto">
              <a:xfrm flipV="1">
                <a:off x="5474" y="396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7" name="Line 8980"/>
              <p:cNvSpPr>
                <a:spLocks noChangeShapeType="1"/>
              </p:cNvSpPr>
              <p:nvPr/>
            </p:nvSpPr>
            <p:spPr bwMode="auto">
              <a:xfrm>
                <a:off x="5482" y="396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8" name="Line 8981"/>
              <p:cNvSpPr>
                <a:spLocks noChangeShapeType="1"/>
              </p:cNvSpPr>
              <p:nvPr/>
            </p:nvSpPr>
            <p:spPr bwMode="auto">
              <a:xfrm flipV="1">
                <a:off x="5489" y="3946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9" name="Line 8982"/>
              <p:cNvSpPr>
                <a:spLocks noChangeShapeType="1"/>
              </p:cNvSpPr>
              <p:nvPr/>
            </p:nvSpPr>
            <p:spPr bwMode="auto">
              <a:xfrm flipV="1">
                <a:off x="5497" y="3925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0" name="Line 8983"/>
              <p:cNvSpPr>
                <a:spLocks noChangeShapeType="1"/>
              </p:cNvSpPr>
              <p:nvPr/>
            </p:nvSpPr>
            <p:spPr bwMode="auto">
              <a:xfrm>
                <a:off x="5505" y="392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1" name="Line 8984"/>
              <p:cNvSpPr>
                <a:spLocks noChangeShapeType="1"/>
              </p:cNvSpPr>
              <p:nvPr/>
            </p:nvSpPr>
            <p:spPr bwMode="auto">
              <a:xfrm>
                <a:off x="5512" y="3930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2" name="Line 8985"/>
              <p:cNvSpPr>
                <a:spLocks noChangeShapeType="1"/>
              </p:cNvSpPr>
              <p:nvPr/>
            </p:nvSpPr>
            <p:spPr bwMode="auto">
              <a:xfrm>
                <a:off x="5520" y="3951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3" name="Line 8986"/>
              <p:cNvSpPr>
                <a:spLocks noChangeShapeType="1"/>
              </p:cNvSpPr>
              <p:nvPr/>
            </p:nvSpPr>
            <p:spPr bwMode="auto">
              <a:xfrm flipV="1">
                <a:off x="5531" y="394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4" name="Line 8987"/>
              <p:cNvSpPr>
                <a:spLocks noChangeShapeType="1"/>
              </p:cNvSpPr>
              <p:nvPr/>
            </p:nvSpPr>
            <p:spPr bwMode="auto">
              <a:xfrm flipV="1">
                <a:off x="5539" y="394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5" name="Line 8988"/>
              <p:cNvSpPr>
                <a:spLocks noChangeShapeType="1"/>
              </p:cNvSpPr>
              <p:nvPr/>
            </p:nvSpPr>
            <p:spPr bwMode="auto">
              <a:xfrm>
                <a:off x="5546" y="394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6" name="Line 8989"/>
              <p:cNvSpPr>
                <a:spLocks noChangeShapeType="1"/>
              </p:cNvSpPr>
              <p:nvPr/>
            </p:nvSpPr>
            <p:spPr bwMode="auto">
              <a:xfrm>
                <a:off x="5554" y="395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7" name="Line 8990"/>
              <p:cNvSpPr>
                <a:spLocks noChangeShapeType="1"/>
              </p:cNvSpPr>
              <p:nvPr/>
            </p:nvSpPr>
            <p:spPr bwMode="auto">
              <a:xfrm>
                <a:off x="5561" y="3956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8" name="Line 8991"/>
              <p:cNvSpPr>
                <a:spLocks noChangeShapeType="1"/>
              </p:cNvSpPr>
              <p:nvPr/>
            </p:nvSpPr>
            <p:spPr bwMode="auto">
              <a:xfrm>
                <a:off x="5569" y="396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9" name="Line 8992"/>
              <p:cNvSpPr>
                <a:spLocks noChangeShapeType="1"/>
              </p:cNvSpPr>
              <p:nvPr/>
            </p:nvSpPr>
            <p:spPr bwMode="auto">
              <a:xfrm>
                <a:off x="5576" y="397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0" name="Line 8993"/>
              <p:cNvSpPr>
                <a:spLocks noChangeShapeType="1"/>
              </p:cNvSpPr>
              <p:nvPr/>
            </p:nvSpPr>
            <p:spPr bwMode="auto">
              <a:xfrm>
                <a:off x="5584" y="397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1" name="Line 8994"/>
              <p:cNvSpPr>
                <a:spLocks noChangeShapeType="1"/>
              </p:cNvSpPr>
              <p:nvPr/>
            </p:nvSpPr>
            <p:spPr bwMode="auto">
              <a:xfrm>
                <a:off x="5592" y="397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2" name="Line 8995"/>
              <p:cNvSpPr>
                <a:spLocks noChangeShapeType="1"/>
              </p:cNvSpPr>
              <p:nvPr/>
            </p:nvSpPr>
            <p:spPr bwMode="auto">
              <a:xfrm>
                <a:off x="5599" y="397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3" name="Line 8996"/>
              <p:cNvSpPr>
                <a:spLocks noChangeShapeType="1"/>
              </p:cNvSpPr>
              <p:nvPr/>
            </p:nvSpPr>
            <p:spPr bwMode="auto">
              <a:xfrm flipV="1">
                <a:off x="5607" y="396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4" name="Line 8997"/>
              <p:cNvSpPr>
                <a:spLocks noChangeShapeType="1"/>
              </p:cNvSpPr>
              <p:nvPr/>
            </p:nvSpPr>
            <p:spPr bwMode="auto">
              <a:xfrm flipV="1">
                <a:off x="5614" y="396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5" name="Line 8998"/>
              <p:cNvSpPr>
                <a:spLocks noChangeShapeType="1"/>
              </p:cNvSpPr>
              <p:nvPr/>
            </p:nvSpPr>
            <p:spPr bwMode="auto">
              <a:xfrm flipV="1">
                <a:off x="5622" y="395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6" name="Line 8999"/>
              <p:cNvSpPr>
                <a:spLocks noChangeShapeType="1"/>
              </p:cNvSpPr>
              <p:nvPr/>
            </p:nvSpPr>
            <p:spPr bwMode="auto">
              <a:xfrm flipV="1">
                <a:off x="5629" y="395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7" name="Line 9000"/>
              <p:cNvSpPr>
                <a:spLocks noChangeShapeType="1"/>
              </p:cNvSpPr>
              <p:nvPr/>
            </p:nvSpPr>
            <p:spPr bwMode="auto">
              <a:xfrm>
                <a:off x="5637" y="395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8" name="Line 9001"/>
              <p:cNvSpPr>
                <a:spLocks noChangeShapeType="1"/>
              </p:cNvSpPr>
              <p:nvPr/>
            </p:nvSpPr>
            <p:spPr bwMode="auto">
              <a:xfrm>
                <a:off x="5645" y="3961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9" name="Line 9002"/>
              <p:cNvSpPr>
                <a:spLocks noChangeShapeType="1"/>
              </p:cNvSpPr>
              <p:nvPr/>
            </p:nvSpPr>
            <p:spPr bwMode="auto">
              <a:xfrm>
                <a:off x="5652" y="3987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0" name="Line 9003"/>
              <p:cNvSpPr>
                <a:spLocks noChangeShapeType="1"/>
              </p:cNvSpPr>
              <p:nvPr/>
            </p:nvSpPr>
            <p:spPr bwMode="auto">
              <a:xfrm flipV="1">
                <a:off x="5660" y="399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1" name="Line 9004"/>
              <p:cNvSpPr>
                <a:spLocks noChangeShapeType="1"/>
              </p:cNvSpPr>
              <p:nvPr/>
            </p:nvSpPr>
            <p:spPr bwMode="auto">
              <a:xfrm flipV="1">
                <a:off x="5667" y="398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2" name="Line 9005"/>
              <p:cNvSpPr>
                <a:spLocks noChangeShapeType="1"/>
              </p:cNvSpPr>
              <p:nvPr/>
            </p:nvSpPr>
            <p:spPr bwMode="auto">
              <a:xfrm flipV="1">
                <a:off x="5675" y="3971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3" name="Line 9006"/>
              <p:cNvSpPr>
                <a:spLocks noChangeShapeType="1"/>
              </p:cNvSpPr>
              <p:nvPr/>
            </p:nvSpPr>
            <p:spPr bwMode="auto">
              <a:xfrm flipV="1">
                <a:off x="5682" y="3956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4" name="Line 9007"/>
              <p:cNvSpPr>
                <a:spLocks noChangeShapeType="1"/>
              </p:cNvSpPr>
              <p:nvPr/>
            </p:nvSpPr>
            <p:spPr bwMode="auto">
              <a:xfrm flipV="1">
                <a:off x="5690" y="395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5" name="Line 9008"/>
              <p:cNvSpPr>
                <a:spLocks noChangeShapeType="1"/>
              </p:cNvSpPr>
              <p:nvPr/>
            </p:nvSpPr>
            <p:spPr bwMode="auto">
              <a:xfrm flipV="1">
                <a:off x="5698" y="394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6" name="Line 9009"/>
              <p:cNvSpPr>
                <a:spLocks noChangeShapeType="1"/>
              </p:cNvSpPr>
              <p:nvPr/>
            </p:nvSpPr>
            <p:spPr bwMode="auto">
              <a:xfrm flipV="1">
                <a:off x="5705" y="394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7" name="Line 9010"/>
              <p:cNvSpPr>
                <a:spLocks noChangeShapeType="1"/>
              </p:cNvSpPr>
              <p:nvPr/>
            </p:nvSpPr>
            <p:spPr bwMode="auto">
              <a:xfrm>
                <a:off x="5713" y="394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8" name="Line 9011"/>
              <p:cNvSpPr>
                <a:spLocks noChangeShapeType="1"/>
              </p:cNvSpPr>
              <p:nvPr/>
            </p:nvSpPr>
            <p:spPr bwMode="auto">
              <a:xfrm flipV="1">
                <a:off x="5720" y="3935"/>
                <a:ext cx="12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9" name="Line 9012"/>
              <p:cNvSpPr>
                <a:spLocks noChangeShapeType="1"/>
              </p:cNvSpPr>
              <p:nvPr/>
            </p:nvSpPr>
            <p:spPr bwMode="auto">
              <a:xfrm flipV="1">
                <a:off x="5732" y="393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0" name="Line 9013"/>
              <p:cNvSpPr>
                <a:spLocks noChangeShapeType="1"/>
              </p:cNvSpPr>
              <p:nvPr/>
            </p:nvSpPr>
            <p:spPr bwMode="auto">
              <a:xfrm flipV="1">
                <a:off x="5739" y="392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1" name="Line 9014"/>
              <p:cNvSpPr>
                <a:spLocks noChangeShapeType="1"/>
              </p:cNvSpPr>
              <p:nvPr/>
            </p:nvSpPr>
            <p:spPr bwMode="auto">
              <a:xfrm flipV="1">
                <a:off x="5747" y="3899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2" name="Line 9015"/>
              <p:cNvSpPr>
                <a:spLocks noChangeShapeType="1"/>
              </p:cNvSpPr>
              <p:nvPr/>
            </p:nvSpPr>
            <p:spPr bwMode="auto">
              <a:xfrm>
                <a:off x="5754" y="3899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3" name="Line 9016"/>
              <p:cNvSpPr>
                <a:spLocks noChangeShapeType="1"/>
              </p:cNvSpPr>
              <p:nvPr/>
            </p:nvSpPr>
            <p:spPr bwMode="auto">
              <a:xfrm>
                <a:off x="5762" y="3899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4" name="Line 9017"/>
              <p:cNvSpPr>
                <a:spLocks noChangeShapeType="1"/>
              </p:cNvSpPr>
              <p:nvPr/>
            </p:nvSpPr>
            <p:spPr bwMode="auto">
              <a:xfrm>
                <a:off x="5770" y="391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5" name="Line 9018"/>
              <p:cNvSpPr>
                <a:spLocks noChangeShapeType="1"/>
              </p:cNvSpPr>
              <p:nvPr/>
            </p:nvSpPr>
            <p:spPr bwMode="auto">
              <a:xfrm flipV="1">
                <a:off x="5777" y="3899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6" name="Line 9019"/>
              <p:cNvSpPr>
                <a:spLocks noChangeShapeType="1"/>
              </p:cNvSpPr>
              <p:nvPr/>
            </p:nvSpPr>
            <p:spPr bwMode="auto">
              <a:xfrm flipV="1">
                <a:off x="5785" y="3879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7" name="Line 9020"/>
              <p:cNvSpPr>
                <a:spLocks noChangeShapeType="1"/>
              </p:cNvSpPr>
              <p:nvPr/>
            </p:nvSpPr>
            <p:spPr bwMode="auto">
              <a:xfrm>
                <a:off x="5792" y="3879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8" name="Line 9021"/>
              <p:cNvSpPr>
                <a:spLocks noChangeShapeType="1"/>
              </p:cNvSpPr>
              <p:nvPr/>
            </p:nvSpPr>
            <p:spPr bwMode="auto">
              <a:xfrm>
                <a:off x="5800" y="3894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9" name="Line 9022"/>
              <p:cNvSpPr>
                <a:spLocks noChangeShapeType="1"/>
              </p:cNvSpPr>
              <p:nvPr/>
            </p:nvSpPr>
            <p:spPr bwMode="auto">
              <a:xfrm flipV="1">
                <a:off x="5807" y="3884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0" name="Line 9023"/>
              <p:cNvSpPr>
                <a:spLocks noChangeShapeType="1"/>
              </p:cNvSpPr>
              <p:nvPr/>
            </p:nvSpPr>
            <p:spPr bwMode="auto">
              <a:xfrm flipV="1">
                <a:off x="5815" y="3869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1" name="Line 9024"/>
              <p:cNvSpPr>
                <a:spLocks noChangeShapeType="1"/>
              </p:cNvSpPr>
              <p:nvPr/>
            </p:nvSpPr>
            <p:spPr bwMode="auto">
              <a:xfrm flipV="1">
                <a:off x="5823" y="3833"/>
                <a:ext cx="7" cy="3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2" name="Line 9025"/>
              <p:cNvSpPr>
                <a:spLocks noChangeShapeType="1"/>
              </p:cNvSpPr>
              <p:nvPr/>
            </p:nvSpPr>
            <p:spPr bwMode="auto">
              <a:xfrm flipV="1">
                <a:off x="5830" y="3791"/>
                <a:ext cx="8" cy="42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3" name="Line 9026"/>
              <p:cNvSpPr>
                <a:spLocks noChangeShapeType="1"/>
              </p:cNvSpPr>
              <p:nvPr/>
            </p:nvSpPr>
            <p:spPr bwMode="auto">
              <a:xfrm>
                <a:off x="5838" y="3791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4" name="Line 9027"/>
              <p:cNvSpPr>
                <a:spLocks noChangeShapeType="1"/>
              </p:cNvSpPr>
              <p:nvPr/>
            </p:nvSpPr>
            <p:spPr bwMode="auto">
              <a:xfrm>
                <a:off x="5845" y="3807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5" name="Line 9028"/>
              <p:cNvSpPr>
                <a:spLocks noChangeShapeType="1"/>
              </p:cNvSpPr>
              <p:nvPr/>
            </p:nvSpPr>
            <p:spPr bwMode="auto">
              <a:xfrm flipV="1">
                <a:off x="5853" y="3817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6" name="Line 9029"/>
              <p:cNvSpPr>
                <a:spLocks noChangeShapeType="1"/>
              </p:cNvSpPr>
              <p:nvPr/>
            </p:nvSpPr>
            <p:spPr bwMode="auto">
              <a:xfrm flipV="1">
                <a:off x="5860" y="3786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7" name="Line 9030"/>
              <p:cNvSpPr>
                <a:spLocks noChangeShapeType="1"/>
              </p:cNvSpPr>
              <p:nvPr/>
            </p:nvSpPr>
            <p:spPr bwMode="auto">
              <a:xfrm flipV="1">
                <a:off x="5868" y="378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8" name="Line 9031"/>
              <p:cNvSpPr>
                <a:spLocks noChangeShapeType="1"/>
              </p:cNvSpPr>
              <p:nvPr/>
            </p:nvSpPr>
            <p:spPr bwMode="auto">
              <a:xfrm>
                <a:off x="5875" y="378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9" name="Line 9032"/>
              <p:cNvSpPr>
                <a:spLocks noChangeShapeType="1"/>
              </p:cNvSpPr>
              <p:nvPr/>
            </p:nvSpPr>
            <p:spPr bwMode="auto">
              <a:xfrm>
                <a:off x="5883" y="3786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0" name="Line 9033"/>
              <p:cNvSpPr>
                <a:spLocks noChangeShapeType="1"/>
              </p:cNvSpPr>
              <p:nvPr/>
            </p:nvSpPr>
            <p:spPr bwMode="auto">
              <a:xfrm>
                <a:off x="5891" y="3802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1" name="Line 9034"/>
              <p:cNvSpPr>
                <a:spLocks noChangeShapeType="1"/>
              </p:cNvSpPr>
              <p:nvPr/>
            </p:nvSpPr>
            <p:spPr bwMode="auto">
              <a:xfrm>
                <a:off x="5898" y="381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2" name="Line 9035"/>
              <p:cNvSpPr>
                <a:spLocks noChangeShapeType="1"/>
              </p:cNvSpPr>
              <p:nvPr/>
            </p:nvSpPr>
            <p:spPr bwMode="auto">
              <a:xfrm>
                <a:off x="5906" y="382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3" name="Line 9036"/>
              <p:cNvSpPr>
                <a:spLocks noChangeShapeType="1"/>
              </p:cNvSpPr>
              <p:nvPr/>
            </p:nvSpPr>
            <p:spPr bwMode="auto">
              <a:xfrm>
                <a:off x="5913" y="382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4" name="Line 9037"/>
              <p:cNvSpPr>
                <a:spLocks noChangeShapeType="1"/>
              </p:cNvSpPr>
              <p:nvPr/>
            </p:nvSpPr>
            <p:spPr bwMode="auto">
              <a:xfrm>
                <a:off x="5921" y="3827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5" name="Line 9038"/>
              <p:cNvSpPr>
                <a:spLocks noChangeShapeType="1"/>
              </p:cNvSpPr>
              <p:nvPr/>
            </p:nvSpPr>
            <p:spPr bwMode="auto">
              <a:xfrm>
                <a:off x="5928" y="3843"/>
                <a:ext cx="12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6" name="Line 9039"/>
              <p:cNvSpPr>
                <a:spLocks noChangeShapeType="1"/>
              </p:cNvSpPr>
              <p:nvPr/>
            </p:nvSpPr>
            <p:spPr bwMode="auto">
              <a:xfrm>
                <a:off x="5940" y="3853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7" name="Line 9040"/>
              <p:cNvSpPr>
                <a:spLocks noChangeShapeType="1"/>
              </p:cNvSpPr>
              <p:nvPr/>
            </p:nvSpPr>
            <p:spPr bwMode="auto">
              <a:xfrm>
                <a:off x="5947" y="3884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8" name="Line 9041"/>
              <p:cNvSpPr>
                <a:spLocks noChangeShapeType="1"/>
              </p:cNvSpPr>
              <p:nvPr/>
            </p:nvSpPr>
            <p:spPr bwMode="auto">
              <a:xfrm>
                <a:off x="3355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9" name="Line 9042"/>
              <p:cNvSpPr>
                <a:spLocks noChangeShapeType="1"/>
              </p:cNvSpPr>
              <p:nvPr/>
            </p:nvSpPr>
            <p:spPr bwMode="auto">
              <a:xfrm flipV="1">
                <a:off x="3362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0" name="Line 9043"/>
              <p:cNvSpPr>
                <a:spLocks noChangeShapeType="1"/>
              </p:cNvSpPr>
              <p:nvPr/>
            </p:nvSpPr>
            <p:spPr bwMode="auto">
              <a:xfrm>
                <a:off x="3370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1" name="Line 9044"/>
              <p:cNvSpPr>
                <a:spLocks noChangeShapeType="1"/>
              </p:cNvSpPr>
              <p:nvPr/>
            </p:nvSpPr>
            <p:spPr bwMode="auto">
              <a:xfrm flipV="1">
                <a:off x="3377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2" name="Line 9045"/>
              <p:cNvSpPr>
                <a:spLocks noChangeShapeType="1"/>
              </p:cNvSpPr>
              <p:nvPr/>
            </p:nvSpPr>
            <p:spPr bwMode="auto">
              <a:xfrm flipV="1">
                <a:off x="3385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3" name="Line 9046"/>
              <p:cNvSpPr>
                <a:spLocks noChangeShapeType="1"/>
              </p:cNvSpPr>
              <p:nvPr/>
            </p:nvSpPr>
            <p:spPr bwMode="auto">
              <a:xfrm>
                <a:off x="3393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4" name="Line 9047"/>
              <p:cNvSpPr>
                <a:spLocks noChangeShapeType="1"/>
              </p:cNvSpPr>
              <p:nvPr/>
            </p:nvSpPr>
            <p:spPr bwMode="auto">
              <a:xfrm>
                <a:off x="3400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5" name="Line 9048"/>
              <p:cNvSpPr>
                <a:spLocks noChangeShapeType="1"/>
              </p:cNvSpPr>
              <p:nvPr/>
            </p:nvSpPr>
            <p:spPr bwMode="auto">
              <a:xfrm flipV="1">
                <a:off x="3408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6" name="Line 9049"/>
              <p:cNvSpPr>
                <a:spLocks noChangeShapeType="1"/>
              </p:cNvSpPr>
              <p:nvPr/>
            </p:nvSpPr>
            <p:spPr bwMode="auto">
              <a:xfrm flipV="1">
                <a:off x="3415" y="397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7" name="Line 9050"/>
              <p:cNvSpPr>
                <a:spLocks noChangeShapeType="1"/>
              </p:cNvSpPr>
              <p:nvPr/>
            </p:nvSpPr>
            <p:spPr bwMode="auto">
              <a:xfrm>
                <a:off x="3423" y="397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8" name="Line 9051"/>
              <p:cNvSpPr>
                <a:spLocks noChangeShapeType="1"/>
              </p:cNvSpPr>
              <p:nvPr/>
            </p:nvSpPr>
            <p:spPr bwMode="auto">
              <a:xfrm>
                <a:off x="3430" y="398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9" name="Line 9052"/>
              <p:cNvSpPr>
                <a:spLocks noChangeShapeType="1"/>
              </p:cNvSpPr>
              <p:nvPr/>
            </p:nvSpPr>
            <p:spPr bwMode="auto">
              <a:xfrm>
                <a:off x="3438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0" name="Line 9053"/>
              <p:cNvSpPr>
                <a:spLocks noChangeShapeType="1"/>
              </p:cNvSpPr>
              <p:nvPr/>
            </p:nvSpPr>
            <p:spPr bwMode="auto">
              <a:xfrm flipV="1">
                <a:off x="3446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1" name="Line 9054"/>
              <p:cNvSpPr>
                <a:spLocks noChangeShapeType="1"/>
              </p:cNvSpPr>
              <p:nvPr/>
            </p:nvSpPr>
            <p:spPr bwMode="auto">
              <a:xfrm>
                <a:off x="3453" y="398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2" name="Line 9055"/>
              <p:cNvSpPr>
                <a:spLocks noChangeShapeType="1"/>
              </p:cNvSpPr>
              <p:nvPr/>
            </p:nvSpPr>
            <p:spPr bwMode="auto">
              <a:xfrm>
                <a:off x="3461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3" name="Line 9056"/>
              <p:cNvSpPr>
                <a:spLocks noChangeShapeType="1"/>
              </p:cNvSpPr>
              <p:nvPr/>
            </p:nvSpPr>
            <p:spPr bwMode="auto">
              <a:xfrm>
                <a:off x="3468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4" name="Line 9057"/>
              <p:cNvSpPr>
                <a:spLocks noChangeShapeType="1"/>
              </p:cNvSpPr>
              <p:nvPr/>
            </p:nvSpPr>
            <p:spPr bwMode="auto">
              <a:xfrm flipV="1">
                <a:off x="3476" y="399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5" name="Line 9058"/>
              <p:cNvSpPr>
                <a:spLocks noChangeShapeType="1"/>
              </p:cNvSpPr>
              <p:nvPr/>
            </p:nvSpPr>
            <p:spPr bwMode="auto">
              <a:xfrm flipV="1">
                <a:off x="3483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6" name="Line 9059"/>
              <p:cNvSpPr>
                <a:spLocks noChangeShapeType="1"/>
              </p:cNvSpPr>
              <p:nvPr/>
            </p:nvSpPr>
            <p:spPr bwMode="auto">
              <a:xfrm>
                <a:off x="3491" y="3987"/>
                <a:ext cx="11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7" name="Line 9060"/>
              <p:cNvSpPr>
                <a:spLocks noChangeShapeType="1"/>
              </p:cNvSpPr>
              <p:nvPr/>
            </p:nvSpPr>
            <p:spPr bwMode="auto">
              <a:xfrm>
                <a:off x="3502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8" name="Line 9061"/>
              <p:cNvSpPr>
                <a:spLocks noChangeShapeType="1"/>
              </p:cNvSpPr>
              <p:nvPr/>
            </p:nvSpPr>
            <p:spPr bwMode="auto">
              <a:xfrm>
                <a:off x="3510" y="399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9" name="Line 9062"/>
              <p:cNvSpPr>
                <a:spLocks noChangeShapeType="1"/>
              </p:cNvSpPr>
              <p:nvPr/>
            </p:nvSpPr>
            <p:spPr bwMode="auto">
              <a:xfrm>
                <a:off x="3517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0" name="Line 9063"/>
              <p:cNvSpPr>
                <a:spLocks noChangeShapeType="1"/>
              </p:cNvSpPr>
              <p:nvPr/>
            </p:nvSpPr>
            <p:spPr bwMode="auto">
              <a:xfrm>
                <a:off x="3525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1" name="Line 9064"/>
              <p:cNvSpPr>
                <a:spLocks noChangeShapeType="1"/>
              </p:cNvSpPr>
              <p:nvPr/>
            </p:nvSpPr>
            <p:spPr bwMode="auto">
              <a:xfrm>
                <a:off x="3533" y="399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2" name="Line 9065"/>
              <p:cNvSpPr>
                <a:spLocks noChangeShapeType="1"/>
              </p:cNvSpPr>
              <p:nvPr/>
            </p:nvSpPr>
            <p:spPr bwMode="auto">
              <a:xfrm flipV="1">
                <a:off x="3540" y="398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3" name="Line 9066"/>
              <p:cNvSpPr>
                <a:spLocks noChangeShapeType="1"/>
              </p:cNvSpPr>
              <p:nvPr/>
            </p:nvSpPr>
            <p:spPr bwMode="auto">
              <a:xfrm flipV="1">
                <a:off x="3548" y="3961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4" name="Line 9067"/>
              <p:cNvSpPr>
                <a:spLocks noChangeShapeType="1"/>
              </p:cNvSpPr>
              <p:nvPr/>
            </p:nvSpPr>
            <p:spPr bwMode="auto">
              <a:xfrm flipV="1">
                <a:off x="3555" y="395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5" name="Line 9068"/>
              <p:cNvSpPr>
                <a:spLocks noChangeShapeType="1"/>
              </p:cNvSpPr>
              <p:nvPr/>
            </p:nvSpPr>
            <p:spPr bwMode="auto">
              <a:xfrm flipV="1">
                <a:off x="3563" y="395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6" name="Line 9069"/>
              <p:cNvSpPr>
                <a:spLocks noChangeShapeType="1"/>
              </p:cNvSpPr>
              <p:nvPr/>
            </p:nvSpPr>
            <p:spPr bwMode="auto">
              <a:xfrm flipV="1">
                <a:off x="3570" y="394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7" name="Line 9070"/>
              <p:cNvSpPr>
                <a:spLocks noChangeShapeType="1"/>
              </p:cNvSpPr>
              <p:nvPr/>
            </p:nvSpPr>
            <p:spPr bwMode="auto">
              <a:xfrm flipV="1">
                <a:off x="3578" y="3920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8" name="Line 9071"/>
              <p:cNvSpPr>
                <a:spLocks noChangeShapeType="1"/>
              </p:cNvSpPr>
              <p:nvPr/>
            </p:nvSpPr>
            <p:spPr bwMode="auto">
              <a:xfrm flipV="1">
                <a:off x="3586" y="390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9" name="Line 9072"/>
              <p:cNvSpPr>
                <a:spLocks noChangeShapeType="1"/>
              </p:cNvSpPr>
              <p:nvPr/>
            </p:nvSpPr>
            <p:spPr bwMode="auto">
              <a:xfrm>
                <a:off x="3593" y="39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0" name="Line 9073"/>
              <p:cNvSpPr>
                <a:spLocks noChangeShapeType="1"/>
              </p:cNvSpPr>
              <p:nvPr/>
            </p:nvSpPr>
            <p:spPr bwMode="auto">
              <a:xfrm>
                <a:off x="3601" y="39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1" name="Line 9074"/>
              <p:cNvSpPr>
                <a:spLocks noChangeShapeType="1"/>
              </p:cNvSpPr>
              <p:nvPr/>
            </p:nvSpPr>
            <p:spPr bwMode="auto">
              <a:xfrm>
                <a:off x="3608" y="39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2" name="Line 9075"/>
              <p:cNvSpPr>
                <a:spLocks noChangeShapeType="1"/>
              </p:cNvSpPr>
              <p:nvPr/>
            </p:nvSpPr>
            <p:spPr bwMode="auto">
              <a:xfrm>
                <a:off x="3616" y="39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3" name="Line 9076"/>
              <p:cNvSpPr>
                <a:spLocks noChangeShapeType="1"/>
              </p:cNvSpPr>
              <p:nvPr/>
            </p:nvSpPr>
            <p:spPr bwMode="auto">
              <a:xfrm>
                <a:off x="3623" y="3915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4" name="Line 9077"/>
              <p:cNvSpPr>
                <a:spLocks noChangeShapeType="1"/>
              </p:cNvSpPr>
              <p:nvPr/>
            </p:nvSpPr>
            <p:spPr bwMode="auto">
              <a:xfrm>
                <a:off x="3631" y="3935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5" name="Line 9078"/>
              <p:cNvSpPr>
                <a:spLocks noChangeShapeType="1"/>
              </p:cNvSpPr>
              <p:nvPr/>
            </p:nvSpPr>
            <p:spPr bwMode="auto">
              <a:xfrm>
                <a:off x="3639" y="395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6" name="Line 9079"/>
              <p:cNvSpPr>
                <a:spLocks noChangeShapeType="1"/>
              </p:cNvSpPr>
              <p:nvPr/>
            </p:nvSpPr>
            <p:spPr bwMode="auto">
              <a:xfrm flipV="1">
                <a:off x="3646" y="394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7" name="Line 9080"/>
              <p:cNvSpPr>
                <a:spLocks noChangeShapeType="1"/>
              </p:cNvSpPr>
              <p:nvPr/>
            </p:nvSpPr>
            <p:spPr bwMode="auto">
              <a:xfrm>
                <a:off x="3654" y="3946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8" name="Line 9081"/>
              <p:cNvSpPr>
                <a:spLocks noChangeShapeType="1"/>
              </p:cNvSpPr>
              <p:nvPr/>
            </p:nvSpPr>
            <p:spPr bwMode="auto">
              <a:xfrm>
                <a:off x="3661" y="3956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9" name="Line 9082"/>
              <p:cNvSpPr>
                <a:spLocks noChangeShapeType="1"/>
              </p:cNvSpPr>
              <p:nvPr/>
            </p:nvSpPr>
            <p:spPr bwMode="auto">
              <a:xfrm>
                <a:off x="3669" y="3971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0" name="Line 9083"/>
              <p:cNvSpPr>
                <a:spLocks noChangeShapeType="1"/>
              </p:cNvSpPr>
              <p:nvPr/>
            </p:nvSpPr>
            <p:spPr bwMode="auto">
              <a:xfrm>
                <a:off x="3676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1" name="Line 9084"/>
              <p:cNvSpPr>
                <a:spLocks noChangeShapeType="1"/>
              </p:cNvSpPr>
              <p:nvPr/>
            </p:nvSpPr>
            <p:spPr bwMode="auto">
              <a:xfrm>
                <a:off x="3684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2" name="Line 9085"/>
              <p:cNvSpPr>
                <a:spLocks noChangeShapeType="1"/>
              </p:cNvSpPr>
              <p:nvPr/>
            </p:nvSpPr>
            <p:spPr bwMode="auto">
              <a:xfrm>
                <a:off x="3692" y="3987"/>
                <a:ext cx="11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3" name="Line 9086"/>
              <p:cNvSpPr>
                <a:spLocks noChangeShapeType="1"/>
              </p:cNvSpPr>
              <p:nvPr/>
            </p:nvSpPr>
            <p:spPr bwMode="auto">
              <a:xfrm>
                <a:off x="3703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4" name="Line 9087"/>
              <p:cNvSpPr>
                <a:spLocks noChangeShapeType="1"/>
              </p:cNvSpPr>
              <p:nvPr/>
            </p:nvSpPr>
            <p:spPr bwMode="auto">
              <a:xfrm>
                <a:off x="3710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5" name="Line 9088"/>
              <p:cNvSpPr>
                <a:spLocks noChangeShapeType="1"/>
              </p:cNvSpPr>
              <p:nvPr/>
            </p:nvSpPr>
            <p:spPr bwMode="auto">
              <a:xfrm flipV="1">
                <a:off x="3718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6" name="Line 9089"/>
              <p:cNvSpPr>
                <a:spLocks noChangeShapeType="1"/>
              </p:cNvSpPr>
              <p:nvPr/>
            </p:nvSpPr>
            <p:spPr bwMode="auto">
              <a:xfrm flipV="1">
                <a:off x="3726" y="3982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7" name="Line 9090"/>
              <p:cNvSpPr>
                <a:spLocks noChangeShapeType="1"/>
              </p:cNvSpPr>
              <p:nvPr/>
            </p:nvSpPr>
            <p:spPr bwMode="auto">
              <a:xfrm flipV="1">
                <a:off x="3733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8" name="Line 9091"/>
              <p:cNvSpPr>
                <a:spLocks noChangeShapeType="1"/>
              </p:cNvSpPr>
              <p:nvPr/>
            </p:nvSpPr>
            <p:spPr bwMode="auto">
              <a:xfrm>
                <a:off x="3741" y="3977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9" name="Line 9092"/>
              <p:cNvSpPr>
                <a:spLocks noChangeShapeType="1"/>
              </p:cNvSpPr>
              <p:nvPr/>
            </p:nvSpPr>
            <p:spPr bwMode="auto">
              <a:xfrm>
                <a:off x="3748" y="3997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0" name="Line 9093"/>
              <p:cNvSpPr>
                <a:spLocks noChangeShapeType="1"/>
              </p:cNvSpPr>
              <p:nvPr/>
            </p:nvSpPr>
            <p:spPr bwMode="auto">
              <a:xfrm>
                <a:off x="3756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1" name="Line 9094"/>
              <p:cNvSpPr>
                <a:spLocks noChangeShapeType="1"/>
              </p:cNvSpPr>
              <p:nvPr/>
            </p:nvSpPr>
            <p:spPr bwMode="auto">
              <a:xfrm flipV="1">
                <a:off x="3763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2" name="Line 9095"/>
              <p:cNvSpPr>
                <a:spLocks noChangeShapeType="1"/>
              </p:cNvSpPr>
              <p:nvPr/>
            </p:nvSpPr>
            <p:spPr bwMode="auto">
              <a:xfrm>
                <a:off x="3771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3" name="Line 9096"/>
              <p:cNvSpPr>
                <a:spLocks noChangeShapeType="1"/>
              </p:cNvSpPr>
              <p:nvPr/>
            </p:nvSpPr>
            <p:spPr bwMode="auto">
              <a:xfrm>
                <a:off x="3779" y="4013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4" name="Line 9097"/>
              <p:cNvSpPr>
                <a:spLocks noChangeShapeType="1"/>
              </p:cNvSpPr>
              <p:nvPr/>
            </p:nvSpPr>
            <p:spPr bwMode="auto">
              <a:xfrm>
                <a:off x="3786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5" name="Line 9098"/>
              <p:cNvSpPr>
                <a:spLocks noChangeShapeType="1"/>
              </p:cNvSpPr>
              <p:nvPr/>
            </p:nvSpPr>
            <p:spPr bwMode="auto">
              <a:xfrm>
                <a:off x="3794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6" name="Line 9099"/>
              <p:cNvSpPr>
                <a:spLocks noChangeShapeType="1"/>
              </p:cNvSpPr>
              <p:nvPr/>
            </p:nvSpPr>
            <p:spPr bwMode="auto">
              <a:xfrm>
                <a:off x="380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7" name="Line 9100"/>
              <p:cNvSpPr>
                <a:spLocks noChangeShapeType="1"/>
              </p:cNvSpPr>
              <p:nvPr/>
            </p:nvSpPr>
            <p:spPr bwMode="auto">
              <a:xfrm>
                <a:off x="380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8" name="Line 9101"/>
              <p:cNvSpPr>
                <a:spLocks noChangeShapeType="1"/>
              </p:cNvSpPr>
              <p:nvPr/>
            </p:nvSpPr>
            <p:spPr bwMode="auto">
              <a:xfrm>
                <a:off x="381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9" name="Line 9102"/>
              <p:cNvSpPr>
                <a:spLocks noChangeShapeType="1"/>
              </p:cNvSpPr>
              <p:nvPr/>
            </p:nvSpPr>
            <p:spPr bwMode="auto">
              <a:xfrm>
                <a:off x="382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0" name="Line 9103"/>
              <p:cNvSpPr>
                <a:spLocks noChangeShapeType="1"/>
              </p:cNvSpPr>
              <p:nvPr/>
            </p:nvSpPr>
            <p:spPr bwMode="auto">
              <a:xfrm>
                <a:off x="383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1" name="Line 9104"/>
              <p:cNvSpPr>
                <a:spLocks noChangeShapeType="1"/>
              </p:cNvSpPr>
              <p:nvPr/>
            </p:nvSpPr>
            <p:spPr bwMode="auto">
              <a:xfrm>
                <a:off x="383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2" name="Line 9105"/>
              <p:cNvSpPr>
                <a:spLocks noChangeShapeType="1"/>
              </p:cNvSpPr>
              <p:nvPr/>
            </p:nvSpPr>
            <p:spPr bwMode="auto">
              <a:xfrm flipV="1">
                <a:off x="3847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3" name="Line 9106"/>
              <p:cNvSpPr>
                <a:spLocks noChangeShapeType="1"/>
              </p:cNvSpPr>
              <p:nvPr/>
            </p:nvSpPr>
            <p:spPr bwMode="auto">
              <a:xfrm flipV="1">
                <a:off x="3854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4" name="Line 9107"/>
              <p:cNvSpPr>
                <a:spLocks noChangeShapeType="1"/>
              </p:cNvSpPr>
              <p:nvPr/>
            </p:nvSpPr>
            <p:spPr bwMode="auto">
              <a:xfrm flipV="1">
                <a:off x="3862" y="399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5" name="Line 9108"/>
              <p:cNvSpPr>
                <a:spLocks noChangeShapeType="1"/>
              </p:cNvSpPr>
              <p:nvPr/>
            </p:nvSpPr>
            <p:spPr bwMode="auto">
              <a:xfrm>
                <a:off x="3869" y="399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6" name="Line 9109"/>
              <p:cNvSpPr>
                <a:spLocks noChangeShapeType="1"/>
              </p:cNvSpPr>
              <p:nvPr/>
            </p:nvSpPr>
            <p:spPr bwMode="auto">
              <a:xfrm>
                <a:off x="3877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7" name="Line 9110"/>
              <p:cNvSpPr>
                <a:spLocks noChangeShapeType="1"/>
              </p:cNvSpPr>
              <p:nvPr/>
            </p:nvSpPr>
            <p:spPr bwMode="auto">
              <a:xfrm flipV="1">
                <a:off x="3885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8" name="Line 9111"/>
              <p:cNvSpPr>
                <a:spLocks noChangeShapeType="1"/>
              </p:cNvSpPr>
              <p:nvPr/>
            </p:nvSpPr>
            <p:spPr bwMode="auto">
              <a:xfrm flipV="1">
                <a:off x="3892" y="399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9" name="Line 9112"/>
              <p:cNvSpPr>
                <a:spLocks noChangeShapeType="1"/>
              </p:cNvSpPr>
              <p:nvPr/>
            </p:nvSpPr>
            <p:spPr bwMode="auto">
              <a:xfrm>
                <a:off x="3900" y="3992"/>
                <a:ext cx="11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0" name="Line 9113"/>
              <p:cNvSpPr>
                <a:spLocks noChangeShapeType="1"/>
              </p:cNvSpPr>
              <p:nvPr/>
            </p:nvSpPr>
            <p:spPr bwMode="auto">
              <a:xfrm>
                <a:off x="3911" y="3997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1" name="Line 9114"/>
              <p:cNvSpPr>
                <a:spLocks noChangeShapeType="1"/>
              </p:cNvSpPr>
              <p:nvPr/>
            </p:nvSpPr>
            <p:spPr bwMode="auto">
              <a:xfrm>
                <a:off x="3919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2" name="Line 9115"/>
              <p:cNvSpPr>
                <a:spLocks noChangeShapeType="1"/>
              </p:cNvSpPr>
              <p:nvPr/>
            </p:nvSpPr>
            <p:spPr bwMode="auto">
              <a:xfrm>
                <a:off x="392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3" name="Line 9116"/>
              <p:cNvSpPr>
                <a:spLocks noChangeShapeType="1"/>
              </p:cNvSpPr>
              <p:nvPr/>
            </p:nvSpPr>
            <p:spPr bwMode="auto">
              <a:xfrm>
                <a:off x="3934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4" name="Line 9117"/>
              <p:cNvSpPr>
                <a:spLocks noChangeShapeType="1"/>
              </p:cNvSpPr>
              <p:nvPr/>
            </p:nvSpPr>
            <p:spPr bwMode="auto">
              <a:xfrm>
                <a:off x="394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5" name="Line 9118"/>
              <p:cNvSpPr>
                <a:spLocks noChangeShapeType="1"/>
              </p:cNvSpPr>
              <p:nvPr/>
            </p:nvSpPr>
            <p:spPr bwMode="auto">
              <a:xfrm>
                <a:off x="394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6" name="Line 9119"/>
              <p:cNvSpPr>
                <a:spLocks noChangeShapeType="1"/>
              </p:cNvSpPr>
              <p:nvPr/>
            </p:nvSpPr>
            <p:spPr bwMode="auto">
              <a:xfrm>
                <a:off x="395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7" name="Line 9120"/>
              <p:cNvSpPr>
                <a:spLocks noChangeShapeType="1"/>
              </p:cNvSpPr>
              <p:nvPr/>
            </p:nvSpPr>
            <p:spPr bwMode="auto">
              <a:xfrm>
                <a:off x="396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8" name="Line 9121"/>
              <p:cNvSpPr>
                <a:spLocks noChangeShapeType="1"/>
              </p:cNvSpPr>
              <p:nvPr/>
            </p:nvSpPr>
            <p:spPr bwMode="auto">
              <a:xfrm>
                <a:off x="397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9" name="Line 9122"/>
              <p:cNvSpPr>
                <a:spLocks noChangeShapeType="1"/>
              </p:cNvSpPr>
              <p:nvPr/>
            </p:nvSpPr>
            <p:spPr bwMode="auto">
              <a:xfrm>
                <a:off x="397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0" name="Line 9123"/>
              <p:cNvSpPr>
                <a:spLocks noChangeShapeType="1"/>
              </p:cNvSpPr>
              <p:nvPr/>
            </p:nvSpPr>
            <p:spPr bwMode="auto">
              <a:xfrm>
                <a:off x="398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1" name="Line 9124"/>
              <p:cNvSpPr>
                <a:spLocks noChangeShapeType="1"/>
              </p:cNvSpPr>
              <p:nvPr/>
            </p:nvSpPr>
            <p:spPr bwMode="auto">
              <a:xfrm>
                <a:off x="399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2" name="Line 9125"/>
              <p:cNvSpPr>
                <a:spLocks noChangeShapeType="1"/>
              </p:cNvSpPr>
              <p:nvPr/>
            </p:nvSpPr>
            <p:spPr bwMode="auto">
              <a:xfrm>
                <a:off x="400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32" name="Group 9327"/>
            <p:cNvGrpSpPr>
              <a:grpSpLocks/>
            </p:cNvGrpSpPr>
            <p:nvPr/>
          </p:nvGrpSpPr>
          <p:grpSpPr bwMode="auto">
            <a:xfrm>
              <a:off x="4010" y="3283"/>
              <a:ext cx="1544" cy="735"/>
              <a:chOff x="4010" y="3283"/>
              <a:chExt cx="1544" cy="735"/>
            </a:xfrm>
          </p:grpSpPr>
          <p:sp>
            <p:nvSpPr>
              <p:cNvPr id="11923" name="Line 9127"/>
              <p:cNvSpPr>
                <a:spLocks noChangeShapeType="1"/>
              </p:cNvSpPr>
              <p:nvPr/>
            </p:nvSpPr>
            <p:spPr bwMode="auto">
              <a:xfrm>
                <a:off x="401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4" name="Line 9128"/>
              <p:cNvSpPr>
                <a:spLocks noChangeShapeType="1"/>
              </p:cNvSpPr>
              <p:nvPr/>
            </p:nvSpPr>
            <p:spPr bwMode="auto">
              <a:xfrm>
                <a:off x="401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5" name="Line 9129"/>
              <p:cNvSpPr>
                <a:spLocks noChangeShapeType="1"/>
              </p:cNvSpPr>
              <p:nvPr/>
            </p:nvSpPr>
            <p:spPr bwMode="auto">
              <a:xfrm>
                <a:off x="402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6" name="Line 9130"/>
              <p:cNvSpPr>
                <a:spLocks noChangeShapeType="1"/>
              </p:cNvSpPr>
              <p:nvPr/>
            </p:nvSpPr>
            <p:spPr bwMode="auto">
              <a:xfrm>
                <a:off x="403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7" name="Line 9131"/>
              <p:cNvSpPr>
                <a:spLocks noChangeShapeType="1"/>
              </p:cNvSpPr>
              <p:nvPr/>
            </p:nvSpPr>
            <p:spPr bwMode="auto">
              <a:xfrm>
                <a:off x="404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8" name="Line 9132"/>
              <p:cNvSpPr>
                <a:spLocks noChangeShapeType="1"/>
              </p:cNvSpPr>
              <p:nvPr/>
            </p:nvSpPr>
            <p:spPr bwMode="auto">
              <a:xfrm>
                <a:off x="404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9" name="Line 9133"/>
              <p:cNvSpPr>
                <a:spLocks noChangeShapeType="1"/>
              </p:cNvSpPr>
              <p:nvPr/>
            </p:nvSpPr>
            <p:spPr bwMode="auto">
              <a:xfrm>
                <a:off x="405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0" name="Line 9134"/>
              <p:cNvSpPr>
                <a:spLocks noChangeShapeType="1"/>
              </p:cNvSpPr>
              <p:nvPr/>
            </p:nvSpPr>
            <p:spPr bwMode="auto">
              <a:xfrm flipV="1">
                <a:off x="4062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1" name="Line 9135"/>
              <p:cNvSpPr>
                <a:spLocks noChangeShapeType="1"/>
              </p:cNvSpPr>
              <p:nvPr/>
            </p:nvSpPr>
            <p:spPr bwMode="auto">
              <a:xfrm flipV="1">
                <a:off x="4070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2" name="Line 9136"/>
              <p:cNvSpPr>
                <a:spLocks noChangeShapeType="1"/>
              </p:cNvSpPr>
              <p:nvPr/>
            </p:nvSpPr>
            <p:spPr bwMode="auto">
              <a:xfrm flipV="1">
                <a:off x="4078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3" name="Line 9137"/>
              <p:cNvSpPr>
                <a:spLocks noChangeShapeType="1"/>
              </p:cNvSpPr>
              <p:nvPr/>
            </p:nvSpPr>
            <p:spPr bwMode="auto">
              <a:xfrm flipV="1">
                <a:off x="4085" y="399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4" name="Line 9138"/>
              <p:cNvSpPr>
                <a:spLocks noChangeShapeType="1"/>
              </p:cNvSpPr>
              <p:nvPr/>
            </p:nvSpPr>
            <p:spPr bwMode="auto">
              <a:xfrm flipV="1">
                <a:off x="4093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5" name="Line 9139"/>
              <p:cNvSpPr>
                <a:spLocks noChangeShapeType="1"/>
              </p:cNvSpPr>
              <p:nvPr/>
            </p:nvSpPr>
            <p:spPr bwMode="auto">
              <a:xfrm>
                <a:off x="4100" y="3987"/>
                <a:ext cx="12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6" name="Line 9140"/>
              <p:cNvSpPr>
                <a:spLocks noChangeShapeType="1"/>
              </p:cNvSpPr>
              <p:nvPr/>
            </p:nvSpPr>
            <p:spPr bwMode="auto">
              <a:xfrm>
                <a:off x="4112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7" name="Line 9141"/>
              <p:cNvSpPr>
                <a:spLocks noChangeShapeType="1"/>
              </p:cNvSpPr>
              <p:nvPr/>
            </p:nvSpPr>
            <p:spPr bwMode="auto">
              <a:xfrm flipV="1">
                <a:off x="4119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8" name="Line 9142"/>
              <p:cNvSpPr>
                <a:spLocks noChangeShapeType="1"/>
              </p:cNvSpPr>
              <p:nvPr/>
            </p:nvSpPr>
            <p:spPr bwMode="auto">
              <a:xfrm flipV="1">
                <a:off x="4127" y="3987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9" name="Line 9143"/>
              <p:cNvSpPr>
                <a:spLocks noChangeShapeType="1"/>
              </p:cNvSpPr>
              <p:nvPr/>
            </p:nvSpPr>
            <p:spPr bwMode="auto">
              <a:xfrm flipV="1">
                <a:off x="4134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0" name="Line 9144"/>
              <p:cNvSpPr>
                <a:spLocks noChangeShapeType="1"/>
              </p:cNvSpPr>
              <p:nvPr/>
            </p:nvSpPr>
            <p:spPr bwMode="auto">
              <a:xfrm flipV="1">
                <a:off x="4142" y="3971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1" name="Line 9145"/>
              <p:cNvSpPr>
                <a:spLocks noChangeShapeType="1"/>
              </p:cNvSpPr>
              <p:nvPr/>
            </p:nvSpPr>
            <p:spPr bwMode="auto">
              <a:xfrm flipV="1">
                <a:off x="4150" y="396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2" name="Line 9146"/>
              <p:cNvSpPr>
                <a:spLocks noChangeShapeType="1"/>
              </p:cNvSpPr>
              <p:nvPr/>
            </p:nvSpPr>
            <p:spPr bwMode="auto">
              <a:xfrm>
                <a:off x="4157" y="396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3" name="Line 9147"/>
              <p:cNvSpPr>
                <a:spLocks noChangeShapeType="1"/>
              </p:cNvSpPr>
              <p:nvPr/>
            </p:nvSpPr>
            <p:spPr bwMode="auto">
              <a:xfrm flipV="1">
                <a:off x="4165" y="3956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4" name="Line 9148"/>
              <p:cNvSpPr>
                <a:spLocks noChangeShapeType="1"/>
              </p:cNvSpPr>
              <p:nvPr/>
            </p:nvSpPr>
            <p:spPr bwMode="auto">
              <a:xfrm flipV="1">
                <a:off x="4172" y="3930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5" name="Line 9149"/>
              <p:cNvSpPr>
                <a:spLocks noChangeShapeType="1"/>
              </p:cNvSpPr>
              <p:nvPr/>
            </p:nvSpPr>
            <p:spPr bwMode="auto">
              <a:xfrm flipV="1">
                <a:off x="4180" y="3905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6" name="Line 9150"/>
              <p:cNvSpPr>
                <a:spLocks noChangeShapeType="1"/>
              </p:cNvSpPr>
              <p:nvPr/>
            </p:nvSpPr>
            <p:spPr bwMode="auto">
              <a:xfrm flipV="1">
                <a:off x="4187" y="3869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7" name="Line 9151"/>
              <p:cNvSpPr>
                <a:spLocks noChangeShapeType="1"/>
              </p:cNvSpPr>
              <p:nvPr/>
            </p:nvSpPr>
            <p:spPr bwMode="auto">
              <a:xfrm flipV="1">
                <a:off x="4195" y="3833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8" name="Line 9152"/>
              <p:cNvSpPr>
                <a:spLocks noChangeShapeType="1"/>
              </p:cNvSpPr>
              <p:nvPr/>
            </p:nvSpPr>
            <p:spPr bwMode="auto">
              <a:xfrm flipV="1">
                <a:off x="4203" y="3766"/>
                <a:ext cx="7" cy="67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9" name="Line 9153"/>
              <p:cNvSpPr>
                <a:spLocks noChangeShapeType="1"/>
              </p:cNvSpPr>
              <p:nvPr/>
            </p:nvSpPr>
            <p:spPr bwMode="auto">
              <a:xfrm flipV="1">
                <a:off x="4210" y="3699"/>
                <a:ext cx="8" cy="67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0" name="Line 9154"/>
              <p:cNvSpPr>
                <a:spLocks noChangeShapeType="1"/>
              </p:cNvSpPr>
              <p:nvPr/>
            </p:nvSpPr>
            <p:spPr bwMode="auto">
              <a:xfrm flipV="1">
                <a:off x="4218" y="3678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1" name="Line 9155"/>
              <p:cNvSpPr>
                <a:spLocks noChangeShapeType="1"/>
              </p:cNvSpPr>
              <p:nvPr/>
            </p:nvSpPr>
            <p:spPr bwMode="auto">
              <a:xfrm flipV="1">
                <a:off x="4225" y="3663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2" name="Line 9156"/>
              <p:cNvSpPr>
                <a:spLocks noChangeShapeType="1"/>
              </p:cNvSpPr>
              <p:nvPr/>
            </p:nvSpPr>
            <p:spPr bwMode="auto">
              <a:xfrm flipV="1">
                <a:off x="4233" y="3555"/>
                <a:ext cx="7" cy="108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3" name="Line 9157"/>
              <p:cNvSpPr>
                <a:spLocks noChangeShapeType="1"/>
              </p:cNvSpPr>
              <p:nvPr/>
            </p:nvSpPr>
            <p:spPr bwMode="auto">
              <a:xfrm flipV="1">
                <a:off x="4240" y="3426"/>
                <a:ext cx="8" cy="129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4" name="Line 9158"/>
              <p:cNvSpPr>
                <a:spLocks noChangeShapeType="1"/>
              </p:cNvSpPr>
              <p:nvPr/>
            </p:nvSpPr>
            <p:spPr bwMode="auto">
              <a:xfrm flipV="1">
                <a:off x="4248" y="3390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5" name="Line 9159"/>
              <p:cNvSpPr>
                <a:spLocks noChangeShapeType="1"/>
              </p:cNvSpPr>
              <p:nvPr/>
            </p:nvSpPr>
            <p:spPr bwMode="auto">
              <a:xfrm>
                <a:off x="4256" y="3390"/>
                <a:ext cx="7" cy="42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6" name="Line 9160"/>
              <p:cNvSpPr>
                <a:spLocks noChangeShapeType="1"/>
              </p:cNvSpPr>
              <p:nvPr/>
            </p:nvSpPr>
            <p:spPr bwMode="auto">
              <a:xfrm>
                <a:off x="4263" y="3432"/>
                <a:ext cx="8" cy="3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7" name="Line 9161"/>
              <p:cNvSpPr>
                <a:spLocks noChangeShapeType="1"/>
              </p:cNvSpPr>
              <p:nvPr/>
            </p:nvSpPr>
            <p:spPr bwMode="auto">
              <a:xfrm>
                <a:off x="4271" y="3462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8" name="Line 9162"/>
              <p:cNvSpPr>
                <a:spLocks noChangeShapeType="1"/>
              </p:cNvSpPr>
              <p:nvPr/>
            </p:nvSpPr>
            <p:spPr bwMode="auto">
              <a:xfrm flipV="1">
                <a:off x="4278" y="3468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9" name="Line 9163"/>
              <p:cNvSpPr>
                <a:spLocks noChangeShapeType="1"/>
              </p:cNvSpPr>
              <p:nvPr/>
            </p:nvSpPr>
            <p:spPr bwMode="auto">
              <a:xfrm flipV="1">
                <a:off x="4286" y="3360"/>
                <a:ext cx="7" cy="108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0" name="Line 9164"/>
              <p:cNvSpPr>
                <a:spLocks noChangeShapeType="1"/>
              </p:cNvSpPr>
              <p:nvPr/>
            </p:nvSpPr>
            <p:spPr bwMode="auto">
              <a:xfrm flipV="1">
                <a:off x="4293" y="3283"/>
                <a:ext cx="8" cy="77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1" name="Line 9165"/>
              <p:cNvSpPr>
                <a:spLocks noChangeShapeType="1"/>
              </p:cNvSpPr>
              <p:nvPr/>
            </p:nvSpPr>
            <p:spPr bwMode="auto">
              <a:xfrm>
                <a:off x="4301" y="3283"/>
                <a:ext cx="11" cy="4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2" name="Line 9166"/>
              <p:cNvSpPr>
                <a:spLocks noChangeShapeType="1"/>
              </p:cNvSpPr>
              <p:nvPr/>
            </p:nvSpPr>
            <p:spPr bwMode="auto">
              <a:xfrm>
                <a:off x="4312" y="3324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3" name="Line 9167"/>
              <p:cNvSpPr>
                <a:spLocks noChangeShapeType="1"/>
              </p:cNvSpPr>
              <p:nvPr/>
            </p:nvSpPr>
            <p:spPr bwMode="auto">
              <a:xfrm>
                <a:off x="4320" y="3360"/>
                <a:ext cx="7" cy="4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4" name="Line 9168"/>
              <p:cNvSpPr>
                <a:spLocks noChangeShapeType="1"/>
              </p:cNvSpPr>
              <p:nvPr/>
            </p:nvSpPr>
            <p:spPr bwMode="auto">
              <a:xfrm>
                <a:off x="4327" y="3401"/>
                <a:ext cx="8" cy="4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5" name="Line 9169"/>
              <p:cNvSpPr>
                <a:spLocks noChangeShapeType="1"/>
              </p:cNvSpPr>
              <p:nvPr/>
            </p:nvSpPr>
            <p:spPr bwMode="auto">
              <a:xfrm>
                <a:off x="4335" y="3442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6" name="Line 9170"/>
              <p:cNvSpPr>
                <a:spLocks noChangeShapeType="1"/>
              </p:cNvSpPr>
              <p:nvPr/>
            </p:nvSpPr>
            <p:spPr bwMode="auto">
              <a:xfrm>
                <a:off x="4343" y="3468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7" name="Line 9171"/>
              <p:cNvSpPr>
                <a:spLocks noChangeShapeType="1"/>
              </p:cNvSpPr>
              <p:nvPr/>
            </p:nvSpPr>
            <p:spPr bwMode="auto">
              <a:xfrm>
                <a:off x="4350" y="349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8" name="Line 9172"/>
              <p:cNvSpPr>
                <a:spLocks noChangeShapeType="1"/>
              </p:cNvSpPr>
              <p:nvPr/>
            </p:nvSpPr>
            <p:spPr bwMode="auto">
              <a:xfrm flipV="1">
                <a:off x="4358" y="3488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9" name="Line 9173"/>
              <p:cNvSpPr>
                <a:spLocks noChangeShapeType="1"/>
              </p:cNvSpPr>
              <p:nvPr/>
            </p:nvSpPr>
            <p:spPr bwMode="auto">
              <a:xfrm>
                <a:off x="4365" y="3488"/>
                <a:ext cx="8" cy="4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0" name="Line 9174"/>
              <p:cNvSpPr>
                <a:spLocks noChangeShapeType="1"/>
              </p:cNvSpPr>
              <p:nvPr/>
            </p:nvSpPr>
            <p:spPr bwMode="auto">
              <a:xfrm>
                <a:off x="4373" y="3529"/>
                <a:ext cx="7" cy="52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1" name="Line 9175"/>
              <p:cNvSpPr>
                <a:spLocks noChangeShapeType="1"/>
              </p:cNvSpPr>
              <p:nvPr/>
            </p:nvSpPr>
            <p:spPr bwMode="auto">
              <a:xfrm>
                <a:off x="4380" y="3581"/>
                <a:ext cx="8" cy="5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2" name="Line 9176"/>
              <p:cNvSpPr>
                <a:spLocks noChangeShapeType="1"/>
              </p:cNvSpPr>
              <p:nvPr/>
            </p:nvSpPr>
            <p:spPr bwMode="auto">
              <a:xfrm>
                <a:off x="4388" y="3632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3" name="Line 9177"/>
              <p:cNvSpPr>
                <a:spLocks noChangeShapeType="1"/>
              </p:cNvSpPr>
              <p:nvPr/>
            </p:nvSpPr>
            <p:spPr bwMode="auto">
              <a:xfrm>
                <a:off x="4396" y="3668"/>
                <a:ext cx="7" cy="4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4" name="Line 9178"/>
              <p:cNvSpPr>
                <a:spLocks noChangeShapeType="1"/>
              </p:cNvSpPr>
              <p:nvPr/>
            </p:nvSpPr>
            <p:spPr bwMode="auto">
              <a:xfrm>
                <a:off x="4403" y="3714"/>
                <a:ext cx="8" cy="47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5" name="Line 9179"/>
              <p:cNvSpPr>
                <a:spLocks noChangeShapeType="1"/>
              </p:cNvSpPr>
              <p:nvPr/>
            </p:nvSpPr>
            <p:spPr bwMode="auto">
              <a:xfrm>
                <a:off x="4411" y="3761"/>
                <a:ext cx="7" cy="3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6" name="Line 9180"/>
              <p:cNvSpPr>
                <a:spLocks noChangeShapeType="1"/>
              </p:cNvSpPr>
              <p:nvPr/>
            </p:nvSpPr>
            <p:spPr bwMode="auto">
              <a:xfrm>
                <a:off x="4418" y="37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7" name="Line 9181"/>
              <p:cNvSpPr>
                <a:spLocks noChangeShapeType="1"/>
              </p:cNvSpPr>
              <p:nvPr/>
            </p:nvSpPr>
            <p:spPr bwMode="auto">
              <a:xfrm>
                <a:off x="4426" y="37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8" name="Line 9182"/>
              <p:cNvSpPr>
                <a:spLocks noChangeShapeType="1"/>
              </p:cNvSpPr>
              <p:nvPr/>
            </p:nvSpPr>
            <p:spPr bwMode="auto">
              <a:xfrm>
                <a:off x="4433" y="3802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9" name="Line 9183"/>
              <p:cNvSpPr>
                <a:spLocks noChangeShapeType="1"/>
              </p:cNvSpPr>
              <p:nvPr/>
            </p:nvSpPr>
            <p:spPr bwMode="auto">
              <a:xfrm>
                <a:off x="4441" y="3838"/>
                <a:ext cx="8" cy="4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0" name="Line 9184"/>
              <p:cNvSpPr>
                <a:spLocks noChangeShapeType="1"/>
              </p:cNvSpPr>
              <p:nvPr/>
            </p:nvSpPr>
            <p:spPr bwMode="auto">
              <a:xfrm>
                <a:off x="4449" y="3879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1" name="Line 9185"/>
              <p:cNvSpPr>
                <a:spLocks noChangeShapeType="1"/>
              </p:cNvSpPr>
              <p:nvPr/>
            </p:nvSpPr>
            <p:spPr bwMode="auto">
              <a:xfrm>
                <a:off x="4456" y="3879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2" name="Line 9186"/>
              <p:cNvSpPr>
                <a:spLocks noChangeShapeType="1"/>
              </p:cNvSpPr>
              <p:nvPr/>
            </p:nvSpPr>
            <p:spPr bwMode="auto">
              <a:xfrm flipV="1">
                <a:off x="4464" y="3869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3" name="Line 9187"/>
              <p:cNvSpPr>
                <a:spLocks noChangeShapeType="1"/>
              </p:cNvSpPr>
              <p:nvPr/>
            </p:nvSpPr>
            <p:spPr bwMode="auto">
              <a:xfrm flipV="1">
                <a:off x="4471" y="3853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4" name="Line 9188"/>
              <p:cNvSpPr>
                <a:spLocks noChangeShapeType="1"/>
              </p:cNvSpPr>
              <p:nvPr/>
            </p:nvSpPr>
            <p:spPr bwMode="auto">
              <a:xfrm>
                <a:off x="4479" y="3853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5" name="Line 9189"/>
              <p:cNvSpPr>
                <a:spLocks noChangeShapeType="1"/>
              </p:cNvSpPr>
              <p:nvPr/>
            </p:nvSpPr>
            <p:spPr bwMode="auto">
              <a:xfrm>
                <a:off x="4486" y="3863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6" name="Line 9190"/>
              <p:cNvSpPr>
                <a:spLocks noChangeShapeType="1"/>
              </p:cNvSpPr>
              <p:nvPr/>
            </p:nvSpPr>
            <p:spPr bwMode="auto">
              <a:xfrm>
                <a:off x="4494" y="3884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7" name="Line 9191"/>
              <p:cNvSpPr>
                <a:spLocks noChangeShapeType="1"/>
              </p:cNvSpPr>
              <p:nvPr/>
            </p:nvSpPr>
            <p:spPr bwMode="auto">
              <a:xfrm>
                <a:off x="4502" y="3894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8" name="Line 9192"/>
              <p:cNvSpPr>
                <a:spLocks noChangeShapeType="1"/>
              </p:cNvSpPr>
              <p:nvPr/>
            </p:nvSpPr>
            <p:spPr bwMode="auto">
              <a:xfrm>
                <a:off x="4509" y="3899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9" name="Line 9193"/>
              <p:cNvSpPr>
                <a:spLocks noChangeShapeType="1"/>
              </p:cNvSpPr>
              <p:nvPr/>
            </p:nvSpPr>
            <p:spPr bwMode="auto">
              <a:xfrm>
                <a:off x="4520" y="3899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0" name="Line 9194"/>
              <p:cNvSpPr>
                <a:spLocks noChangeShapeType="1"/>
              </p:cNvSpPr>
              <p:nvPr/>
            </p:nvSpPr>
            <p:spPr bwMode="auto">
              <a:xfrm>
                <a:off x="4528" y="3910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1" name="Line 9195"/>
              <p:cNvSpPr>
                <a:spLocks noChangeShapeType="1"/>
              </p:cNvSpPr>
              <p:nvPr/>
            </p:nvSpPr>
            <p:spPr bwMode="auto">
              <a:xfrm flipV="1">
                <a:off x="4536" y="39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2" name="Line 9196"/>
              <p:cNvSpPr>
                <a:spLocks noChangeShapeType="1"/>
              </p:cNvSpPr>
              <p:nvPr/>
            </p:nvSpPr>
            <p:spPr bwMode="auto">
              <a:xfrm flipV="1">
                <a:off x="4543" y="3899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3" name="Line 9197"/>
              <p:cNvSpPr>
                <a:spLocks noChangeShapeType="1"/>
              </p:cNvSpPr>
              <p:nvPr/>
            </p:nvSpPr>
            <p:spPr bwMode="auto">
              <a:xfrm>
                <a:off x="4551" y="3899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4" name="Line 9198"/>
              <p:cNvSpPr>
                <a:spLocks noChangeShapeType="1"/>
              </p:cNvSpPr>
              <p:nvPr/>
            </p:nvSpPr>
            <p:spPr bwMode="auto">
              <a:xfrm>
                <a:off x="4558" y="39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5" name="Line 9199"/>
              <p:cNvSpPr>
                <a:spLocks noChangeShapeType="1"/>
              </p:cNvSpPr>
              <p:nvPr/>
            </p:nvSpPr>
            <p:spPr bwMode="auto">
              <a:xfrm flipV="1">
                <a:off x="4566" y="39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6" name="Line 9200"/>
              <p:cNvSpPr>
                <a:spLocks noChangeShapeType="1"/>
              </p:cNvSpPr>
              <p:nvPr/>
            </p:nvSpPr>
            <p:spPr bwMode="auto">
              <a:xfrm flipV="1">
                <a:off x="4573" y="3899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7" name="Line 9201"/>
              <p:cNvSpPr>
                <a:spLocks noChangeShapeType="1"/>
              </p:cNvSpPr>
              <p:nvPr/>
            </p:nvSpPr>
            <p:spPr bwMode="auto">
              <a:xfrm flipV="1">
                <a:off x="4581" y="3884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8" name="Line 9202"/>
              <p:cNvSpPr>
                <a:spLocks noChangeShapeType="1"/>
              </p:cNvSpPr>
              <p:nvPr/>
            </p:nvSpPr>
            <p:spPr bwMode="auto">
              <a:xfrm flipV="1">
                <a:off x="4589" y="3874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9" name="Line 9203"/>
              <p:cNvSpPr>
                <a:spLocks noChangeShapeType="1"/>
              </p:cNvSpPr>
              <p:nvPr/>
            </p:nvSpPr>
            <p:spPr bwMode="auto">
              <a:xfrm flipV="1">
                <a:off x="4596" y="3858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0" name="Line 9204"/>
              <p:cNvSpPr>
                <a:spLocks noChangeShapeType="1"/>
              </p:cNvSpPr>
              <p:nvPr/>
            </p:nvSpPr>
            <p:spPr bwMode="auto">
              <a:xfrm flipV="1">
                <a:off x="4604" y="3838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1" name="Line 9205"/>
              <p:cNvSpPr>
                <a:spLocks noChangeShapeType="1"/>
              </p:cNvSpPr>
              <p:nvPr/>
            </p:nvSpPr>
            <p:spPr bwMode="auto">
              <a:xfrm flipV="1">
                <a:off x="4611" y="382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2" name="Line 9206"/>
              <p:cNvSpPr>
                <a:spLocks noChangeShapeType="1"/>
              </p:cNvSpPr>
              <p:nvPr/>
            </p:nvSpPr>
            <p:spPr bwMode="auto">
              <a:xfrm flipV="1">
                <a:off x="4619" y="381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3" name="Line 9207"/>
              <p:cNvSpPr>
                <a:spLocks noChangeShapeType="1"/>
              </p:cNvSpPr>
              <p:nvPr/>
            </p:nvSpPr>
            <p:spPr bwMode="auto">
              <a:xfrm flipV="1">
                <a:off x="4626" y="381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4" name="Line 9208"/>
              <p:cNvSpPr>
                <a:spLocks noChangeShapeType="1"/>
              </p:cNvSpPr>
              <p:nvPr/>
            </p:nvSpPr>
            <p:spPr bwMode="auto">
              <a:xfrm>
                <a:off x="4634" y="381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5" name="Line 9209"/>
              <p:cNvSpPr>
                <a:spLocks noChangeShapeType="1"/>
              </p:cNvSpPr>
              <p:nvPr/>
            </p:nvSpPr>
            <p:spPr bwMode="auto">
              <a:xfrm flipV="1">
                <a:off x="4642" y="381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6" name="Line 9210"/>
              <p:cNvSpPr>
                <a:spLocks noChangeShapeType="1"/>
              </p:cNvSpPr>
              <p:nvPr/>
            </p:nvSpPr>
            <p:spPr bwMode="auto">
              <a:xfrm flipV="1">
                <a:off x="4649" y="3786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7" name="Line 9211"/>
              <p:cNvSpPr>
                <a:spLocks noChangeShapeType="1"/>
              </p:cNvSpPr>
              <p:nvPr/>
            </p:nvSpPr>
            <p:spPr bwMode="auto">
              <a:xfrm flipV="1">
                <a:off x="4657" y="3766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8" name="Line 9212"/>
              <p:cNvSpPr>
                <a:spLocks noChangeShapeType="1"/>
              </p:cNvSpPr>
              <p:nvPr/>
            </p:nvSpPr>
            <p:spPr bwMode="auto">
              <a:xfrm>
                <a:off x="4664" y="3766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9" name="Line 9213"/>
              <p:cNvSpPr>
                <a:spLocks noChangeShapeType="1"/>
              </p:cNvSpPr>
              <p:nvPr/>
            </p:nvSpPr>
            <p:spPr bwMode="auto">
              <a:xfrm>
                <a:off x="4672" y="3776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0" name="Line 9214"/>
              <p:cNvSpPr>
                <a:spLocks noChangeShapeType="1"/>
              </p:cNvSpPr>
              <p:nvPr/>
            </p:nvSpPr>
            <p:spPr bwMode="auto">
              <a:xfrm>
                <a:off x="4679" y="3786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1" name="Line 9215"/>
              <p:cNvSpPr>
                <a:spLocks noChangeShapeType="1"/>
              </p:cNvSpPr>
              <p:nvPr/>
            </p:nvSpPr>
            <p:spPr bwMode="auto">
              <a:xfrm>
                <a:off x="4687" y="3812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2" name="Line 9216"/>
              <p:cNvSpPr>
                <a:spLocks noChangeShapeType="1"/>
              </p:cNvSpPr>
              <p:nvPr/>
            </p:nvSpPr>
            <p:spPr bwMode="auto">
              <a:xfrm>
                <a:off x="4695" y="3838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3" name="Line 9217"/>
              <p:cNvSpPr>
                <a:spLocks noChangeShapeType="1"/>
              </p:cNvSpPr>
              <p:nvPr/>
            </p:nvSpPr>
            <p:spPr bwMode="auto">
              <a:xfrm>
                <a:off x="4702" y="3858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4" name="Line 9218"/>
              <p:cNvSpPr>
                <a:spLocks noChangeShapeType="1"/>
              </p:cNvSpPr>
              <p:nvPr/>
            </p:nvSpPr>
            <p:spPr bwMode="auto">
              <a:xfrm>
                <a:off x="4710" y="3879"/>
                <a:ext cx="11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5" name="Line 9219"/>
              <p:cNvSpPr>
                <a:spLocks noChangeShapeType="1"/>
              </p:cNvSpPr>
              <p:nvPr/>
            </p:nvSpPr>
            <p:spPr bwMode="auto">
              <a:xfrm>
                <a:off x="4721" y="3894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6" name="Line 9220"/>
              <p:cNvSpPr>
                <a:spLocks noChangeShapeType="1"/>
              </p:cNvSpPr>
              <p:nvPr/>
            </p:nvSpPr>
            <p:spPr bwMode="auto">
              <a:xfrm flipV="1">
                <a:off x="4729" y="391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7" name="Line 9221"/>
              <p:cNvSpPr>
                <a:spLocks noChangeShapeType="1"/>
              </p:cNvSpPr>
              <p:nvPr/>
            </p:nvSpPr>
            <p:spPr bwMode="auto">
              <a:xfrm flipV="1">
                <a:off x="4736" y="3894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8" name="Line 9222"/>
              <p:cNvSpPr>
                <a:spLocks noChangeShapeType="1"/>
              </p:cNvSpPr>
              <p:nvPr/>
            </p:nvSpPr>
            <p:spPr bwMode="auto">
              <a:xfrm>
                <a:off x="4744" y="3894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9" name="Line 9223"/>
              <p:cNvSpPr>
                <a:spLocks noChangeShapeType="1"/>
              </p:cNvSpPr>
              <p:nvPr/>
            </p:nvSpPr>
            <p:spPr bwMode="auto">
              <a:xfrm>
                <a:off x="4751" y="3894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0" name="Line 9224"/>
              <p:cNvSpPr>
                <a:spLocks noChangeShapeType="1"/>
              </p:cNvSpPr>
              <p:nvPr/>
            </p:nvSpPr>
            <p:spPr bwMode="auto">
              <a:xfrm>
                <a:off x="4759" y="390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1" name="Line 9225"/>
              <p:cNvSpPr>
                <a:spLocks noChangeShapeType="1"/>
              </p:cNvSpPr>
              <p:nvPr/>
            </p:nvSpPr>
            <p:spPr bwMode="auto">
              <a:xfrm>
                <a:off x="4766" y="391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2" name="Line 9226"/>
              <p:cNvSpPr>
                <a:spLocks noChangeShapeType="1"/>
              </p:cNvSpPr>
              <p:nvPr/>
            </p:nvSpPr>
            <p:spPr bwMode="auto">
              <a:xfrm>
                <a:off x="4774" y="392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3" name="Line 9227"/>
              <p:cNvSpPr>
                <a:spLocks noChangeShapeType="1"/>
              </p:cNvSpPr>
              <p:nvPr/>
            </p:nvSpPr>
            <p:spPr bwMode="auto">
              <a:xfrm flipV="1">
                <a:off x="4782" y="3910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4" name="Line 9228"/>
              <p:cNvSpPr>
                <a:spLocks noChangeShapeType="1"/>
              </p:cNvSpPr>
              <p:nvPr/>
            </p:nvSpPr>
            <p:spPr bwMode="auto">
              <a:xfrm flipV="1">
                <a:off x="4789" y="3884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5" name="Line 9229"/>
              <p:cNvSpPr>
                <a:spLocks noChangeShapeType="1"/>
              </p:cNvSpPr>
              <p:nvPr/>
            </p:nvSpPr>
            <p:spPr bwMode="auto">
              <a:xfrm>
                <a:off x="4797" y="3884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6" name="Line 9230"/>
              <p:cNvSpPr>
                <a:spLocks noChangeShapeType="1"/>
              </p:cNvSpPr>
              <p:nvPr/>
            </p:nvSpPr>
            <p:spPr bwMode="auto">
              <a:xfrm>
                <a:off x="4804" y="3905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7" name="Line 9231"/>
              <p:cNvSpPr>
                <a:spLocks noChangeShapeType="1"/>
              </p:cNvSpPr>
              <p:nvPr/>
            </p:nvSpPr>
            <p:spPr bwMode="auto">
              <a:xfrm flipV="1">
                <a:off x="4812" y="391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8" name="Line 9232"/>
              <p:cNvSpPr>
                <a:spLocks noChangeShapeType="1"/>
              </p:cNvSpPr>
              <p:nvPr/>
            </p:nvSpPr>
            <p:spPr bwMode="auto">
              <a:xfrm flipV="1">
                <a:off x="4819" y="3889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9" name="Line 9233"/>
              <p:cNvSpPr>
                <a:spLocks noChangeShapeType="1"/>
              </p:cNvSpPr>
              <p:nvPr/>
            </p:nvSpPr>
            <p:spPr bwMode="auto">
              <a:xfrm>
                <a:off x="4827" y="388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0" name="Line 9234"/>
              <p:cNvSpPr>
                <a:spLocks noChangeShapeType="1"/>
              </p:cNvSpPr>
              <p:nvPr/>
            </p:nvSpPr>
            <p:spPr bwMode="auto">
              <a:xfrm>
                <a:off x="4835" y="3894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1" name="Line 9235"/>
              <p:cNvSpPr>
                <a:spLocks noChangeShapeType="1"/>
              </p:cNvSpPr>
              <p:nvPr/>
            </p:nvSpPr>
            <p:spPr bwMode="auto">
              <a:xfrm>
                <a:off x="4842" y="391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2" name="Line 9236"/>
              <p:cNvSpPr>
                <a:spLocks noChangeShapeType="1"/>
              </p:cNvSpPr>
              <p:nvPr/>
            </p:nvSpPr>
            <p:spPr bwMode="auto">
              <a:xfrm flipV="1">
                <a:off x="4850" y="3905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3" name="Line 9237"/>
              <p:cNvSpPr>
                <a:spLocks noChangeShapeType="1"/>
              </p:cNvSpPr>
              <p:nvPr/>
            </p:nvSpPr>
            <p:spPr bwMode="auto">
              <a:xfrm>
                <a:off x="4857" y="390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4" name="Line 9238"/>
              <p:cNvSpPr>
                <a:spLocks noChangeShapeType="1"/>
              </p:cNvSpPr>
              <p:nvPr/>
            </p:nvSpPr>
            <p:spPr bwMode="auto">
              <a:xfrm>
                <a:off x="4865" y="3905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5" name="Line 9239"/>
              <p:cNvSpPr>
                <a:spLocks noChangeShapeType="1"/>
              </p:cNvSpPr>
              <p:nvPr/>
            </p:nvSpPr>
            <p:spPr bwMode="auto">
              <a:xfrm>
                <a:off x="4872" y="3930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6" name="Line 9240"/>
              <p:cNvSpPr>
                <a:spLocks noChangeShapeType="1"/>
              </p:cNvSpPr>
              <p:nvPr/>
            </p:nvSpPr>
            <p:spPr bwMode="auto">
              <a:xfrm flipV="1">
                <a:off x="4880" y="394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7" name="Line 9241"/>
              <p:cNvSpPr>
                <a:spLocks noChangeShapeType="1"/>
              </p:cNvSpPr>
              <p:nvPr/>
            </p:nvSpPr>
            <p:spPr bwMode="auto">
              <a:xfrm flipV="1">
                <a:off x="4888" y="394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8" name="Line 9242"/>
              <p:cNvSpPr>
                <a:spLocks noChangeShapeType="1"/>
              </p:cNvSpPr>
              <p:nvPr/>
            </p:nvSpPr>
            <p:spPr bwMode="auto">
              <a:xfrm>
                <a:off x="4895" y="3941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9" name="Line 9243"/>
              <p:cNvSpPr>
                <a:spLocks noChangeShapeType="1"/>
              </p:cNvSpPr>
              <p:nvPr/>
            </p:nvSpPr>
            <p:spPr bwMode="auto">
              <a:xfrm>
                <a:off x="4903" y="3956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0" name="Line 9244"/>
              <p:cNvSpPr>
                <a:spLocks noChangeShapeType="1"/>
              </p:cNvSpPr>
              <p:nvPr/>
            </p:nvSpPr>
            <p:spPr bwMode="auto">
              <a:xfrm flipV="1">
                <a:off x="4910" y="3961"/>
                <a:ext cx="12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1" name="Line 9245"/>
              <p:cNvSpPr>
                <a:spLocks noChangeShapeType="1"/>
              </p:cNvSpPr>
              <p:nvPr/>
            </p:nvSpPr>
            <p:spPr bwMode="auto">
              <a:xfrm flipV="1">
                <a:off x="4922" y="3951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2" name="Line 9246"/>
              <p:cNvSpPr>
                <a:spLocks noChangeShapeType="1"/>
              </p:cNvSpPr>
              <p:nvPr/>
            </p:nvSpPr>
            <p:spPr bwMode="auto">
              <a:xfrm flipV="1">
                <a:off x="4929" y="394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3" name="Line 9247"/>
              <p:cNvSpPr>
                <a:spLocks noChangeShapeType="1"/>
              </p:cNvSpPr>
              <p:nvPr/>
            </p:nvSpPr>
            <p:spPr bwMode="auto">
              <a:xfrm flipV="1">
                <a:off x="4937" y="3930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4" name="Line 9248"/>
              <p:cNvSpPr>
                <a:spLocks noChangeShapeType="1"/>
              </p:cNvSpPr>
              <p:nvPr/>
            </p:nvSpPr>
            <p:spPr bwMode="auto">
              <a:xfrm>
                <a:off x="4944" y="3930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5" name="Line 9249"/>
              <p:cNvSpPr>
                <a:spLocks noChangeShapeType="1"/>
              </p:cNvSpPr>
              <p:nvPr/>
            </p:nvSpPr>
            <p:spPr bwMode="auto">
              <a:xfrm>
                <a:off x="4952" y="3946"/>
                <a:ext cx="8" cy="4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6" name="Line 9250"/>
              <p:cNvSpPr>
                <a:spLocks noChangeShapeType="1"/>
              </p:cNvSpPr>
              <p:nvPr/>
            </p:nvSpPr>
            <p:spPr bwMode="auto">
              <a:xfrm>
                <a:off x="4960" y="3992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7" name="Line 9251"/>
              <p:cNvSpPr>
                <a:spLocks noChangeShapeType="1"/>
              </p:cNvSpPr>
              <p:nvPr/>
            </p:nvSpPr>
            <p:spPr bwMode="auto">
              <a:xfrm>
                <a:off x="496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8" name="Line 9252"/>
              <p:cNvSpPr>
                <a:spLocks noChangeShapeType="1"/>
              </p:cNvSpPr>
              <p:nvPr/>
            </p:nvSpPr>
            <p:spPr bwMode="auto">
              <a:xfrm>
                <a:off x="497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9" name="Line 9253"/>
              <p:cNvSpPr>
                <a:spLocks noChangeShapeType="1"/>
              </p:cNvSpPr>
              <p:nvPr/>
            </p:nvSpPr>
            <p:spPr bwMode="auto">
              <a:xfrm>
                <a:off x="498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0" name="Line 9254"/>
              <p:cNvSpPr>
                <a:spLocks noChangeShapeType="1"/>
              </p:cNvSpPr>
              <p:nvPr/>
            </p:nvSpPr>
            <p:spPr bwMode="auto">
              <a:xfrm flipV="1">
                <a:off x="4990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1" name="Line 9255"/>
              <p:cNvSpPr>
                <a:spLocks noChangeShapeType="1"/>
              </p:cNvSpPr>
              <p:nvPr/>
            </p:nvSpPr>
            <p:spPr bwMode="auto">
              <a:xfrm flipV="1">
                <a:off x="4997" y="3982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2" name="Line 9256"/>
              <p:cNvSpPr>
                <a:spLocks noChangeShapeType="1"/>
              </p:cNvSpPr>
              <p:nvPr/>
            </p:nvSpPr>
            <p:spPr bwMode="auto">
              <a:xfrm flipV="1">
                <a:off x="5005" y="3956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3" name="Line 9257"/>
              <p:cNvSpPr>
                <a:spLocks noChangeShapeType="1"/>
              </p:cNvSpPr>
              <p:nvPr/>
            </p:nvSpPr>
            <p:spPr bwMode="auto">
              <a:xfrm flipV="1">
                <a:off x="5013" y="3941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4" name="Line 9258"/>
              <p:cNvSpPr>
                <a:spLocks noChangeShapeType="1"/>
              </p:cNvSpPr>
              <p:nvPr/>
            </p:nvSpPr>
            <p:spPr bwMode="auto">
              <a:xfrm flipV="1">
                <a:off x="5020" y="3930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5" name="Line 9259"/>
              <p:cNvSpPr>
                <a:spLocks noChangeShapeType="1"/>
              </p:cNvSpPr>
              <p:nvPr/>
            </p:nvSpPr>
            <p:spPr bwMode="auto">
              <a:xfrm>
                <a:off x="5028" y="3930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6" name="Line 9260"/>
              <p:cNvSpPr>
                <a:spLocks noChangeShapeType="1"/>
              </p:cNvSpPr>
              <p:nvPr/>
            </p:nvSpPr>
            <p:spPr bwMode="auto">
              <a:xfrm>
                <a:off x="5035" y="3941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7" name="Line 9261"/>
              <p:cNvSpPr>
                <a:spLocks noChangeShapeType="1"/>
              </p:cNvSpPr>
              <p:nvPr/>
            </p:nvSpPr>
            <p:spPr bwMode="auto">
              <a:xfrm>
                <a:off x="5043" y="3961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8" name="Line 9262"/>
              <p:cNvSpPr>
                <a:spLocks noChangeShapeType="1"/>
              </p:cNvSpPr>
              <p:nvPr/>
            </p:nvSpPr>
            <p:spPr bwMode="auto">
              <a:xfrm>
                <a:off x="5050" y="3982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9" name="Line 9263"/>
              <p:cNvSpPr>
                <a:spLocks noChangeShapeType="1"/>
              </p:cNvSpPr>
              <p:nvPr/>
            </p:nvSpPr>
            <p:spPr bwMode="auto">
              <a:xfrm>
                <a:off x="5058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0" name="Line 9264"/>
              <p:cNvSpPr>
                <a:spLocks noChangeShapeType="1"/>
              </p:cNvSpPr>
              <p:nvPr/>
            </p:nvSpPr>
            <p:spPr bwMode="auto">
              <a:xfrm flipV="1">
                <a:off x="5066" y="3982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1" name="Line 9265"/>
              <p:cNvSpPr>
                <a:spLocks noChangeShapeType="1"/>
              </p:cNvSpPr>
              <p:nvPr/>
            </p:nvSpPr>
            <p:spPr bwMode="auto">
              <a:xfrm flipV="1">
                <a:off x="5073" y="3971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2" name="Line 9266"/>
              <p:cNvSpPr>
                <a:spLocks noChangeShapeType="1"/>
              </p:cNvSpPr>
              <p:nvPr/>
            </p:nvSpPr>
            <p:spPr bwMode="auto">
              <a:xfrm>
                <a:off x="5081" y="3971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3" name="Line 9267"/>
              <p:cNvSpPr>
                <a:spLocks noChangeShapeType="1"/>
              </p:cNvSpPr>
              <p:nvPr/>
            </p:nvSpPr>
            <p:spPr bwMode="auto">
              <a:xfrm>
                <a:off x="5088" y="3997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4" name="Line 9268"/>
              <p:cNvSpPr>
                <a:spLocks noChangeShapeType="1"/>
              </p:cNvSpPr>
              <p:nvPr/>
            </p:nvSpPr>
            <p:spPr bwMode="auto">
              <a:xfrm flipV="1">
                <a:off x="5096" y="3982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5" name="Line 9269"/>
              <p:cNvSpPr>
                <a:spLocks noChangeShapeType="1"/>
              </p:cNvSpPr>
              <p:nvPr/>
            </p:nvSpPr>
            <p:spPr bwMode="auto">
              <a:xfrm flipV="1">
                <a:off x="5103" y="3956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6" name="Line 9270"/>
              <p:cNvSpPr>
                <a:spLocks noChangeShapeType="1"/>
              </p:cNvSpPr>
              <p:nvPr/>
            </p:nvSpPr>
            <p:spPr bwMode="auto">
              <a:xfrm flipV="1">
                <a:off x="5111" y="3951"/>
                <a:ext cx="11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7" name="Line 9271"/>
              <p:cNvSpPr>
                <a:spLocks noChangeShapeType="1"/>
              </p:cNvSpPr>
              <p:nvPr/>
            </p:nvSpPr>
            <p:spPr bwMode="auto">
              <a:xfrm>
                <a:off x="5122" y="395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8" name="Line 9272"/>
              <p:cNvSpPr>
                <a:spLocks noChangeShapeType="1"/>
              </p:cNvSpPr>
              <p:nvPr/>
            </p:nvSpPr>
            <p:spPr bwMode="auto">
              <a:xfrm>
                <a:off x="5130" y="3951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9" name="Line 9273"/>
              <p:cNvSpPr>
                <a:spLocks noChangeShapeType="1"/>
              </p:cNvSpPr>
              <p:nvPr/>
            </p:nvSpPr>
            <p:spPr bwMode="auto">
              <a:xfrm>
                <a:off x="5137" y="3977"/>
                <a:ext cx="8" cy="3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0" name="Line 9274"/>
              <p:cNvSpPr>
                <a:spLocks noChangeShapeType="1"/>
              </p:cNvSpPr>
              <p:nvPr/>
            </p:nvSpPr>
            <p:spPr bwMode="auto">
              <a:xfrm>
                <a:off x="5145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1" name="Line 9275"/>
              <p:cNvSpPr>
                <a:spLocks noChangeShapeType="1"/>
              </p:cNvSpPr>
              <p:nvPr/>
            </p:nvSpPr>
            <p:spPr bwMode="auto">
              <a:xfrm>
                <a:off x="515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2" name="Line 9276"/>
              <p:cNvSpPr>
                <a:spLocks noChangeShapeType="1"/>
              </p:cNvSpPr>
              <p:nvPr/>
            </p:nvSpPr>
            <p:spPr bwMode="auto">
              <a:xfrm>
                <a:off x="516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3" name="Line 9277"/>
              <p:cNvSpPr>
                <a:spLocks noChangeShapeType="1"/>
              </p:cNvSpPr>
              <p:nvPr/>
            </p:nvSpPr>
            <p:spPr bwMode="auto">
              <a:xfrm>
                <a:off x="516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4" name="Line 9278"/>
              <p:cNvSpPr>
                <a:spLocks noChangeShapeType="1"/>
              </p:cNvSpPr>
              <p:nvPr/>
            </p:nvSpPr>
            <p:spPr bwMode="auto">
              <a:xfrm>
                <a:off x="517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5" name="Line 9279"/>
              <p:cNvSpPr>
                <a:spLocks noChangeShapeType="1"/>
              </p:cNvSpPr>
              <p:nvPr/>
            </p:nvSpPr>
            <p:spPr bwMode="auto">
              <a:xfrm>
                <a:off x="518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6" name="Line 9280"/>
              <p:cNvSpPr>
                <a:spLocks noChangeShapeType="1"/>
              </p:cNvSpPr>
              <p:nvPr/>
            </p:nvSpPr>
            <p:spPr bwMode="auto">
              <a:xfrm flipV="1">
                <a:off x="5190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7" name="Line 9281"/>
              <p:cNvSpPr>
                <a:spLocks noChangeShapeType="1"/>
              </p:cNvSpPr>
              <p:nvPr/>
            </p:nvSpPr>
            <p:spPr bwMode="auto">
              <a:xfrm flipV="1">
                <a:off x="5198" y="3971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8" name="Line 9282"/>
              <p:cNvSpPr>
                <a:spLocks noChangeShapeType="1"/>
              </p:cNvSpPr>
              <p:nvPr/>
            </p:nvSpPr>
            <p:spPr bwMode="auto">
              <a:xfrm flipV="1">
                <a:off x="5206" y="3946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9" name="Line 9283"/>
              <p:cNvSpPr>
                <a:spLocks noChangeShapeType="1"/>
              </p:cNvSpPr>
              <p:nvPr/>
            </p:nvSpPr>
            <p:spPr bwMode="auto">
              <a:xfrm>
                <a:off x="5213" y="3946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0" name="Line 9284"/>
              <p:cNvSpPr>
                <a:spLocks noChangeShapeType="1"/>
              </p:cNvSpPr>
              <p:nvPr/>
            </p:nvSpPr>
            <p:spPr bwMode="auto">
              <a:xfrm>
                <a:off x="5221" y="3982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1" name="Line 9285"/>
              <p:cNvSpPr>
                <a:spLocks noChangeShapeType="1"/>
              </p:cNvSpPr>
              <p:nvPr/>
            </p:nvSpPr>
            <p:spPr bwMode="auto">
              <a:xfrm flipV="1">
                <a:off x="5228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2" name="Line 9286"/>
              <p:cNvSpPr>
                <a:spLocks noChangeShapeType="1"/>
              </p:cNvSpPr>
              <p:nvPr/>
            </p:nvSpPr>
            <p:spPr bwMode="auto">
              <a:xfrm flipV="1">
                <a:off x="5236" y="3987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3" name="Line 9287"/>
              <p:cNvSpPr>
                <a:spLocks noChangeShapeType="1"/>
              </p:cNvSpPr>
              <p:nvPr/>
            </p:nvSpPr>
            <p:spPr bwMode="auto">
              <a:xfrm flipV="1">
                <a:off x="5243" y="397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4" name="Line 9288"/>
              <p:cNvSpPr>
                <a:spLocks noChangeShapeType="1"/>
              </p:cNvSpPr>
              <p:nvPr/>
            </p:nvSpPr>
            <p:spPr bwMode="auto">
              <a:xfrm flipV="1">
                <a:off x="5251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5" name="Line 9289"/>
              <p:cNvSpPr>
                <a:spLocks noChangeShapeType="1"/>
              </p:cNvSpPr>
              <p:nvPr/>
            </p:nvSpPr>
            <p:spPr bwMode="auto">
              <a:xfrm flipV="1">
                <a:off x="5259" y="3961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6" name="Line 9290"/>
              <p:cNvSpPr>
                <a:spLocks noChangeShapeType="1"/>
              </p:cNvSpPr>
              <p:nvPr/>
            </p:nvSpPr>
            <p:spPr bwMode="auto">
              <a:xfrm flipV="1">
                <a:off x="5266" y="395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7" name="Line 9291"/>
              <p:cNvSpPr>
                <a:spLocks noChangeShapeType="1"/>
              </p:cNvSpPr>
              <p:nvPr/>
            </p:nvSpPr>
            <p:spPr bwMode="auto">
              <a:xfrm>
                <a:off x="5274" y="395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8" name="Line 9292"/>
              <p:cNvSpPr>
                <a:spLocks noChangeShapeType="1"/>
              </p:cNvSpPr>
              <p:nvPr/>
            </p:nvSpPr>
            <p:spPr bwMode="auto">
              <a:xfrm>
                <a:off x="5281" y="395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9" name="Line 9293"/>
              <p:cNvSpPr>
                <a:spLocks noChangeShapeType="1"/>
              </p:cNvSpPr>
              <p:nvPr/>
            </p:nvSpPr>
            <p:spPr bwMode="auto">
              <a:xfrm>
                <a:off x="5289" y="3961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0" name="Line 9294"/>
              <p:cNvSpPr>
                <a:spLocks noChangeShapeType="1"/>
              </p:cNvSpPr>
              <p:nvPr/>
            </p:nvSpPr>
            <p:spPr bwMode="auto">
              <a:xfrm>
                <a:off x="5296" y="397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1" name="Line 9295"/>
              <p:cNvSpPr>
                <a:spLocks noChangeShapeType="1"/>
              </p:cNvSpPr>
              <p:nvPr/>
            </p:nvSpPr>
            <p:spPr bwMode="auto">
              <a:xfrm>
                <a:off x="5304" y="397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2" name="Line 9296"/>
              <p:cNvSpPr>
                <a:spLocks noChangeShapeType="1"/>
              </p:cNvSpPr>
              <p:nvPr/>
            </p:nvSpPr>
            <p:spPr bwMode="auto">
              <a:xfrm>
                <a:off x="5312" y="397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3" name="Line 9297"/>
              <p:cNvSpPr>
                <a:spLocks noChangeShapeType="1"/>
              </p:cNvSpPr>
              <p:nvPr/>
            </p:nvSpPr>
            <p:spPr bwMode="auto">
              <a:xfrm>
                <a:off x="5319" y="3971"/>
                <a:ext cx="11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4" name="Line 9298"/>
              <p:cNvSpPr>
                <a:spLocks noChangeShapeType="1"/>
              </p:cNvSpPr>
              <p:nvPr/>
            </p:nvSpPr>
            <p:spPr bwMode="auto">
              <a:xfrm>
                <a:off x="5330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5" name="Line 9299"/>
              <p:cNvSpPr>
                <a:spLocks noChangeShapeType="1"/>
              </p:cNvSpPr>
              <p:nvPr/>
            </p:nvSpPr>
            <p:spPr bwMode="auto">
              <a:xfrm>
                <a:off x="5338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6" name="Line 9300"/>
              <p:cNvSpPr>
                <a:spLocks noChangeShapeType="1"/>
              </p:cNvSpPr>
              <p:nvPr/>
            </p:nvSpPr>
            <p:spPr bwMode="auto">
              <a:xfrm flipV="1">
                <a:off x="5346" y="398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7" name="Line 9301"/>
              <p:cNvSpPr>
                <a:spLocks noChangeShapeType="1"/>
              </p:cNvSpPr>
              <p:nvPr/>
            </p:nvSpPr>
            <p:spPr bwMode="auto">
              <a:xfrm flipV="1">
                <a:off x="5353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8" name="Line 9302"/>
              <p:cNvSpPr>
                <a:spLocks noChangeShapeType="1"/>
              </p:cNvSpPr>
              <p:nvPr/>
            </p:nvSpPr>
            <p:spPr bwMode="auto">
              <a:xfrm>
                <a:off x="5361" y="397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9" name="Line 9303"/>
              <p:cNvSpPr>
                <a:spLocks noChangeShapeType="1"/>
              </p:cNvSpPr>
              <p:nvPr/>
            </p:nvSpPr>
            <p:spPr bwMode="auto">
              <a:xfrm flipV="1">
                <a:off x="5368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0" name="Line 9304"/>
              <p:cNvSpPr>
                <a:spLocks noChangeShapeType="1"/>
              </p:cNvSpPr>
              <p:nvPr/>
            </p:nvSpPr>
            <p:spPr bwMode="auto">
              <a:xfrm>
                <a:off x="5376" y="397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1" name="Line 9305"/>
              <p:cNvSpPr>
                <a:spLocks noChangeShapeType="1"/>
              </p:cNvSpPr>
              <p:nvPr/>
            </p:nvSpPr>
            <p:spPr bwMode="auto">
              <a:xfrm>
                <a:off x="5383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2" name="Line 9306"/>
              <p:cNvSpPr>
                <a:spLocks noChangeShapeType="1"/>
              </p:cNvSpPr>
              <p:nvPr/>
            </p:nvSpPr>
            <p:spPr bwMode="auto">
              <a:xfrm flipV="1">
                <a:off x="5391" y="3961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3" name="Line 9307"/>
              <p:cNvSpPr>
                <a:spLocks noChangeShapeType="1"/>
              </p:cNvSpPr>
              <p:nvPr/>
            </p:nvSpPr>
            <p:spPr bwMode="auto">
              <a:xfrm flipV="1">
                <a:off x="5399" y="3930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4" name="Line 9308"/>
              <p:cNvSpPr>
                <a:spLocks noChangeShapeType="1"/>
              </p:cNvSpPr>
              <p:nvPr/>
            </p:nvSpPr>
            <p:spPr bwMode="auto">
              <a:xfrm flipV="1">
                <a:off x="5406" y="392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5" name="Line 9309"/>
              <p:cNvSpPr>
                <a:spLocks noChangeShapeType="1"/>
              </p:cNvSpPr>
              <p:nvPr/>
            </p:nvSpPr>
            <p:spPr bwMode="auto">
              <a:xfrm>
                <a:off x="5414" y="392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6" name="Line 9310"/>
              <p:cNvSpPr>
                <a:spLocks noChangeShapeType="1"/>
              </p:cNvSpPr>
              <p:nvPr/>
            </p:nvSpPr>
            <p:spPr bwMode="auto">
              <a:xfrm>
                <a:off x="5421" y="3935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7" name="Line 9311"/>
              <p:cNvSpPr>
                <a:spLocks noChangeShapeType="1"/>
              </p:cNvSpPr>
              <p:nvPr/>
            </p:nvSpPr>
            <p:spPr bwMode="auto">
              <a:xfrm>
                <a:off x="5429" y="394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8" name="Line 9312"/>
              <p:cNvSpPr>
                <a:spLocks noChangeShapeType="1"/>
              </p:cNvSpPr>
              <p:nvPr/>
            </p:nvSpPr>
            <p:spPr bwMode="auto">
              <a:xfrm>
                <a:off x="5436" y="394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9" name="Line 9313"/>
              <p:cNvSpPr>
                <a:spLocks noChangeShapeType="1"/>
              </p:cNvSpPr>
              <p:nvPr/>
            </p:nvSpPr>
            <p:spPr bwMode="auto">
              <a:xfrm>
                <a:off x="5444" y="395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0" name="Line 9314"/>
              <p:cNvSpPr>
                <a:spLocks noChangeShapeType="1"/>
              </p:cNvSpPr>
              <p:nvPr/>
            </p:nvSpPr>
            <p:spPr bwMode="auto">
              <a:xfrm>
                <a:off x="5452" y="395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1" name="Line 9315"/>
              <p:cNvSpPr>
                <a:spLocks noChangeShapeType="1"/>
              </p:cNvSpPr>
              <p:nvPr/>
            </p:nvSpPr>
            <p:spPr bwMode="auto">
              <a:xfrm>
                <a:off x="5459" y="396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2" name="Line 9316"/>
              <p:cNvSpPr>
                <a:spLocks noChangeShapeType="1"/>
              </p:cNvSpPr>
              <p:nvPr/>
            </p:nvSpPr>
            <p:spPr bwMode="auto">
              <a:xfrm>
                <a:off x="5467" y="3971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3" name="Line 9317"/>
              <p:cNvSpPr>
                <a:spLocks noChangeShapeType="1"/>
              </p:cNvSpPr>
              <p:nvPr/>
            </p:nvSpPr>
            <p:spPr bwMode="auto">
              <a:xfrm>
                <a:off x="5474" y="397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4" name="Line 9318"/>
              <p:cNvSpPr>
                <a:spLocks noChangeShapeType="1"/>
              </p:cNvSpPr>
              <p:nvPr/>
            </p:nvSpPr>
            <p:spPr bwMode="auto">
              <a:xfrm flipV="1">
                <a:off x="5482" y="3971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5" name="Line 9319"/>
              <p:cNvSpPr>
                <a:spLocks noChangeShapeType="1"/>
              </p:cNvSpPr>
              <p:nvPr/>
            </p:nvSpPr>
            <p:spPr bwMode="auto">
              <a:xfrm flipV="1">
                <a:off x="5489" y="396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6" name="Line 9320"/>
              <p:cNvSpPr>
                <a:spLocks noChangeShapeType="1"/>
              </p:cNvSpPr>
              <p:nvPr/>
            </p:nvSpPr>
            <p:spPr bwMode="auto">
              <a:xfrm flipV="1">
                <a:off x="5497" y="396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7" name="Line 9321"/>
              <p:cNvSpPr>
                <a:spLocks noChangeShapeType="1"/>
              </p:cNvSpPr>
              <p:nvPr/>
            </p:nvSpPr>
            <p:spPr bwMode="auto">
              <a:xfrm>
                <a:off x="5505" y="396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8" name="Line 9322"/>
              <p:cNvSpPr>
                <a:spLocks noChangeShapeType="1"/>
              </p:cNvSpPr>
              <p:nvPr/>
            </p:nvSpPr>
            <p:spPr bwMode="auto">
              <a:xfrm>
                <a:off x="5512" y="3966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9" name="Line 9323"/>
              <p:cNvSpPr>
                <a:spLocks noChangeShapeType="1"/>
              </p:cNvSpPr>
              <p:nvPr/>
            </p:nvSpPr>
            <p:spPr bwMode="auto">
              <a:xfrm>
                <a:off x="5520" y="3977"/>
                <a:ext cx="11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0" name="Line 9324"/>
              <p:cNvSpPr>
                <a:spLocks noChangeShapeType="1"/>
              </p:cNvSpPr>
              <p:nvPr/>
            </p:nvSpPr>
            <p:spPr bwMode="auto">
              <a:xfrm flipV="1">
                <a:off x="5531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1" name="Line 9325"/>
              <p:cNvSpPr>
                <a:spLocks noChangeShapeType="1"/>
              </p:cNvSpPr>
              <p:nvPr/>
            </p:nvSpPr>
            <p:spPr bwMode="auto">
              <a:xfrm>
                <a:off x="5539" y="397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2" name="Line 9326"/>
              <p:cNvSpPr>
                <a:spLocks noChangeShapeType="1"/>
              </p:cNvSpPr>
              <p:nvPr/>
            </p:nvSpPr>
            <p:spPr bwMode="auto">
              <a:xfrm flipV="1">
                <a:off x="5546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33" name="Group 9528"/>
            <p:cNvGrpSpPr>
              <a:grpSpLocks/>
            </p:cNvGrpSpPr>
            <p:nvPr/>
          </p:nvGrpSpPr>
          <p:grpSpPr bwMode="auto">
            <a:xfrm>
              <a:off x="3355" y="3920"/>
              <a:ext cx="2600" cy="98"/>
              <a:chOff x="3355" y="3920"/>
              <a:chExt cx="2600" cy="98"/>
            </a:xfrm>
          </p:grpSpPr>
          <p:sp>
            <p:nvSpPr>
              <p:cNvPr id="11723" name="Line 9328"/>
              <p:cNvSpPr>
                <a:spLocks noChangeShapeType="1"/>
              </p:cNvSpPr>
              <p:nvPr/>
            </p:nvSpPr>
            <p:spPr bwMode="auto">
              <a:xfrm>
                <a:off x="5554" y="397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4" name="Line 9329"/>
              <p:cNvSpPr>
                <a:spLocks noChangeShapeType="1"/>
              </p:cNvSpPr>
              <p:nvPr/>
            </p:nvSpPr>
            <p:spPr bwMode="auto">
              <a:xfrm>
                <a:off x="5561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5" name="Line 9330"/>
              <p:cNvSpPr>
                <a:spLocks noChangeShapeType="1"/>
              </p:cNvSpPr>
              <p:nvPr/>
            </p:nvSpPr>
            <p:spPr bwMode="auto">
              <a:xfrm>
                <a:off x="5569" y="397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6" name="Line 9331"/>
              <p:cNvSpPr>
                <a:spLocks noChangeShapeType="1"/>
              </p:cNvSpPr>
              <p:nvPr/>
            </p:nvSpPr>
            <p:spPr bwMode="auto">
              <a:xfrm flipV="1">
                <a:off x="5576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7" name="Line 9332"/>
              <p:cNvSpPr>
                <a:spLocks noChangeShapeType="1"/>
              </p:cNvSpPr>
              <p:nvPr/>
            </p:nvSpPr>
            <p:spPr bwMode="auto">
              <a:xfrm>
                <a:off x="5584" y="397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8" name="Line 9333"/>
              <p:cNvSpPr>
                <a:spLocks noChangeShapeType="1"/>
              </p:cNvSpPr>
              <p:nvPr/>
            </p:nvSpPr>
            <p:spPr bwMode="auto">
              <a:xfrm>
                <a:off x="5592" y="397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9" name="Line 9334"/>
              <p:cNvSpPr>
                <a:spLocks noChangeShapeType="1"/>
              </p:cNvSpPr>
              <p:nvPr/>
            </p:nvSpPr>
            <p:spPr bwMode="auto">
              <a:xfrm flipV="1">
                <a:off x="5599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0" name="Line 9335"/>
              <p:cNvSpPr>
                <a:spLocks noChangeShapeType="1"/>
              </p:cNvSpPr>
              <p:nvPr/>
            </p:nvSpPr>
            <p:spPr bwMode="auto">
              <a:xfrm>
                <a:off x="5607" y="397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1" name="Line 9336"/>
              <p:cNvSpPr>
                <a:spLocks noChangeShapeType="1"/>
              </p:cNvSpPr>
              <p:nvPr/>
            </p:nvSpPr>
            <p:spPr bwMode="auto">
              <a:xfrm>
                <a:off x="5614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2" name="Line 9337"/>
              <p:cNvSpPr>
                <a:spLocks noChangeShapeType="1"/>
              </p:cNvSpPr>
              <p:nvPr/>
            </p:nvSpPr>
            <p:spPr bwMode="auto">
              <a:xfrm>
                <a:off x="5622" y="397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3" name="Line 9338"/>
              <p:cNvSpPr>
                <a:spLocks noChangeShapeType="1"/>
              </p:cNvSpPr>
              <p:nvPr/>
            </p:nvSpPr>
            <p:spPr bwMode="auto">
              <a:xfrm>
                <a:off x="5629" y="397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4" name="Line 9339"/>
              <p:cNvSpPr>
                <a:spLocks noChangeShapeType="1"/>
              </p:cNvSpPr>
              <p:nvPr/>
            </p:nvSpPr>
            <p:spPr bwMode="auto">
              <a:xfrm>
                <a:off x="5637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5" name="Line 9340"/>
              <p:cNvSpPr>
                <a:spLocks noChangeShapeType="1"/>
              </p:cNvSpPr>
              <p:nvPr/>
            </p:nvSpPr>
            <p:spPr bwMode="auto">
              <a:xfrm>
                <a:off x="5645" y="398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6" name="Line 9341"/>
              <p:cNvSpPr>
                <a:spLocks noChangeShapeType="1"/>
              </p:cNvSpPr>
              <p:nvPr/>
            </p:nvSpPr>
            <p:spPr bwMode="auto">
              <a:xfrm>
                <a:off x="5652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7" name="Line 9342"/>
              <p:cNvSpPr>
                <a:spLocks noChangeShapeType="1"/>
              </p:cNvSpPr>
              <p:nvPr/>
            </p:nvSpPr>
            <p:spPr bwMode="auto">
              <a:xfrm flipV="1">
                <a:off x="5660" y="398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8" name="Line 9343"/>
              <p:cNvSpPr>
                <a:spLocks noChangeShapeType="1"/>
              </p:cNvSpPr>
              <p:nvPr/>
            </p:nvSpPr>
            <p:spPr bwMode="auto">
              <a:xfrm flipV="1">
                <a:off x="5667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9" name="Line 9344"/>
              <p:cNvSpPr>
                <a:spLocks noChangeShapeType="1"/>
              </p:cNvSpPr>
              <p:nvPr/>
            </p:nvSpPr>
            <p:spPr bwMode="auto">
              <a:xfrm>
                <a:off x="5675" y="397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0" name="Line 9345"/>
              <p:cNvSpPr>
                <a:spLocks noChangeShapeType="1"/>
              </p:cNvSpPr>
              <p:nvPr/>
            </p:nvSpPr>
            <p:spPr bwMode="auto">
              <a:xfrm>
                <a:off x="5682" y="398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1" name="Line 9346"/>
              <p:cNvSpPr>
                <a:spLocks noChangeShapeType="1"/>
              </p:cNvSpPr>
              <p:nvPr/>
            </p:nvSpPr>
            <p:spPr bwMode="auto">
              <a:xfrm flipV="1">
                <a:off x="5690" y="398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2" name="Line 9347"/>
              <p:cNvSpPr>
                <a:spLocks noChangeShapeType="1"/>
              </p:cNvSpPr>
              <p:nvPr/>
            </p:nvSpPr>
            <p:spPr bwMode="auto">
              <a:xfrm flipV="1">
                <a:off x="5698" y="3971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3" name="Line 9348"/>
              <p:cNvSpPr>
                <a:spLocks noChangeShapeType="1"/>
              </p:cNvSpPr>
              <p:nvPr/>
            </p:nvSpPr>
            <p:spPr bwMode="auto">
              <a:xfrm flipV="1">
                <a:off x="5705" y="396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4" name="Line 9349"/>
              <p:cNvSpPr>
                <a:spLocks noChangeShapeType="1"/>
              </p:cNvSpPr>
              <p:nvPr/>
            </p:nvSpPr>
            <p:spPr bwMode="auto">
              <a:xfrm>
                <a:off x="5713" y="396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5" name="Line 9350"/>
              <p:cNvSpPr>
                <a:spLocks noChangeShapeType="1"/>
              </p:cNvSpPr>
              <p:nvPr/>
            </p:nvSpPr>
            <p:spPr bwMode="auto">
              <a:xfrm>
                <a:off x="5720" y="3971"/>
                <a:ext cx="12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6" name="Line 9351"/>
              <p:cNvSpPr>
                <a:spLocks noChangeShapeType="1"/>
              </p:cNvSpPr>
              <p:nvPr/>
            </p:nvSpPr>
            <p:spPr bwMode="auto">
              <a:xfrm>
                <a:off x="5732" y="397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7" name="Line 9352"/>
              <p:cNvSpPr>
                <a:spLocks noChangeShapeType="1"/>
              </p:cNvSpPr>
              <p:nvPr/>
            </p:nvSpPr>
            <p:spPr bwMode="auto">
              <a:xfrm>
                <a:off x="5739" y="398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8" name="Line 9353"/>
              <p:cNvSpPr>
                <a:spLocks noChangeShapeType="1"/>
              </p:cNvSpPr>
              <p:nvPr/>
            </p:nvSpPr>
            <p:spPr bwMode="auto">
              <a:xfrm>
                <a:off x="5747" y="398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9" name="Line 9354"/>
              <p:cNvSpPr>
                <a:spLocks noChangeShapeType="1"/>
              </p:cNvSpPr>
              <p:nvPr/>
            </p:nvSpPr>
            <p:spPr bwMode="auto">
              <a:xfrm flipV="1">
                <a:off x="5754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0" name="Line 9355"/>
              <p:cNvSpPr>
                <a:spLocks noChangeShapeType="1"/>
              </p:cNvSpPr>
              <p:nvPr/>
            </p:nvSpPr>
            <p:spPr bwMode="auto">
              <a:xfrm flipV="1">
                <a:off x="5762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1" name="Line 9356"/>
              <p:cNvSpPr>
                <a:spLocks noChangeShapeType="1"/>
              </p:cNvSpPr>
              <p:nvPr/>
            </p:nvSpPr>
            <p:spPr bwMode="auto">
              <a:xfrm flipV="1">
                <a:off x="5770" y="3971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2" name="Line 9357"/>
              <p:cNvSpPr>
                <a:spLocks noChangeShapeType="1"/>
              </p:cNvSpPr>
              <p:nvPr/>
            </p:nvSpPr>
            <p:spPr bwMode="auto">
              <a:xfrm flipV="1">
                <a:off x="5777" y="396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3" name="Line 9358"/>
              <p:cNvSpPr>
                <a:spLocks noChangeShapeType="1"/>
              </p:cNvSpPr>
              <p:nvPr/>
            </p:nvSpPr>
            <p:spPr bwMode="auto">
              <a:xfrm flipV="1">
                <a:off x="5785" y="396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4" name="Line 9359"/>
              <p:cNvSpPr>
                <a:spLocks noChangeShapeType="1"/>
              </p:cNvSpPr>
              <p:nvPr/>
            </p:nvSpPr>
            <p:spPr bwMode="auto">
              <a:xfrm>
                <a:off x="5792" y="396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5" name="Line 9360"/>
              <p:cNvSpPr>
                <a:spLocks noChangeShapeType="1"/>
              </p:cNvSpPr>
              <p:nvPr/>
            </p:nvSpPr>
            <p:spPr bwMode="auto">
              <a:xfrm>
                <a:off x="5800" y="3971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6" name="Line 9361"/>
              <p:cNvSpPr>
                <a:spLocks noChangeShapeType="1"/>
              </p:cNvSpPr>
              <p:nvPr/>
            </p:nvSpPr>
            <p:spPr bwMode="auto">
              <a:xfrm flipV="1">
                <a:off x="5807" y="3966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7" name="Line 9362"/>
              <p:cNvSpPr>
                <a:spLocks noChangeShapeType="1"/>
              </p:cNvSpPr>
              <p:nvPr/>
            </p:nvSpPr>
            <p:spPr bwMode="auto">
              <a:xfrm flipV="1">
                <a:off x="5815" y="3956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8" name="Line 9363"/>
              <p:cNvSpPr>
                <a:spLocks noChangeShapeType="1"/>
              </p:cNvSpPr>
              <p:nvPr/>
            </p:nvSpPr>
            <p:spPr bwMode="auto">
              <a:xfrm flipV="1">
                <a:off x="5823" y="3946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9" name="Line 9364"/>
              <p:cNvSpPr>
                <a:spLocks noChangeShapeType="1"/>
              </p:cNvSpPr>
              <p:nvPr/>
            </p:nvSpPr>
            <p:spPr bwMode="auto">
              <a:xfrm flipV="1">
                <a:off x="5830" y="394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0" name="Line 9365"/>
              <p:cNvSpPr>
                <a:spLocks noChangeShapeType="1"/>
              </p:cNvSpPr>
              <p:nvPr/>
            </p:nvSpPr>
            <p:spPr bwMode="auto">
              <a:xfrm>
                <a:off x="5838" y="394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1" name="Line 9366"/>
              <p:cNvSpPr>
                <a:spLocks noChangeShapeType="1"/>
              </p:cNvSpPr>
              <p:nvPr/>
            </p:nvSpPr>
            <p:spPr bwMode="auto">
              <a:xfrm flipV="1">
                <a:off x="5845" y="3935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2" name="Line 9367"/>
              <p:cNvSpPr>
                <a:spLocks noChangeShapeType="1"/>
              </p:cNvSpPr>
              <p:nvPr/>
            </p:nvSpPr>
            <p:spPr bwMode="auto">
              <a:xfrm>
                <a:off x="5853" y="3935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3" name="Line 9368"/>
              <p:cNvSpPr>
                <a:spLocks noChangeShapeType="1"/>
              </p:cNvSpPr>
              <p:nvPr/>
            </p:nvSpPr>
            <p:spPr bwMode="auto">
              <a:xfrm>
                <a:off x="5860" y="3956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4" name="Line 9369"/>
              <p:cNvSpPr>
                <a:spLocks noChangeShapeType="1"/>
              </p:cNvSpPr>
              <p:nvPr/>
            </p:nvSpPr>
            <p:spPr bwMode="auto">
              <a:xfrm flipV="1">
                <a:off x="5868" y="3966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5" name="Line 9370"/>
              <p:cNvSpPr>
                <a:spLocks noChangeShapeType="1"/>
              </p:cNvSpPr>
              <p:nvPr/>
            </p:nvSpPr>
            <p:spPr bwMode="auto">
              <a:xfrm flipV="1">
                <a:off x="5875" y="3930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6" name="Line 9371"/>
              <p:cNvSpPr>
                <a:spLocks noChangeShapeType="1"/>
              </p:cNvSpPr>
              <p:nvPr/>
            </p:nvSpPr>
            <p:spPr bwMode="auto">
              <a:xfrm flipV="1">
                <a:off x="5883" y="392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7" name="Line 9372"/>
              <p:cNvSpPr>
                <a:spLocks noChangeShapeType="1"/>
              </p:cNvSpPr>
              <p:nvPr/>
            </p:nvSpPr>
            <p:spPr bwMode="auto">
              <a:xfrm>
                <a:off x="5891" y="392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8" name="Line 9373"/>
              <p:cNvSpPr>
                <a:spLocks noChangeShapeType="1"/>
              </p:cNvSpPr>
              <p:nvPr/>
            </p:nvSpPr>
            <p:spPr bwMode="auto">
              <a:xfrm>
                <a:off x="5898" y="3930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9" name="Line 9374"/>
              <p:cNvSpPr>
                <a:spLocks noChangeShapeType="1"/>
              </p:cNvSpPr>
              <p:nvPr/>
            </p:nvSpPr>
            <p:spPr bwMode="auto">
              <a:xfrm>
                <a:off x="5906" y="394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0" name="Line 9375"/>
              <p:cNvSpPr>
                <a:spLocks noChangeShapeType="1"/>
              </p:cNvSpPr>
              <p:nvPr/>
            </p:nvSpPr>
            <p:spPr bwMode="auto">
              <a:xfrm>
                <a:off x="5913" y="394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1" name="Line 9376"/>
              <p:cNvSpPr>
                <a:spLocks noChangeShapeType="1"/>
              </p:cNvSpPr>
              <p:nvPr/>
            </p:nvSpPr>
            <p:spPr bwMode="auto">
              <a:xfrm>
                <a:off x="5921" y="395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2" name="Line 9377"/>
              <p:cNvSpPr>
                <a:spLocks noChangeShapeType="1"/>
              </p:cNvSpPr>
              <p:nvPr/>
            </p:nvSpPr>
            <p:spPr bwMode="auto">
              <a:xfrm>
                <a:off x="5928" y="3951"/>
                <a:ext cx="12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3" name="Line 9378"/>
              <p:cNvSpPr>
                <a:spLocks noChangeShapeType="1"/>
              </p:cNvSpPr>
              <p:nvPr/>
            </p:nvSpPr>
            <p:spPr bwMode="auto">
              <a:xfrm>
                <a:off x="5940" y="3956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4" name="Line 9379"/>
              <p:cNvSpPr>
                <a:spLocks noChangeShapeType="1"/>
              </p:cNvSpPr>
              <p:nvPr/>
            </p:nvSpPr>
            <p:spPr bwMode="auto">
              <a:xfrm>
                <a:off x="5947" y="396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5" name="Line 9380"/>
              <p:cNvSpPr>
                <a:spLocks noChangeShapeType="1"/>
              </p:cNvSpPr>
              <p:nvPr/>
            </p:nvSpPr>
            <p:spPr bwMode="auto">
              <a:xfrm flipV="1">
                <a:off x="3355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6" name="Line 9381"/>
              <p:cNvSpPr>
                <a:spLocks noChangeShapeType="1"/>
              </p:cNvSpPr>
              <p:nvPr/>
            </p:nvSpPr>
            <p:spPr bwMode="auto">
              <a:xfrm>
                <a:off x="3362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7" name="Line 9382"/>
              <p:cNvSpPr>
                <a:spLocks noChangeShapeType="1"/>
              </p:cNvSpPr>
              <p:nvPr/>
            </p:nvSpPr>
            <p:spPr bwMode="auto">
              <a:xfrm>
                <a:off x="3370" y="399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8" name="Line 9383"/>
              <p:cNvSpPr>
                <a:spLocks noChangeShapeType="1"/>
              </p:cNvSpPr>
              <p:nvPr/>
            </p:nvSpPr>
            <p:spPr bwMode="auto">
              <a:xfrm>
                <a:off x="3377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9" name="Line 9384"/>
              <p:cNvSpPr>
                <a:spLocks noChangeShapeType="1"/>
              </p:cNvSpPr>
              <p:nvPr/>
            </p:nvSpPr>
            <p:spPr bwMode="auto">
              <a:xfrm flipV="1">
                <a:off x="3385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0" name="Line 9385"/>
              <p:cNvSpPr>
                <a:spLocks noChangeShapeType="1"/>
              </p:cNvSpPr>
              <p:nvPr/>
            </p:nvSpPr>
            <p:spPr bwMode="auto">
              <a:xfrm>
                <a:off x="3393" y="399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1" name="Line 9386"/>
              <p:cNvSpPr>
                <a:spLocks noChangeShapeType="1"/>
              </p:cNvSpPr>
              <p:nvPr/>
            </p:nvSpPr>
            <p:spPr bwMode="auto">
              <a:xfrm>
                <a:off x="3400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2" name="Line 9387"/>
              <p:cNvSpPr>
                <a:spLocks noChangeShapeType="1"/>
              </p:cNvSpPr>
              <p:nvPr/>
            </p:nvSpPr>
            <p:spPr bwMode="auto">
              <a:xfrm flipV="1">
                <a:off x="3408" y="399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3" name="Line 9388"/>
              <p:cNvSpPr>
                <a:spLocks noChangeShapeType="1"/>
              </p:cNvSpPr>
              <p:nvPr/>
            </p:nvSpPr>
            <p:spPr bwMode="auto">
              <a:xfrm flipV="1">
                <a:off x="3415" y="398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4" name="Line 9389"/>
              <p:cNvSpPr>
                <a:spLocks noChangeShapeType="1"/>
              </p:cNvSpPr>
              <p:nvPr/>
            </p:nvSpPr>
            <p:spPr bwMode="auto">
              <a:xfrm flipV="1">
                <a:off x="3423" y="397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5" name="Line 9390"/>
              <p:cNvSpPr>
                <a:spLocks noChangeShapeType="1"/>
              </p:cNvSpPr>
              <p:nvPr/>
            </p:nvSpPr>
            <p:spPr bwMode="auto">
              <a:xfrm flipV="1">
                <a:off x="3430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6" name="Line 9391"/>
              <p:cNvSpPr>
                <a:spLocks noChangeShapeType="1"/>
              </p:cNvSpPr>
              <p:nvPr/>
            </p:nvSpPr>
            <p:spPr bwMode="auto">
              <a:xfrm flipV="1">
                <a:off x="3438" y="396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7" name="Line 9392"/>
              <p:cNvSpPr>
                <a:spLocks noChangeShapeType="1"/>
              </p:cNvSpPr>
              <p:nvPr/>
            </p:nvSpPr>
            <p:spPr bwMode="auto">
              <a:xfrm flipV="1">
                <a:off x="3446" y="3946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8" name="Line 9393"/>
              <p:cNvSpPr>
                <a:spLocks noChangeShapeType="1"/>
              </p:cNvSpPr>
              <p:nvPr/>
            </p:nvSpPr>
            <p:spPr bwMode="auto">
              <a:xfrm flipV="1">
                <a:off x="3453" y="394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9" name="Line 9394"/>
              <p:cNvSpPr>
                <a:spLocks noChangeShapeType="1"/>
              </p:cNvSpPr>
              <p:nvPr/>
            </p:nvSpPr>
            <p:spPr bwMode="auto">
              <a:xfrm>
                <a:off x="3461" y="394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0" name="Line 9395"/>
              <p:cNvSpPr>
                <a:spLocks noChangeShapeType="1"/>
              </p:cNvSpPr>
              <p:nvPr/>
            </p:nvSpPr>
            <p:spPr bwMode="auto">
              <a:xfrm>
                <a:off x="3468" y="394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1" name="Line 9396"/>
              <p:cNvSpPr>
                <a:spLocks noChangeShapeType="1"/>
              </p:cNvSpPr>
              <p:nvPr/>
            </p:nvSpPr>
            <p:spPr bwMode="auto">
              <a:xfrm>
                <a:off x="3476" y="394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2" name="Line 9397"/>
              <p:cNvSpPr>
                <a:spLocks noChangeShapeType="1"/>
              </p:cNvSpPr>
              <p:nvPr/>
            </p:nvSpPr>
            <p:spPr bwMode="auto">
              <a:xfrm>
                <a:off x="3483" y="394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3" name="Line 9398"/>
              <p:cNvSpPr>
                <a:spLocks noChangeShapeType="1"/>
              </p:cNvSpPr>
              <p:nvPr/>
            </p:nvSpPr>
            <p:spPr bwMode="auto">
              <a:xfrm>
                <a:off x="3491" y="3946"/>
                <a:ext cx="11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4" name="Line 9399"/>
              <p:cNvSpPr>
                <a:spLocks noChangeShapeType="1"/>
              </p:cNvSpPr>
              <p:nvPr/>
            </p:nvSpPr>
            <p:spPr bwMode="auto">
              <a:xfrm>
                <a:off x="3502" y="3956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5" name="Line 9400"/>
              <p:cNvSpPr>
                <a:spLocks noChangeShapeType="1"/>
              </p:cNvSpPr>
              <p:nvPr/>
            </p:nvSpPr>
            <p:spPr bwMode="auto">
              <a:xfrm flipV="1">
                <a:off x="3510" y="3956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6" name="Line 9401"/>
              <p:cNvSpPr>
                <a:spLocks noChangeShapeType="1"/>
              </p:cNvSpPr>
              <p:nvPr/>
            </p:nvSpPr>
            <p:spPr bwMode="auto">
              <a:xfrm flipV="1">
                <a:off x="3517" y="3941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7" name="Line 9402"/>
              <p:cNvSpPr>
                <a:spLocks noChangeShapeType="1"/>
              </p:cNvSpPr>
              <p:nvPr/>
            </p:nvSpPr>
            <p:spPr bwMode="auto">
              <a:xfrm>
                <a:off x="3525" y="394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8" name="Line 9403"/>
              <p:cNvSpPr>
                <a:spLocks noChangeShapeType="1"/>
              </p:cNvSpPr>
              <p:nvPr/>
            </p:nvSpPr>
            <p:spPr bwMode="auto">
              <a:xfrm>
                <a:off x="3533" y="3951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9" name="Line 9404"/>
              <p:cNvSpPr>
                <a:spLocks noChangeShapeType="1"/>
              </p:cNvSpPr>
              <p:nvPr/>
            </p:nvSpPr>
            <p:spPr bwMode="auto">
              <a:xfrm>
                <a:off x="3540" y="396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0" name="Line 9405"/>
              <p:cNvSpPr>
                <a:spLocks noChangeShapeType="1"/>
              </p:cNvSpPr>
              <p:nvPr/>
            </p:nvSpPr>
            <p:spPr bwMode="auto">
              <a:xfrm>
                <a:off x="3548" y="397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1" name="Line 9406"/>
              <p:cNvSpPr>
                <a:spLocks noChangeShapeType="1"/>
              </p:cNvSpPr>
              <p:nvPr/>
            </p:nvSpPr>
            <p:spPr bwMode="auto">
              <a:xfrm>
                <a:off x="3555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2" name="Line 9407"/>
              <p:cNvSpPr>
                <a:spLocks noChangeShapeType="1"/>
              </p:cNvSpPr>
              <p:nvPr/>
            </p:nvSpPr>
            <p:spPr bwMode="auto">
              <a:xfrm>
                <a:off x="3563" y="397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3" name="Line 9408"/>
              <p:cNvSpPr>
                <a:spLocks noChangeShapeType="1"/>
              </p:cNvSpPr>
              <p:nvPr/>
            </p:nvSpPr>
            <p:spPr bwMode="auto">
              <a:xfrm>
                <a:off x="3570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4" name="Line 9409"/>
              <p:cNvSpPr>
                <a:spLocks noChangeShapeType="1"/>
              </p:cNvSpPr>
              <p:nvPr/>
            </p:nvSpPr>
            <p:spPr bwMode="auto">
              <a:xfrm>
                <a:off x="3578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5" name="Line 9410"/>
              <p:cNvSpPr>
                <a:spLocks noChangeShapeType="1"/>
              </p:cNvSpPr>
              <p:nvPr/>
            </p:nvSpPr>
            <p:spPr bwMode="auto">
              <a:xfrm>
                <a:off x="3586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6" name="Line 9411"/>
              <p:cNvSpPr>
                <a:spLocks noChangeShapeType="1"/>
              </p:cNvSpPr>
              <p:nvPr/>
            </p:nvSpPr>
            <p:spPr bwMode="auto">
              <a:xfrm>
                <a:off x="3593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7" name="Line 9412"/>
              <p:cNvSpPr>
                <a:spLocks noChangeShapeType="1"/>
              </p:cNvSpPr>
              <p:nvPr/>
            </p:nvSpPr>
            <p:spPr bwMode="auto">
              <a:xfrm flipV="1">
                <a:off x="3601" y="399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8" name="Line 9413"/>
              <p:cNvSpPr>
                <a:spLocks noChangeShapeType="1"/>
              </p:cNvSpPr>
              <p:nvPr/>
            </p:nvSpPr>
            <p:spPr bwMode="auto">
              <a:xfrm>
                <a:off x="3608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9" name="Line 9414"/>
              <p:cNvSpPr>
                <a:spLocks noChangeShapeType="1"/>
              </p:cNvSpPr>
              <p:nvPr/>
            </p:nvSpPr>
            <p:spPr bwMode="auto">
              <a:xfrm>
                <a:off x="3616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0" name="Line 9415"/>
              <p:cNvSpPr>
                <a:spLocks noChangeShapeType="1"/>
              </p:cNvSpPr>
              <p:nvPr/>
            </p:nvSpPr>
            <p:spPr bwMode="auto">
              <a:xfrm>
                <a:off x="3623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1" name="Line 9416"/>
              <p:cNvSpPr>
                <a:spLocks noChangeShapeType="1"/>
              </p:cNvSpPr>
              <p:nvPr/>
            </p:nvSpPr>
            <p:spPr bwMode="auto">
              <a:xfrm>
                <a:off x="3631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2" name="Line 9417"/>
              <p:cNvSpPr>
                <a:spLocks noChangeShapeType="1"/>
              </p:cNvSpPr>
              <p:nvPr/>
            </p:nvSpPr>
            <p:spPr bwMode="auto">
              <a:xfrm>
                <a:off x="3639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3" name="Line 9418"/>
              <p:cNvSpPr>
                <a:spLocks noChangeShapeType="1"/>
              </p:cNvSpPr>
              <p:nvPr/>
            </p:nvSpPr>
            <p:spPr bwMode="auto">
              <a:xfrm>
                <a:off x="3646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4" name="Line 9419"/>
              <p:cNvSpPr>
                <a:spLocks noChangeShapeType="1"/>
              </p:cNvSpPr>
              <p:nvPr/>
            </p:nvSpPr>
            <p:spPr bwMode="auto">
              <a:xfrm flipV="1">
                <a:off x="3654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5" name="Line 9420"/>
              <p:cNvSpPr>
                <a:spLocks noChangeShapeType="1"/>
              </p:cNvSpPr>
              <p:nvPr/>
            </p:nvSpPr>
            <p:spPr bwMode="auto">
              <a:xfrm flipV="1">
                <a:off x="3661" y="399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6" name="Line 9421"/>
              <p:cNvSpPr>
                <a:spLocks noChangeShapeType="1"/>
              </p:cNvSpPr>
              <p:nvPr/>
            </p:nvSpPr>
            <p:spPr bwMode="auto">
              <a:xfrm>
                <a:off x="3669" y="399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7" name="Line 9422"/>
              <p:cNvSpPr>
                <a:spLocks noChangeShapeType="1"/>
              </p:cNvSpPr>
              <p:nvPr/>
            </p:nvSpPr>
            <p:spPr bwMode="auto">
              <a:xfrm>
                <a:off x="3676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8" name="Line 9423"/>
              <p:cNvSpPr>
                <a:spLocks noChangeShapeType="1"/>
              </p:cNvSpPr>
              <p:nvPr/>
            </p:nvSpPr>
            <p:spPr bwMode="auto">
              <a:xfrm>
                <a:off x="3684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9" name="Line 9424"/>
              <p:cNvSpPr>
                <a:spLocks noChangeShapeType="1"/>
              </p:cNvSpPr>
              <p:nvPr/>
            </p:nvSpPr>
            <p:spPr bwMode="auto">
              <a:xfrm>
                <a:off x="3692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0" name="Line 9425"/>
              <p:cNvSpPr>
                <a:spLocks noChangeShapeType="1"/>
              </p:cNvSpPr>
              <p:nvPr/>
            </p:nvSpPr>
            <p:spPr bwMode="auto">
              <a:xfrm>
                <a:off x="370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1" name="Line 9426"/>
              <p:cNvSpPr>
                <a:spLocks noChangeShapeType="1"/>
              </p:cNvSpPr>
              <p:nvPr/>
            </p:nvSpPr>
            <p:spPr bwMode="auto">
              <a:xfrm>
                <a:off x="371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2" name="Line 9427"/>
              <p:cNvSpPr>
                <a:spLocks noChangeShapeType="1"/>
              </p:cNvSpPr>
              <p:nvPr/>
            </p:nvSpPr>
            <p:spPr bwMode="auto">
              <a:xfrm>
                <a:off x="371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3" name="Line 9428"/>
              <p:cNvSpPr>
                <a:spLocks noChangeShapeType="1"/>
              </p:cNvSpPr>
              <p:nvPr/>
            </p:nvSpPr>
            <p:spPr bwMode="auto">
              <a:xfrm>
                <a:off x="372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4" name="Line 9429"/>
              <p:cNvSpPr>
                <a:spLocks noChangeShapeType="1"/>
              </p:cNvSpPr>
              <p:nvPr/>
            </p:nvSpPr>
            <p:spPr bwMode="auto">
              <a:xfrm>
                <a:off x="373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5" name="Line 9430"/>
              <p:cNvSpPr>
                <a:spLocks noChangeShapeType="1"/>
              </p:cNvSpPr>
              <p:nvPr/>
            </p:nvSpPr>
            <p:spPr bwMode="auto">
              <a:xfrm>
                <a:off x="374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6" name="Line 9431"/>
              <p:cNvSpPr>
                <a:spLocks noChangeShapeType="1"/>
              </p:cNvSpPr>
              <p:nvPr/>
            </p:nvSpPr>
            <p:spPr bwMode="auto">
              <a:xfrm flipV="1">
                <a:off x="3748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7" name="Line 9432"/>
              <p:cNvSpPr>
                <a:spLocks noChangeShapeType="1"/>
              </p:cNvSpPr>
              <p:nvPr/>
            </p:nvSpPr>
            <p:spPr bwMode="auto">
              <a:xfrm flipV="1">
                <a:off x="3756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8" name="Line 9433"/>
              <p:cNvSpPr>
                <a:spLocks noChangeShapeType="1"/>
              </p:cNvSpPr>
              <p:nvPr/>
            </p:nvSpPr>
            <p:spPr bwMode="auto">
              <a:xfrm flipV="1">
                <a:off x="3763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9" name="Line 9434"/>
              <p:cNvSpPr>
                <a:spLocks noChangeShapeType="1"/>
              </p:cNvSpPr>
              <p:nvPr/>
            </p:nvSpPr>
            <p:spPr bwMode="auto">
              <a:xfrm>
                <a:off x="3771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0" name="Line 9435"/>
              <p:cNvSpPr>
                <a:spLocks noChangeShapeType="1"/>
              </p:cNvSpPr>
              <p:nvPr/>
            </p:nvSpPr>
            <p:spPr bwMode="auto">
              <a:xfrm>
                <a:off x="3779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1" name="Line 9436"/>
              <p:cNvSpPr>
                <a:spLocks noChangeShapeType="1"/>
              </p:cNvSpPr>
              <p:nvPr/>
            </p:nvSpPr>
            <p:spPr bwMode="auto">
              <a:xfrm>
                <a:off x="3786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2" name="Line 9437"/>
              <p:cNvSpPr>
                <a:spLocks noChangeShapeType="1"/>
              </p:cNvSpPr>
              <p:nvPr/>
            </p:nvSpPr>
            <p:spPr bwMode="auto">
              <a:xfrm>
                <a:off x="3794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3" name="Line 9438"/>
              <p:cNvSpPr>
                <a:spLocks noChangeShapeType="1"/>
              </p:cNvSpPr>
              <p:nvPr/>
            </p:nvSpPr>
            <p:spPr bwMode="auto">
              <a:xfrm>
                <a:off x="380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4" name="Line 9439"/>
              <p:cNvSpPr>
                <a:spLocks noChangeShapeType="1"/>
              </p:cNvSpPr>
              <p:nvPr/>
            </p:nvSpPr>
            <p:spPr bwMode="auto">
              <a:xfrm>
                <a:off x="380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5" name="Line 9440"/>
              <p:cNvSpPr>
                <a:spLocks noChangeShapeType="1"/>
              </p:cNvSpPr>
              <p:nvPr/>
            </p:nvSpPr>
            <p:spPr bwMode="auto">
              <a:xfrm>
                <a:off x="381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6" name="Line 9441"/>
              <p:cNvSpPr>
                <a:spLocks noChangeShapeType="1"/>
              </p:cNvSpPr>
              <p:nvPr/>
            </p:nvSpPr>
            <p:spPr bwMode="auto">
              <a:xfrm>
                <a:off x="382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7" name="Line 9442"/>
              <p:cNvSpPr>
                <a:spLocks noChangeShapeType="1"/>
              </p:cNvSpPr>
              <p:nvPr/>
            </p:nvSpPr>
            <p:spPr bwMode="auto">
              <a:xfrm>
                <a:off x="383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8" name="Line 9443"/>
              <p:cNvSpPr>
                <a:spLocks noChangeShapeType="1"/>
              </p:cNvSpPr>
              <p:nvPr/>
            </p:nvSpPr>
            <p:spPr bwMode="auto">
              <a:xfrm>
                <a:off x="383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9" name="Line 9444"/>
              <p:cNvSpPr>
                <a:spLocks noChangeShapeType="1"/>
              </p:cNvSpPr>
              <p:nvPr/>
            </p:nvSpPr>
            <p:spPr bwMode="auto">
              <a:xfrm>
                <a:off x="384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0" name="Line 9445"/>
              <p:cNvSpPr>
                <a:spLocks noChangeShapeType="1"/>
              </p:cNvSpPr>
              <p:nvPr/>
            </p:nvSpPr>
            <p:spPr bwMode="auto">
              <a:xfrm>
                <a:off x="385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1" name="Line 9446"/>
              <p:cNvSpPr>
                <a:spLocks noChangeShapeType="1"/>
              </p:cNvSpPr>
              <p:nvPr/>
            </p:nvSpPr>
            <p:spPr bwMode="auto">
              <a:xfrm>
                <a:off x="386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2" name="Line 9447"/>
              <p:cNvSpPr>
                <a:spLocks noChangeShapeType="1"/>
              </p:cNvSpPr>
              <p:nvPr/>
            </p:nvSpPr>
            <p:spPr bwMode="auto">
              <a:xfrm>
                <a:off x="386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3" name="Line 9448"/>
              <p:cNvSpPr>
                <a:spLocks noChangeShapeType="1"/>
              </p:cNvSpPr>
              <p:nvPr/>
            </p:nvSpPr>
            <p:spPr bwMode="auto">
              <a:xfrm>
                <a:off x="387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4" name="Line 9449"/>
              <p:cNvSpPr>
                <a:spLocks noChangeShapeType="1"/>
              </p:cNvSpPr>
              <p:nvPr/>
            </p:nvSpPr>
            <p:spPr bwMode="auto">
              <a:xfrm>
                <a:off x="388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5" name="Line 9450"/>
              <p:cNvSpPr>
                <a:spLocks noChangeShapeType="1"/>
              </p:cNvSpPr>
              <p:nvPr/>
            </p:nvSpPr>
            <p:spPr bwMode="auto">
              <a:xfrm>
                <a:off x="389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6" name="Line 9451"/>
              <p:cNvSpPr>
                <a:spLocks noChangeShapeType="1"/>
              </p:cNvSpPr>
              <p:nvPr/>
            </p:nvSpPr>
            <p:spPr bwMode="auto">
              <a:xfrm>
                <a:off x="3900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7" name="Line 9452"/>
              <p:cNvSpPr>
                <a:spLocks noChangeShapeType="1"/>
              </p:cNvSpPr>
              <p:nvPr/>
            </p:nvSpPr>
            <p:spPr bwMode="auto">
              <a:xfrm>
                <a:off x="391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8" name="Line 9453"/>
              <p:cNvSpPr>
                <a:spLocks noChangeShapeType="1"/>
              </p:cNvSpPr>
              <p:nvPr/>
            </p:nvSpPr>
            <p:spPr bwMode="auto">
              <a:xfrm>
                <a:off x="391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9" name="Line 9454"/>
              <p:cNvSpPr>
                <a:spLocks noChangeShapeType="1"/>
              </p:cNvSpPr>
              <p:nvPr/>
            </p:nvSpPr>
            <p:spPr bwMode="auto">
              <a:xfrm>
                <a:off x="392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0" name="Line 9455"/>
              <p:cNvSpPr>
                <a:spLocks noChangeShapeType="1"/>
              </p:cNvSpPr>
              <p:nvPr/>
            </p:nvSpPr>
            <p:spPr bwMode="auto">
              <a:xfrm>
                <a:off x="3934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1" name="Line 9456"/>
              <p:cNvSpPr>
                <a:spLocks noChangeShapeType="1"/>
              </p:cNvSpPr>
              <p:nvPr/>
            </p:nvSpPr>
            <p:spPr bwMode="auto">
              <a:xfrm>
                <a:off x="394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2" name="Line 9457"/>
              <p:cNvSpPr>
                <a:spLocks noChangeShapeType="1"/>
              </p:cNvSpPr>
              <p:nvPr/>
            </p:nvSpPr>
            <p:spPr bwMode="auto">
              <a:xfrm>
                <a:off x="394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3" name="Line 9458"/>
              <p:cNvSpPr>
                <a:spLocks noChangeShapeType="1"/>
              </p:cNvSpPr>
              <p:nvPr/>
            </p:nvSpPr>
            <p:spPr bwMode="auto">
              <a:xfrm>
                <a:off x="395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4" name="Line 9459"/>
              <p:cNvSpPr>
                <a:spLocks noChangeShapeType="1"/>
              </p:cNvSpPr>
              <p:nvPr/>
            </p:nvSpPr>
            <p:spPr bwMode="auto">
              <a:xfrm>
                <a:off x="396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5" name="Line 9460"/>
              <p:cNvSpPr>
                <a:spLocks noChangeShapeType="1"/>
              </p:cNvSpPr>
              <p:nvPr/>
            </p:nvSpPr>
            <p:spPr bwMode="auto">
              <a:xfrm>
                <a:off x="397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6" name="Line 9461"/>
              <p:cNvSpPr>
                <a:spLocks noChangeShapeType="1"/>
              </p:cNvSpPr>
              <p:nvPr/>
            </p:nvSpPr>
            <p:spPr bwMode="auto">
              <a:xfrm>
                <a:off x="397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7" name="Line 9462"/>
              <p:cNvSpPr>
                <a:spLocks noChangeShapeType="1"/>
              </p:cNvSpPr>
              <p:nvPr/>
            </p:nvSpPr>
            <p:spPr bwMode="auto">
              <a:xfrm>
                <a:off x="398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8" name="Line 9463"/>
              <p:cNvSpPr>
                <a:spLocks noChangeShapeType="1"/>
              </p:cNvSpPr>
              <p:nvPr/>
            </p:nvSpPr>
            <p:spPr bwMode="auto">
              <a:xfrm>
                <a:off x="399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9" name="Line 9464"/>
              <p:cNvSpPr>
                <a:spLocks noChangeShapeType="1"/>
              </p:cNvSpPr>
              <p:nvPr/>
            </p:nvSpPr>
            <p:spPr bwMode="auto">
              <a:xfrm flipV="1">
                <a:off x="4002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0" name="Line 9465"/>
              <p:cNvSpPr>
                <a:spLocks noChangeShapeType="1"/>
              </p:cNvSpPr>
              <p:nvPr/>
            </p:nvSpPr>
            <p:spPr bwMode="auto">
              <a:xfrm flipV="1">
                <a:off x="4010" y="399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1" name="Line 9466"/>
              <p:cNvSpPr>
                <a:spLocks noChangeShapeType="1"/>
              </p:cNvSpPr>
              <p:nvPr/>
            </p:nvSpPr>
            <p:spPr bwMode="auto">
              <a:xfrm flipV="1">
                <a:off x="4017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2" name="Line 9467"/>
              <p:cNvSpPr>
                <a:spLocks noChangeShapeType="1"/>
              </p:cNvSpPr>
              <p:nvPr/>
            </p:nvSpPr>
            <p:spPr bwMode="auto">
              <a:xfrm>
                <a:off x="4025" y="399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3" name="Line 9468"/>
              <p:cNvSpPr>
                <a:spLocks noChangeShapeType="1"/>
              </p:cNvSpPr>
              <p:nvPr/>
            </p:nvSpPr>
            <p:spPr bwMode="auto">
              <a:xfrm>
                <a:off x="4032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4" name="Line 9469"/>
              <p:cNvSpPr>
                <a:spLocks noChangeShapeType="1"/>
              </p:cNvSpPr>
              <p:nvPr/>
            </p:nvSpPr>
            <p:spPr bwMode="auto">
              <a:xfrm>
                <a:off x="4040" y="399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5" name="Line 9470"/>
              <p:cNvSpPr>
                <a:spLocks noChangeShapeType="1"/>
              </p:cNvSpPr>
              <p:nvPr/>
            </p:nvSpPr>
            <p:spPr bwMode="auto">
              <a:xfrm>
                <a:off x="4047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6" name="Line 9471"/>
              <p:cNvSpPr>
                <a:spLocks noChangeShapeType="1"/>
              </p:cNvSpPr>
              <p:nvPr/>
            </p:nvSpPr>
            <p:spPr bwMode="auto">
              <a:xfrm flipV="1">
                <a:off x="4055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7" name="Line 9472"/>
              <p:cNvSpPr>
                <a:spLocks noChangeShapeType="1"/>
              </p:cNvSpPr>
              <p:nvPr/>
            </p:nvSpPr>
            <p:spPr bwMode="auto">
              <a:xfrm>
                <a:off x="4062" y="400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8" name="Line 9473"/>
              <p:cNvSpPr>
                <a:spLocks noChangeShapeType="1"/>
              </p:cNvSpPr>
              <p:nvPr/>
            </p:nvSpPr>
            <p:spPr bwMode="auto">
              <a:xfrm>
                <a:off x="4070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9" name="Line 9474"/>
              <p:cNvSpPr>
                <a:spLocks noChangeShapeType="1"/>
              </p:cNvSpPr>
              <p:nvPr/>
            </p:nvSpPr>
            <p:spPr bwMode="auto">
              <a:xfrm>
                <a:off x="4078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0" name="Line 9475"/>
              <p:cNvSpPr>
                <a:spLocks noChangeShapeType="1"/>
              </p:cNvSpPr>
              <p:nvPr/>
            </p:nvSpPr>
            <p:spPr bwMode="auto">
              <a:xfrm flipV="1">
                <a:off x="4085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1" name="Line 9476"/>
              <p:cNvSpPr>
                <a:spLocks noChangeShapeType="1"/>
              </p:cNvSpPr>
              <p:nvPr/>
            </p:nvSpPr>
            <p:spPr bwMode="auto">
              <a:xfrm flipV="1">
                <a:off x="4093" y="3987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2" name="Line 9477"/>
              <p:cNvSpPr>
                <a:spLocks noChangeShapeType="1"/>
              </p:cNvSpPr>
              <p:nvPr/>
            </p:nvSpPr>
            <p:spPr bwMode="auto">
              <a:xfrm>
                <a:off x="4100" y="3987"/>
                <a:ext cx="12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3" name="Line 9478"/>
              <p:cNvSpPr>
                <a:spLocks noChangeShapeType="1"/>
              </p:cNvSpPr>
              <p:nvPr/>
            </p:nvSpPr>
            <p:spPr bwMode="auto">
              <a:xfrm>
                <a:off x="4112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4" name="Line 9479"/>
              <p:cNvSpPr>
                <a:spLocks noChangeShapeType="1"/>
              </p:cNvSpPr>
              <p:nvPr/>
            </p:nvSpPr>
            <p:spPr bwMode="auto">
              <a:xfrm>
                <a:off x="4119" y="4013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5" name="Line 9480"/>
              <p:cNvSpPr>
                <a:spLocks noChangeShapeType="1"/>
              </p:cNvSpPr>
              <p:nvPr/>
            </p:nvSpPr>
            <p:spPr bwMode="auto">
              <a:xfrm flipV="1">
                <a:off x="4127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6" name="Line 9481"/>
              <p:cNvSpPr>
                <a:spLocks noChangeShapeType="1"/>
              </p:cNvSpPr>
              <p:nvPr/>
            </p:nvSpPr>
            <p:spPr bwMode="auto">
              <a:xfrm>
                <a:off x="4134" y="400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7" name="Line 9482"/>
              <p:cNvSpPr>
                <a:spLocks noChangeShapeType="1"/>
              </p:cNvSpPr>
              <p:nvPr/>
            </p:nvSpPr>
            <p:spPr bwMode="auto">
              <a:xfrm>
                <a:off x="4142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8" name="Line 9483"/>
              <p:cNvSpPr>
                <a:spLocks noChangeShapeType="1"/>
              </p:cNvSpPr>
              <p:nvPr/>
            </p:nvSpPr>
            <p:spPr bwMode="auto">
              <a:xfrm>
                <a:off x="4150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9" name="Line 9484"/>
              <p:cNvSpPr>
                <a:spLocks noChangeShapeType="1"/>
              </p:cNvSpPr>
              <p:nvPr/>
            </p:nvSpPr>
            <p:spPr bwMode="auto">
              <a:xfrm>
                <a:off x="415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0" name="Line 9485"/>
              <p:cNvSpPr>
                <a:spLocks noChangeShapeType="1"/>
              </p:cNvSpPr>
              <p:nvPr/>
            </p:nvSpPr>
            <p:spPr bwMode="auto">
              <a:xfrm>
                <a:off x="416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1" name="Line 9486"/>
              <p:cNvSpPr>
                <a:spLocks noChangeShapeType="1"/>
              </p:cNvSpPr>
              <p:nvPr/>
            </p:nvSpPr>
            <p:spPr bwMode="auto">
              <a:xfrm>
                <a:off x="417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2" name="Line 9487"/>
              <p:cNvSpPr>
                <a:spLocks noChangeShapeType="1"/>
              </p:cNvSpPr>
              <p:nvPr/>
            </p:nvSpPr>
            <p:spPr bwMode="auto">
              <a:xfrm>
                <a:off x="418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3" name="Line 9488"/>
              <p:cNvSpPr>
                <a:spLocks noChangeShapeType="1"/>
              </p:cNvSpPr>
              <p:nvPr/>
            </p:nvSpPr>
            <p:spPr bwMode="auto">
              <a:xfrm>
                <a:off x="418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4" name="Line 9489"/>
              <p:cNvSpPr>
                <a:spLocks noChangeShapeType="1"/>
              </p:cNvSpPr>
              <p:nvPr/>
            </p:nvSpPr>
            <p:spPr bwMode="auto">
              <a:xfrm>
                <a:off x="419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5" name="Line 9490"/>
              <p:cNvSpPr>
                <a:spLocks noChangeShapeType="1"/>
              </p:cNvSpPr>
              <p:nvPr/>
            </p:nvSpPr>
            <p:spPr bwMode="auto">
              <a:xfrm>
                <a:off x="420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6" name="Line 9491"/>
              <p:cNvSpPr>
                <a:spLocks noChangeShapeType="1"/>
              </p:cNvSpPr>
              <p:nvPr/>
            </p:nvSpPr>
            <p:spPr bwMode="auto">
              <a:xfrm>
                <a:off x="421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7" name="Line 9492"/>
              <p:cNvSpPr>
                <a:spLocks noChangeShapeType="1"/>
              </p:cNvSpPr>
              <p:nvPr/>
            </p:nvSpPr>
            <p:spPr bwMode="auto">
              <a:xfrm>
                <a:off x="421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8" name="Line 9493"/>
              <p:cNvSpPr>
                <a:spLocks noChangeShapeType="1"/>
              </p:cNvSpPr>
              <p:nvPr/>
            </p:nvSpPr>
            <p:spPr bwMode="auto">
              <a:xfrm>
                <a:off x="422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9" name="Line 9494"/>
              <p:cNvSpPr>
                <a:spLocks noChangeShapeType="1"/>
              </p:cNvSpPr>
              <p:nvPr/>
            </p:nvSpPr>
            <p:spPr bwMode="auto">
              <a:xfrm>
                <a:off x="423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0" name="Line 9495"/>
              <p:cNvSpPr>
                <a:spLocks noChangeShapeType="1"/>
              </p:cNvSpPr>
              <p:nvPr/>
            </p:nvSpPr>
            <p:spPr bwMode="auto">
              <a:xfrm>
                <a:off x="424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1" name="Line 9496"/>
              <p:cNvSpPr>
                <a:spLocks noChangeShapeType="1"/>
              </p:cNvSpPr>
              <p:nvPr/>
            </p:nvSpPr>
            <p:spPr bwMode="auto">
              <a:xfrm>
                <a:off x="424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2" name="Line 9497"/>
              <p:cNvSpPr>
                <a:spLocks noChangeShapeType="1"/>
              </p:cNvSpPr>
              <p:nvPr/>
            </p:nvSpPr>
            <p:spPr bwMode="auto">
              <a:xfrm>
                <a:off x="425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3" name="Line 9498"/>
              <p:cNvSpPr>
                <a:spLocks noChangeShapeType="1"/>
              </p:cNvSpPr>
              <p:nvPr/>
            </p:nvSpPr>
            <p:spPr bwMode="auto">
              <a:xfrm>
                <a:off x="426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4" name="Line 9499"/>
              <p:cNvSpPr>
                <a:spLocks noChangeShapeType="1"/>
              </p:cNvSpPr>
              <p:nvPr/>
            </p:nvSpPr>
            <p:spPr bwMode="auto">
              <a:xfrm>
                <a:off x="427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5" name="Line 9500"/>
              <p:cNvSpPr>
                <a:spLocks noChangeShapeType="1"/>
              </p:cNvSpPr>
              <p:nvPr/>
            </p:nvSpPr>
            <p:spPr bwMode="auto">
              <a:xfrm>
                <a:off x="427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6" name="Line 9501"/>
              <p:cNvSpPr>
                <a:spLocks noChangeShapeType="1"/>
              </p:cNvSpPr>
              <p:nvPr/>
            </p:nvSpPr>
            <p:spPr bwMode="auto">
              <a:xfrm>
                <a:off x="428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7" name="Line 9502"/>
              <p:cNvSpPr>
                <a:spLocks noChangeShapeType="1"/>
              </p:cNvSpPr>
              <p:nvPr/>
            </p:nvSpPr>
            <p:spPr bwMode="auto">
              <a:xfrm>
                <a:off x="429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8" name="Line 9503"/>
              <p:cNvSpPr>
                <a:spLocks noChangeShapeType="1"/>
              </p:cNvSpPr>
              <p:nvPr/>
            </p:nvSpPr>
            <p:spPr bwMode="auto">
              <a:xfrm>
                <a:off x="4301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9" name="Line 9504"/>
              <p:cNvSpPr>
                <a:spLocks noChangeShapeType="1"/>
              </p:cNvSpPr>
              <p:nvPr/>
            </p:nvSpPr>
            <p:spPr bwMode="auto">
              <a:xfrm>
                <a:off x="431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0" name="Line 9505"/>
              <p:cNvSpPr>
                <a:spLocks noChangeShapeType="1"/>
              </p:cNvSpPr>
              <p:nvPr/>
            </p:nvSpPr>
            <p:spPr bwMode="auto">
              <a:xfrm>
                <a:off x="432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1" name="Line 9506"/>
              <p:cNvSpPr>
                <a:spLocks noChangeShapeType="1"/>
              </p:cNvSpPr>
              <p:nvPr/>
            </p:nvSpPr>
            <p:spPr bwMode="auto">
              <a:xfrm>
                <a:off x="432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2" name="Line 9507"/>
              <p:cNvSpPr>
                <a:spLocks noChangeShapeType="1"/>
              </p:cNvSpPr>
              <p:nvPr/>
            </p:nvSpPr>
            <p:spPr bwMode="auto">
              <a:xfrm>
                <a:off x="433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3" name="Line 9508"/>
              <p:cNvSpPr>
                <a:spLocks noChangeShapeType="1"/>
              </p:cNvSpPr>
              <p:nvPr/>
            </p:nvSpPr>
            <p:spPr bwMode="auto">
              <a:xfrm>
                <a:off x="434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4" name="Line 9509"/>
              <p:cNvSpPr>
                <a:spLocks noChangeShapeType="1"/>
              </p:cNvSpPr>
              <p:nvPr/>
            </p:nvSpPr>
            <p:spPr bwMode="auto">
              <a:xfrm>
                <a:off x="435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5" name="Line 9510"/>
              <p:cNvSpPr>
                <a:spLocks noChangeShapeType="1"/>
              </p:cNvSpPr>
              <p:nvPr/>
            </p:nvSpPr>
            <p:spPr bwMode="auto">
              <a:xfrm>
                <a:off x="435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6" name="Line 9511"/>
              <p:cNvSpPr>
                <a:spLocks noChangeShapeType="1"/>
              </p:cNvSpPr>
              <p:nvPr/>
            </p:nvSpPr>
            <p:spPr bwMode="auto">
              <a:xfrm>
                <a:off x="436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7" name="Line 9512"/>
              <p:cNvSpPr>
                <a:spLocks noChangeShapeType="1"/>
              </p:cNvSpPr>
              <p:nvPr/>
            </p:nvSpPr>
            <p:spPr bwMode="auto">
              <a:xfrm>
                <a:off x="437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8" name="Line 9513"/>
              <p:cNvSpPr>
                <a:spLocks noChangeShapeType="1"/>
              </p:cNvSpPr>
              <p:nvPr/>
            </p:nvSpPr>
            <p:spPr bwMode="auto">
              <a:xfrm>
                <a:off x="438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9" name="Line 9514"/>
              <p:cNvSpPr>
                <a:spLocks noChangeShapeType="1"/>
              </p:cNvSpPr>
              <p:nvPr/>
            </p:nvSpPr>
            <p:spPr bwMode="auto">
              <a:xfrm>
                <a:off x="438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0" name="Line 9515"/>
              <p:cNvSpPr>
                <a:spLocks noChangeShapeType="1"/>
              </p:cNvSpPr>
              <p:nvPr/>
            </p:nvSpPr>
            <p:spPr bwMode="auto">
              <a:xfrm>
                <a:off x="439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1" name="Line 9516"/>
              <p:cNvSpPr>
                <a:spLocks noChangeShapeType="1"/>
              </p:cNvSpPr>
              <p:nvPr/>
            </p:nvSpPr>
            <p:spPr bwMode="auto">
              <a:xfrm>
                <a:off x="440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2" name="Line 9517"/>
              <p:cNvSpPr>
                <a:spLocks noChangeShapeType="1"/>
              </p:cNvSpPr>
              <p:nvPr/>
            </p:nvSpPr>
            <p:spPr bwMode="auto">
              <a:xfrm>
                <a:off x="441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3" name="Line 9518"/>
              <p:cNvSpPr>
                <a:spLocks noChangeShapeType="1"/>
              </p:cNvSpPr>
              <p:nvPr/>
            </p:nvSpPr>
            <p:spPr bwMode="auto">
              <a:xfrm>
                <a:off x="441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4" name="Line 9519"/>
              <p:cNvSpPr>
                <a:spLocks noChangeShapeType="1"/>
              </p:cNvSpPr>
              <p:nvPr/>
            </p:nvSpPr>
            <p:spPr bwMode="auto">
              <a:xfrm>
                <a:off x="442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5" name="Line 9520"/>
              <p:cNvSpPr>
                <a:spLocks noChangeShapeType="1"/>
              </p:cNvSpPr>
              <p:nvPr/>
            </p:nvSpPr>
            <p:spPr bwMode="auto">
              <a:xfrm>
                <a:off x="443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6" name="Line 9521"/>
              <p:cNvSpPr>
                <a:spLocks noChangeShapeType="1"/>
              </p:cNvSpPr>
              <p:nvPr/>
            </p:nvSpPr>
            <p:spPr bwMode="auto">
              <a:xfrm>
                <a:off x="444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7" name="Line 9522"/>
              <p:cNvSpPr>
                <a:spLocks noChangeShapeType="1"/>
              </p:cNvSpPr>
              <p:nvPr/>
            </p:nvSpPr>
            <p:spPr bwMode="auto">
              <a:xfrm>
                <a:off x="444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8" name="Line 9523"/>
              <p:cNvSpPr>
                <a:spLocks noChangeShapeType="1"/>
              </p:cNvSpPr>
              <p:nvPr/>
            </p:nvSpPr>
            <p:spPr bwMode="auto">
              <a:xfrm>
                <a:off x="445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9" name="Line 9524"/>
              <p:cNvSpPr>
                <a:spLocks noChangeShapeType="1"/>
              </p:cNvSpPr>
              <p:nvPr/>
            </p:nvSpPr>
            <p:spPr bwMode="auto">
              <a:xfrm>
                <a:off x="4464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0" name="Line 9525"/>
              <p:cNvSpPr>
                <a:spLocks noChangeShapeType="1"/>
              </p:cNvSpPr>
              <p:nvPr/>
            </p:nvSpPr>
            <p:spPr bwMode="auto">
              <a:xfrm>
                <a:off x="447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1" name="Line 9526"/>
              <p:cNvSpPr>
                <a:spLocks noChangeShapeType="1"/>
              </p:cNvSpPr>
              <p:nvPr/>
            </p:nvSpPr>
            <p:spPr bwMode="auto">
              <a:xfrm>
                <a:off x="447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2" name="Line 9527"/>
              <p:cNvSpPr>
                <a:spLocks noChangeShapeType="1"/>
              </p:cNvSpPr>
              <p:nvPr/>
            </p:nvSpPr>
            <p:spPr bwMode="auto">
              <a:xfrm>
                <a:off x="448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34" name="Group 9729"/>
            <p:cNvGrpSpPr>
              <a:grpSpLocks/>
            </p:cNvGrpSpPr>
            <p:nvPr/>
          </p:nvGrpSpPr>
          <p:grpSpPr bwMode="auto">
            <a:xfrm>
              <a:off x="3355" y="3822"/>
              <a:ext cx="2600" cy="196"/>
              <a:chOff x="3355" y="3822"/>
              <a:chExt cx="2600" cy="196"/>
            </a:xfrm>
          </p:grpSpPr>
          <p:sp>
            <p:nvSpPr>
              <p:cNvPr id="11523" name="Line 9529"/>
              <p:cNvSpPr>
                <a:spLocks noChangeShapeType="1"/>
              </p:cNvSpPr>
              <p:nvPr/>
            </p:nvSpPr>
            <p:spPr bwMode="auto">
              <a:xfrm>
                <a:off x="449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4" name="Line 9530"/>
              <p:cNvSpPr>
                <a:spLocks noChangeShapeType="1"/>
              </p:cNvSpPr>
              <p:nvPr/>
            </p:nvSpPr>
            <p:spPr bwMode="auto">
              <a:xfrm>
                <a:off x="450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5" name="Line 9531"/>
              <p:cNvSpPr>
                <a:spLocks noChangeShapeType="1"/>
              </p:cNvSpPr>
              <p:nvPr/>
            </p:nvSpPr>
            <p:spPr bwMode="auto">
              <a:xfrm>
                <a:off x="4509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6" name="Line 9532"/>
              <p:cNvSpPr>
                <a:spLocks noChangeShapeType="1"/>
              </p:cNvSpPr>
              <p:nvPr/>
            </p:nvSpPr>
            <p:spPr bwMode="auto">
              <a:xfrm>
                <a:off x="452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7" name="Line 9533"/>
              <p:cNvSpPr>
                <a:spLocks noChangeShapeType="1"/>
              </p:cNvSpPr>
              <p:nvPr/>
            </p:nvSpPr>
            <p:spPr bwMode="auto">
              <a:xfrm>
                <a:off x="452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8" name="Line 9534"/>
              <p:cNvSpPr>
                <a:spLocks noChangeShapeType="1"/>
              </p:cNvSpPr>
              <p:nvPr/>
            </p:nvSpPr>
            <p:spPr bwMode="auto">
              <a:xfrm>
                <a:off x="453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9" name="Line 9535"/>
              <p:cNvSpPr>
                <a:spLocks noChangeShapeType="1"/>
              </p:cNvSpPr>
              <p:nvPr/>
            </p:nvSpPr>
            <p:spPr bwMode="auto">
              <a:xfrm>
                <a:off x="454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0" name="Line 9536"/>
              <p:cNvSpPr>
                <a:spLocks noChangeShapeType="1"/>
              </p:cNvSpPr>
              <p:nvPr/>
            </p:nvSpPr>
            <p:spPr bwMode="auto">
              <a:xfrm>
                <a:off x="455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1" name="Line 9537"/>
              <p:cNvSpPr>
                <a:spLocks noChangeShapeType="1"/>
              </p:cNvSpPr>
              <p:nvPr/>
            </p:nvSpPr>
            <p:spPr bwMode="auto">
              <a:xfrm flipV="1">
                <a:off x="4558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2" name="Line 9538"/>
              <p:cNvSpPr>
                <a:spLocks noChangeShapeType="1"/>
              </p:cNvSpPr>
              <p:nvPr/>
            </p:nvSpPr>
            <p:spPr bwMode="auto">
              <a:xfrm flipV="1">
                <a:off x="4566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3" name="Line 9539"/>
              <p:cNvSpPr>
                <a:spLocks noChangeShapeType="1"/>
              </p:cNvSpPr>
              <p:nvPr/>
            </p:nvSpPr>
            <p:spPr bwMode="auto">
              <a:xfrm flipV="1">
                <a:off x="4573" y="399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4" name="Line 9540"/>
              <p:cNvSpPr>
                <a:spLocks noChangeShapeType="1"/>
              </p:cNvSpPr>
              <p:nvPr/>
            </p:nvSpPr>
            <p:spPr bwMode="auto">
              <a:xfrm flipV="1">
                <a:off x="4581" y="398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5" name="Line 9541"/>
              <p:cNvSpPr>
                <a:spLocks noChangeShapeType="1"/>
              </p:cNvSpPr>
              <p:nvPr/>
            </p:nvSpPr>
            <p:spPr bwMode="auto">
              <a:xfrm flipV="1">
                <a:off x="4589" y="3961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6" name="Line 9542"/>
              <p:cNvSpPr>
                <a:spLocks noChangeShapeType="1"/>
              </p:cNvSpPr>
              <p:nvPr/>
            </p:nvSpPr>
            <p:spPr bwMode="auto">
              <a:xfrm flipV="1">
                <a:off x="4596" y="395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7" name="Line 9543"/>
              <p:cNvSpPr>
                <a:spLocks noChangeShapeType="1"/>
              </p:cNvSpPr>
              <p:nvPr/>
            </p:nvSpPr>
            <p:spPr bwMode="auto">
              <a:xfrm flipV="1">
                <a:off x="4604" y="3941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8" name="Line 9544"/>
              <p:cNvSpPr>
                <a:spLocks noChangeShapeType="1"/>
              </p:cNvSpPr>
              <p:nvPr/>
            </p:nvSpPr>
            <p:spPr bwMode="auto">
              <a:xfrm flipV="1">
                <a:off x="4611" y="3930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9" name="Line 9545"/>
              <p:cNvSpPr>
                <a:spLocks noChangeShapeType="1"/>
              </p:cNvSpPr>
              <p:nvPr/>
            </p:nvSpPr>
            <p:spPr bwMode="auto">
              <a:xfrm flipV="1">
                <a:off x="4619" y="3920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0" name="Line 9546"/>
              <p:cNvSpPr>
                <a:spLocks noChangeShapeType="1"/>
              </p:cNvSpPr>
              <p:nvPr/>
            </p:nvSpPr>
            <p:spPr bwMode="auto">
              <a:xfrm flipV="1">
                <a:off x="4626" y="391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1" name="Line 9547"/>
              <p:cNvSpPr>
                <a:spLocks noChangeShapeType="1"/>
              </p:cNvSpPr>
              <p:nvPr/>
            </p:nvSpPr>
            <p:spPr bwMode="auto">
              <a:xfrm flipV="1">
                <a:off x="4634" y="39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2" name="Line 9548"/>
              <p:cNvSpPr>
                <a:spLocks noChangeShapeType="1"/>
              </p:cNvSpPr>
              <p:nvPr/>
            </p:nvSpPr>
            <p:spPr bwMode="auto">
              <a:xfrm>
                <a:off x="4642" y="39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3" name="Line 9549"/>
              <p:cNvSpPr>
                <a:spLocks noChangeShapeType="1"/>
              </p:cNvSpPr>
              <p:nvPr/>
            </p:nvSpPr>
            <p:spPr bwMode="auto">
              <a:xfrm>
                <a:off x="4649" y="39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4" name="Line 9550"/>
              <p:cNvSpPr>
                <a:spLocks noChangeShapeType="1"/>
              </p:cNvSpPr>
              <p:nvPr/>
            </p:nvSpPr>
            <p:spPr bwMode="auto">
              <a:xfrm>
                <a:off x="4657" y="391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5" name="Line 9551"/>
              <p:cNvSpPr>
                <a:spLocks noChangeShapeType="1"/>
              </p:cNvSpPr>
              <p:nvPr/>
            </p:nvSpPr>
            <p:spPr bwMode="auto">
              <a:xfrm flipV="1">
                <a:off x="4664" y="390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6" name="Line 9552"/>
              <p:cNvSpPr>
                <a:spLocks noChangeShapeType="1"/>
              </p:cNvSpPr>
              <p:nvPr/>
            </p:nvSpPr>
            <p:spPr bwMode="auto">
              <a:xfrm flipV="1">
                <a:off x="4672" y="3899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7" name="Line 9553"/>
              <p:cNvSpPr>
                <a:spLocks noChangeShapeType="1"/>
              </p:cNvSpPr>
              <p:nvPr/>
            </p:nvSpPr>
            <p:spPr bwMode="auto">
              <a:xfrm>
                <a:off x="4679" y="3899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8" name="Line 9554"/>
              <p:cNvSpPr>
                <a:spLocks noChangeShapeType="1"/>
              </p:cNvSpPr>
              <p:nvPr/>
            </p:nvSpPr>
            <p:spPr bwMode="auto">
              <a:xfrm>
                <a:off x="4687" y="392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9" name="Line 9555"/>
              <p:cNvSpPr>
                <a:spLocks noChangeShapeType="1"/>
              </p:cNvSpPr>
              <p:nvPr/>
            </p:nvSpPr>
            <p:spPr bwMode="auto">
              <a:xfrm>
                <a:off x="4695" y="3935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0" name="Line 9556"/>
              <p:cNvSpPr>
                <a:spLocks noChangeShapeType="1"/>
              </p:cNvSpPr>
              <p:nvPr/>
            </p:nvSpPr>
            <p:spPr bwMode="auto">
              <a:xfrm>
                <a:off x="4702" y="395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1" name="Line 9557"/>
              <p:cNvSpPr>
                <a:spLocks noChangeShapeType="1"/>
              </p:cNvSpPr>
              <p:nvPr/>
            </p:nvSpPr>
            <p:spPr bwMode="auto">
              <a:xfrm>
                <a:off x="4710" y="3961"/>
                <a:ext cx="11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2" name="Line 9558"/>
              <p:cNvSpPr>
                <a:spLocks noChangeShapeType="1"/>
              </p:cNvSpPr>
              <p:nvPr/>
            </p:nvSpPr>
            <p:spPr bwMode="auto">
              <a:xfrm>
                <a:off x="4721" y="3971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3" name="Line 9559"/>
              <p:cNvSpPr>
                <a:spLocks noChangeShapeType="1"/>
              </p:cNvSpPr>
              <p:nvPr/>
            </p:nvSpPr>
            <p:spPr bwMode="auto">
              <a:xfrm>
                <a:off x="4729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4" name="Line 9560"/>
              <p:cNvSpPr>
                <a:spLocks noChangeShapeType="1"/>
              </p:cNvSpPr>
              <p:nvPr/>
            </p:nvSpPr>
            <p:spPr bwMode="auto">
              <a:xfrm>
                <a:off x="4736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5" name="Line 9561"/>
              <p:cNvSpPr>
                <a:spLocks noChangeShapeType="1"/>
              </p:cNvSpPr>
              <p:nvPr/>
            </p:nvSpPr>
            <p:spPr bwMode="auto">
              <a:xfrm>
                <a:off x="4744" y="399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6" name="Line 9562"/>
              <p:cNvSpPr>
                <a:spLocks noChangeShapeType="1"/>
              </p:cNvSpPr>
              <p:nvPr/>
            </p:nvSpPr>
            <p:spPr bwMode="auto">
              <a:xfrm>
                <a:off x="4751" y="399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7" name="Line 9563"/>
              <p:cNvSpPr>
                <a:spLocks noChangeShapeType="1"/>
              </p:cNvSpPr>
              <p:nvPr/>
            </p:nvSpPr>
            <p:spPr bwMode="auto">
              <a:xfrm>
                <a:off x="4759" y="4007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8" name="Line 9564"/>
              <p:cNvSpPr>
                <a:spLocks noChangeShapeType="1"/>
              </p:cNvSpPr>
              <p:nvPr/>
            </p:nvSpPr>
            <p:spPr bwMode="auto">
              <a:xfrm>
                <a:off x="476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9" name="Line 9565"/>
              <p:cNvSpPr>
                <a:spLocks noChangeShapeType="1"/>
              </p:cNvSpPr>
              <p:nvPr/>
            </p:nvSpPr>
            <p:spPr bwMode="auto">
              <a:xfrm flipV="1">
                <a:off x="4774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0" name="Line 9566"/>
              <p:cNvSpPr>
                <a:spLocks noChangeShapeType="1"/>
              </p:cNvSpPr>
              <p:nvPr/>
            </p:nvSpPr>
            <p:spPr bwMode="auto">
              <a:xfrm flipV="1">
                <a:off x="4782" y="3997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1" name="Line 9567"/>
              <p:cNvSpPr>
                <a:spLocks noChangeShapeType="1"/>
              </p:cNvSpPr>
              <p:nvPr/>
            </p:nvSpPr>
            <p:spPr bwMode="auto">
              <a:xfrm flipV="1">
                <a:off x="4789" y="3977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2" name="Line 9568"/>
              <p:cNvSpPr>
                <a:spLocks noChangeShapeType="1"/>
              </p:cNvSpPr>
              <p:nvPr/>
            </p:nvSpPr>
            <p:spPr bwMode="auto">
              <a:xfrm>
                <a:off x="4797" y="3977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3" name="Line 9569"/>
              <p:cNvSpPr>
                <a:spLocks noChangeShapeType="1"/>
              </p:cNvSpPr>
              <p:nvPr/>
            </p:nvSpPr>
            <p:spPr bwMode="auto">
              <a:xfrm>
                <a:off x="4804" y="3992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4" name="Line 9570"/>
              <p:cNvSpPr>
                <a:spLocks noChangeShapeType="1"/>
              </p:cNvSpPr>
              <p:nvPr/>
            </p:nvSpPr>
            <p:spPr bwMode="auto">
              <a:xfrm flipV="1">
                <a:off x="4812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5" name="Line 9571"/>
              <p:cNvSpPr>
                <a:spLocks noChangeShapeType="1"/>
              </p:cNvSpPr>
              <p:nvPr/>
            </p:nvSpPr>
            <p:spPr bwMode="auto">
              <a:xfrm flipV="1">
                <a:off x="4819" y="399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6" name="Line 9572"/>
              <p:cNvSpPr>
                <a:spLocks noChangeShapeType="1"/>
              </p:cNvSpPr>
              <p:nvPr/>
            </p:nvSpPr>
            <p:spPr bwMode="auto">
              <a:xfrm flipV="1">
                <a:off x="4827" y="3977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7" name="Line 9573"/>
              <p:cNvSpPr>
                <a:spLocks noChangeShapeType="1"/>
              </p:cNvSpPr>
              <p:nvPr/>
            </p:nvSpPr>
            <p:spPr bwMode="auto">
              <a:xfrm flipV="1">
                <a:off x="4835" y="3966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8" name="Line 9574"/>
              <p:cNvSpPr>
                <a:spLocks noChangeShapeType="1"/>
              </p:cNvSpPr>
              <p:nvPr/>
            </p:nvSpPr>
            <p:spPr bwMode="auto">
              <a:xfrm>
                <a:off x="4842" y="396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9" name="Line 9575"/>
              <p:cNvSpPr>
                <a:spLocks noChangeShapeType="1"/>
              </p:cNvSpPr>
              <p:nvPr/>
            </p:nvSpPr>
            <p:spPr bwMode="auto">
              <a:xfrm>
                <a:off x="4850" y="3966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0" name="Line 9576"/>
              <p:cNvSpPr>
                <a:spLocks noChangeShapeType="1"/>
              </p:cNvSpPr>
              <p:nvPr/>
            </p:nvSpPr>
            <p:spPr bwMode="auto">
              <a:xfrm>
                <a:off x="4857" y="3977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1" name="Line 9577"/>
              <p:cNvSpPr>
                <a:spLocks noChangeShapeType="1"/>
              </p:cNvSpPr>
              <p:nvPr/>
            </p:nvSpPr>
            <p:spPr bwMode="auto">
              <a:xfrm>
                <a:off x="4865" y="3992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2" name="Line 9578"/>
              <p:cNvSpPr>
                <a:spLocks noChangeShapeType="1"/>
              </p:cNvSpPr>
              <p:nvPr/>
            </p:nvSpPr>
            <p:spPr bwMode="auto">
              <a:xfrm>
                <a:off x="4872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3" name="Line 9579"/>
              <p:cNvSpPr>
                <a:spLocks noChangeShapeType="1"/>
              </p:cNvSpPr>
              <p:nvPr/>
            </p:nvSpPr>
            <p:spPr bwMode="auto">
              <a:xfrm>
                <a:off x="488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4" name="Line 9580"/>
              <p:cNvSpPr>
                <a:spLocks noChangeShapeType="1"/>
              </p:cNvSpPr>
              <p:nvPr/>
            </p:nvSpPr>
            <p:spPr bwMode="auto">
              <a:xfrm>
                <a:off x="488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5" name="Line 9581"/>
              <p:cNvSpPr>
                <a:spLocks noChangeShapeType="1"/>
              </p:cNvSpPr>
              <p:nvPr/>
            </p:nvSpPr>
            <p:spPr bwMode="auto">
              <a:xfrm>
                <a:off x="489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6" name="Line 9582"/>
              <p:cNvSpPr>
                <a:spLocks noChangeShapeType="1"/>
              </p:cNvSpPr>
              <p:nvPr/>
            </p:nvSpPr>
            <p:spPr bwMode="auto">
              <a:xfrm>
                <a:off x="490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7" name="Line 9583"/>
              <p:cNvSpPr>
                <a:spLocks noChangeShapeType="1"/>
              </p:cNvSpPr>
              <p:nvPr/>
            </p:nvSpPr>
            <p:spPr bwMode="auto">
              <a:xfrm>
                <a:off x="4910" y="4018"/>
                <a:ext cx="12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8" name="Line 9584"/>
              <p:cNvSpPr>
                <a:spLocks noChangeShapeType="1"/>
              </p:cNvSpPr>
              <p:nvPr/>
            </p:nvSpPr>
            <p:spPr bwMode="auto">
              <a:xfrm>
                <a:off x="492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9" name="Line 9585"/>
              <p:cNvSpPr>
                <a:spLocks noChangeShapeType="1"/>
              </p:cNvSpPr>
              <p:nvPr/>
            </p:nvSpPr>
            <p:spPr bwMode="auto">
              <a:xfrm>
                <a:off x="492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0" name="Line 9586"/>
              <p:cNvSpPr>
                <a:spLocks noChangeShapeType="1"/>
              </p:cNvSpPr>
              <p:nvPr/>
            </p:nvSpPr>
            <p:spPr bwMode="auto">
              <a:xfrm>
                <a:off x="4937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1" name="Line 9587"/>
              <p:cNvSpPr>
                <a:spLocks noChangeShapeType="1"/>
              </p:cNvSpPr>
              <p:nvPr/>
            </p:nvSpPr>
            <p:spPr bwMode="auto">
              <a:xfrm>
                <a:off x="494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2" name="Line 9588"/>
              <p:cNvSpPr>
                <a:spLocks noChangeShapeType="1"/>
              </p:cNvSpPr>
              <p:nvPr/>
            </p:nvSpPr>
            <p:spPr bwMode="auto">
              <a:xfrm>
                <a:off x="495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3" name="Line 9589"/>
              <p:cNvSpPr>
                <a:spLocks noChangeShapeType="1"/>
              </p:cNvSpPr>
              <p:nvPr/>
            </p:nvSpPr>
            <p:spPr bwMode="auto">
              <a:xfrm>
                <a:off x="496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4" name="Line 9590"/>
              <p:cNvSpPr>
                <a:spLocks noChangeShapeType="1"/>
              </p:cNvSpPr>
              <p:nvPr/>
            </p:nvSpPr>
            <p:spPr bwMode="auto">
              <a:xfrm>
                <a:off x="496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5" name="Line 9591"/>
              <p:cNvSpPr>
                <a:spLocks noChangeShapeType="1"/>
              </p:cNvSpPr>
              <p:nvPr/>
            </p:nvSpPr>
            <p:spPr bwMode="auto">
              <a:xfrm>
                <a:off x="497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6" name="Line 9592"/>
              <p:cNvSpPr>
                <a:spLocks noChangeShapeType="1"/>
              </p:cNvSpPr>
              <p:nvPr/>
            </p:nvSpPr>
            <p:spPr bwMode="auto">
              <a:xfrm>
                <a:off x="498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7" name="Line 9593"/>
              <p:cNvSpPr>
                <a:spLocks noChangeShapeType="1"/>
              </p:cNvSpPr>
              <p:nvPr/>
            </p:nvSpPr>
            <p:spPr bwMode="auto">
              <a:xfrm>
                <a:off x="499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8" name="Line 9594"/>
              <p:cNvSpPr>
                <a:spLocks noChangeShapeType="1"/>
              </p:cNvSpPr>
              <p:nvPr/>
            </p:nvSpPr>
            <p:spPr bwMode="auto">
              <a:xfrm>
                <a:off x="499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9" name="Line 9595"/>
              <p:cNvSpPr>
                <a:spLocks noChangeShapeType="1"/>
              </p:cNvSpPr>
              <p:nvPr/>
            </p:nvSpPr>
            <p:spPr bwMode="auto">
              <a:xfrm>
                <a:off x="500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0" name="Line 9596"/>
              <p:cNvSpPr>
                <a:spLocks noChangeShapeType="1"/>
              </p:cNvSpPr>
              <p:nvPr/>
            </p:nvSpPr>
            <p:spPr bwMode="auto">
              <a:xfrm>
                <a:off x="501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1" name="Line 9597"/>
              <p:cNvSpPr>
                <a:spLocks noChangeShapeType="1"/>
              </p:cNvSpPr>
              <p:nvPr/>
            </p:nvSpPr>
            <p:spPr bwMode="auto">
              <a:xfrm>
                <a:off x="502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2" name="Line 9598"/>
              <p:cNvSpPr>
                <a:spLocks noChangeShapeType="1"/>
              </p:cNvSpPr>
              <p:nvPr/>
            </p:nvSpPr>
            <p:spPr bwMode="auto">
              <a:xfrm>
                <a:off x="502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3" name="Line 9599"/>
              <p:cNvSpPr>
                <a:spLocks noChangeShapeType="1"/>
              </p:cNvSpPr>
              <p:nvPr/>
            </p:nvSpPr>
            <p:spPr bwMode="auto">
              <a:xfrm>
                <a:off x="503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4" name="Line 9600"/>
              <p:cNvSpPr>
                <a:spLocks noChangeShapeType="1"/>
              </p:cNvSpPr>
              <p:nvPr/>
            </p:nvSpPr>
            <p:spPr bwMode="auto">
              <a:xfrm>
                <a:off x="504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5" name="Line 9601"/>
              <p:cNvSpPr>
                <a:spLocks noChangeShapeType="1"/>
              </p:cNvSpPr>
              <p:nvPr/>
            </p:nvSpPr>
            <p:spPr bwMode="auto">
              <a:xfrm>
                <a:off x="505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6" name="Line 9602"/>
              <p:cNvSpPr>
                <a:spLocks noChangeShapeType="1"/>
              </p:cNvSpPr>
              <p:nvPr/>
            </p:nvSpPr>
            <p:spPr bwMode="auto">
              <a:xfrm>
                <a:off x="505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7" name="Line 9603"/>
              <p:cNvSpPr>
                <a:spLocks noChangeShapeType="1"/>
              </p:cNvSpPr>
              <p:nvPr/>
            </p:nvSpPr>
            <p:spPr bwMode="auto">
              <a:xfrm>
                <a:off x="506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8" name="Line 9604"/>
              <p:cNvSpPr>
                <a:spLocks noChangeShapeType="1"/>
              </p:cNvSpPr>
              <p:nvPr/>
            </p:nvSpPr>
            <p:spPr bwMode="auto">
              <a:xfrm>
                <a:off x="507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9" name="Line 9605"/>
              <p:cNvSpPr>
                <a:spLocks noChangeShapeType="1"/>
              </p:cNvSpPr>
              <p:nvPr/>
            </p:nvSpPr>
            <p:spPr bwMode="auto">
              <a:xfrm>
                <a:off x="508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0" name="Line 9606"/>
              <p:cNvSpPr>
                <a:spLocks noChangeShapeType="1"/>
              </p:cNvSpPr>
              <p:nvPr/>
            </p:nvSpPr>
            <p:spPr bwMode="auto">
              <a:xfrm>
                <a:off x="508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1" name="Line 9607"/>
              <p:cNvSpPr>
                <a:spLocks noChangeShapeType="1"/>
              </p:cNvSpPr>
              <p:nvPr/>
            </p:nvSpPr>
            <p:spPr bwMode="auto">
              <a:xfrm>
                <a:off x="509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2" name="Line 9608"/>
              <p:cNvSpPr>
                <a:spLocks noChangeShapeType="1"/>
              </p:cNvSpPr>
              <p:nvPr/>
            </p:nvSpPr>
            <p:spPr bwMode="auto">
              <a:xfrm>
                <a:off x="510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3" name="Line 9609"/>
              <p:cNvSpPr>
                <a:spLocks noChangeShapeType="1"/>
              </p:cNvSpPr>
              <p:nvPr/>
            </p:nvSpPr>
            <p:spPr bwMode="auto">
              <a:xfrm>
                <a:off x="5111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4" name="Line 9610"/>
              <p:cNvSpPr>
                <a:spLocks noChangeShapeType="1"/>
              </p:cNvSpPr>
              <p:nvPr/>
            </p:nvSpPr>
            <p:spPr bwMode="auto">
              <a:xfrm>
                <a:off x="512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5" name="Line 9611"/>
              <p:cNvSpPr>
                <a:spLocks noChangeShapeType="1"/>
              </p:cNvSpPr>
              <p:nvPr/>
            </p:nvSpPr>
            <p:spPr bwMode="auto">
              <a:xfrm>
                <a:off x="513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6" name="Line 9612"/>
              <p:cNvSpPr>
                <a:spLocks noChangeShapeType="1"/>
              </p:cNvSpPr>
              <p:nvPr/>
            </p:nvSpPr>
            <p:spPr bwMode="auto">
              <a:xfrm>
                <a:off x="513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7" name="Line 9613"/>
              <p:cNvSpPr>
                <a:spLocks noChangeShapeType="1"/>
              </p:cNvSpPr>
              <p:nvPr/>
            </p:nvSpPr>
            <p:spPr bwMode="auto">
              <a:xfrm>
                <a:off x="514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8" name="Line 9614"/>
              <p:cNvSpPr>
                <a:spLocks noChangeShapeType="1"/>
              </p:cNvSpPr>
              <p:nvPr/>
            </p:nvSpPr>
            <p:spPr bwMode="auto">
              <a:xfrm>
                <a:off x="515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9" name="Line 9615"/>
              <p:cNvSpPr>
                <a:spLocks noChangeShapeType="1"/>
              </p:cNvSpPr>
              <p:nvPr/>
            </p:nvSpPr>
            <p:spPr bwMode="auto">
              <a:xfrm>
                <a:off x="516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0" name="Line 9616"/>
              <p:cNvSpPr>
                <a:spLocks noChangeShapeType="1"/>
              </p:cNvSpPr>
              <p:nvPr/>
            </p:nvSpPr>
            <p:spPr bwMode="auto">
              <a:xfrm>
                <a:off x="5168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1" name="Line 9617"/>
              <p:cNvSpPr>
                <a:spLocks noChangeShapeType="1"/>
              </p:cNvSpPr>
              <p:nvPr/>
            </p:nvSpPr>
            <p:spPr bwMode="auto">
              <a:xfrm>
                <a:off x="517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2" name="Line 9618"/>
              <p:cNvSpPr>
                <a:spLocks noChangeShapeType="1"/>
              </p:cNvSpPr>
              <p:nvPr/>
            </p:nvSpPr>
            <p:spPr bwMode="auto">
              <a:xfrm>
                <a:off x="518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3" name="Line 9619"/>
              <p:cNvSpPr>
                <a:spLocks noChangeShapeType="1"/>
              </p:cNvSpPr>
              <p:nvPr/>
            </p:nvSpPr>
            <p:spPr bwMode="auto">
              <a:xfrm>
                <a:off x="519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4" name="Line 9620"/>
              <p:cNvSpPr>
                <a:spLocks noChangeShapeType="1"/>
              </p:cNvSpPr>
              <p:nvPr/>
            </p:nvSpPr>
            <p:spPr bwMode="auto">
              <a:xfrm>
                <a:off x="519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5" name="Line 9621"/>
              <p:cNvSpPr>
                <a:spLocks noChangeShapeType="1"/>
              </p:cNvSpPr>
              <p:nvPr/>
            </p:nvSpPr>
            <p:spPr bwMode="auto">
              <a:xfrm>
                <a:off x="520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6" name="Line 9622"/>
              <p:cNvSpPr>
                <a:spLocks noChangeShapeType="1"/>
              </p:cNvSpPr>
              <p:nvPr/>
            </p:nvSpPr>
            <p:spPr bwMode="auto">
              <a:xfrm>
                <a:off x="521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7" name="Line 9623"/>
              <p:cNvSpPr>
                <a:spLocks noChangeShapeType="1"/>
              </p:cNvSpPr>
              <p:nvPr/>
            </p:nvSpPr>
            <p:spPr bwMode="auto">
              <a:xfrm>
                <a:off x="522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8" name="Line 9624"/>
              <p:cNvSpPr>
                <a:spLocks noChangeShapeType="1"/>
              </p:cNvSpPr>
              <p:nvPr/>
            </p:nvSpPr>
            <p:spPr bwMode="auto">
              <a:xfrm>
                <a:off x="522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9" name="Line 9625"/>
              <p:cNvSpPr>
                <a:spLocks noChangeShapeType="1"/>
              </p:cNvSpPr>
              <p:nvPr/>
            </p:nvSpPr>
            <p:spPr bwMode="auto">
              <a:xfrm>
                <a:off x="523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0" name="Line 9626"/>
              <p:cNvSpPr>
                <a:spLocks noChangeShapeType="1"/>
              </p:cNvSpPr>
              <p:nvPr/>
            </p:nvSpPr>
            <p:spPr bwMode="auto">
              <a:xfrm>
                <a:off x="524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1" name="Line 9627"/>
              <p:cNvSpPr>
                <a:spLocks noChangeShapeType="1"/>
              </p:cNvSpPr>
              <p:nvPr/>
            </p:nvSpPr>
            <p:spPr bwMode="auto">
              <a:xfrm>
                <a:off x="525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2" name="Line 9628"/>
              <p:cNvSpPr>
                <a:spLocks noChangeShapeType="1"/>
              </p:cNvSpPr>
              <p:nvPr/>
            </p:nvSpPr>
            <p:spPr bwMode="auto">
              <a:xfrm>
                <a:off x="525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3" name="Line 9629"/>
              <p:cNvSpPr>
                <a:spLocks noChangeShapeType="1"/>
              </p:cNvSpPr>
              <p:nvPr/>
            </p:nvSpPr>
            <p:spPr bwMode="auto">
              <a:xfrm>
                <a:off x="526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4" name="Line 9630"/>
              <p:cNvSpPr>
                <a:spLocks noChangeShapeType="1"/>
              </p:cNvSpPr>
              <p:nvPr/>
            </p:nvSpPr>
            <p:spPr bwMode="auto">
              <a:xfrm>
                <a:off x="5274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5" name="Line 9631"/>
              <p:cNvSpPr>
                <a:spLocks noChangeShapeType="1"/>
              </p:cNvSpPr>
              <p:nvPr/>
            </p:nvSpPr>
            <p:spPr bwMode="auto">
              <a:xfrm>
                <a:off x="528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6" name="Line 9632"/>
              <p:cNvSpPr>
                <a:spLocks noChangeShapeType="1"/>
              </p:cNvSpPr>
              <p:nvPr/>
            </p:nvSpPr>
            <p:spPr bwMode="auto">
              <a:xfrm>
                <a:off x="528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7" name="Line 9633"/>
              <p:cNvSpPr>
                <a:spLocks noChangeShapeType="1"/>
              </p:cNvSpPr>
              <p:nvPr/>
            </p:nvSpPr>
            <p:spPr bwMode="auto">
              <a:xfrm>
                <a:off x="529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8" name="Line 9634"/>
              <p:cNvSpPr>
                <a:spLocks noChangeShapeType="1"/>
              </p:cNvSpPr>
              <p:nvPr/>
            </p:nvSpPr>
            <p:spPr bwMode="auto">
              <a:xfrm>
                <a:off x="530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9" name="Line 9635"/>
              <p:cNvSpPr>
                <a:spLocks noChangeShapeType="1"/>
              </p:cNvSpPr>
              <p:nvPr/>
            </p:nvSpPr>
            <p:spPr bwMode="auto">
              <a:xfrm>
                <a:off x="531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0" name="Line 9636"/>
              <p:cNvSpPr>
                <a:spLocks noChangeShapeType="1"/>
              </p:cNvSpPr>
              <p:nvPr/>
            </p:nvSpPr>
            <p:spPr bwMode="auto">
              <a:xfrm>
                <a:off x="5319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1" name="Line 9637"/>
              <p:cNvSpPr>
                <a:spLocks noChangeShapeType="1"/>
              </p:cNvSpPr>
              <p:nvPr/>
            </p:nvSpPr>
            <p:spPr bwMode="auto">
              <a:xfrm>
                <a:off x="533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2" name="Line 9638"/>
              <p:cNvSpPr>
                <a:spLocks noChangeShapeType="1"/>
              </p:cNvSpPr>
              <p:nvPr/>
            </p:nvSpPr>
            <p:spPr bwMode="auto">
              <a:xfrm>
                <a:off x="533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3" name="Line 9639"/>
              <p:cNvSpPr>
                <a:spLocks noChangeShapeType="1"/>
              </p:cNvSpPr>
              <p:nvPr/>
            </p:nvSpPr>
            <p:spPr bwMode="auto">
              <a:xfrm>
                <a:off x="534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4" name="Line 9640"/>
              <p:cNvSpPr>
                <a:spLocks noChangeShapeType="1"/>
              </p:cNvSpPr>
              <p:nvPr/>
            </p:nvSpPr>
            <p:spPr bwMode="auto">
              <a:xfrm>
                <a:off x="535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5" name="Line 9641"/>
              <p:cNvSpPr>
                <a:spLocks noChangeShapeType="1"/>
              </p:cNvSpPr>
              <p:nvPr/>
            </p:nvSpPr>
            <p:spPr bwMode="auto">
              <a:xfrm>
                <a:off x="536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6" name="Line 9642"/>
              <p:cNvSpPr>
                <a:spLocks noChangeShapeType="1"/>
              </p:cNvSpPr>
              <p:nvPr/>
            </p:nvSpPr>
            <p:spPr bwMode="auto">
              <a:xfrm>
                <a:off x="536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7" name="Line 9643"/>
              <p:cNvSpPr>
                <a:spLocks noChangeShapeType="1"/>
              </p:cNvSpPr>
              <p:nvPr/>
            </p:nvSpPr>
            <p:spPr bwMode="auto">
              <a:xfrm>
                <a:off x="537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8" name="Line 9644"/>
              <p:cNvSpPr>
                <a:spLocks noChangeShapeType="1"/>
              </p:cNvSpPr>
              <p:nvPr/>
            </p:nvSpPr>
            <p:spPr bwMode="auto">
              <a:xfrm>
                <a:off x="538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9" name="Line 9645"/>
              <p:cNvSpPr>
                <a:spLocks noChangeShapeType="1"/>
              </p:cNvSpPr>
              <p:nvPr/>
            </p:nvSpPr>
            <p:spPr bwMode="auto">
              <a:xfrm>
                <a:off x="539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0" name="Line 9646"/>
              <p:cNvSpPr>
                <a:spLocks noChangeShapeType="1"/>
              </p:cNvSpPr>
              <p:nvPr/>
            </p:nvSpPr>
            <p:spPr bwMode="auto">
              <a:xfrm>
                <a:off x="539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1" name="Line 9647"/>
              <p:cNvSpPr>
                <a:spLocks noChangeShapeType="1"/>
              </p:cNvSpPr>
              <p:nvPr/>
            </p:nvSpPr>
            <p:spPr bwMode="auto">
              <a:xfrm>
                <a:off x="540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2" name="Line 9648"/>
              <p:cNvSpPr>
                <a:spLocks noChangeShapeType="1"/>
              </p:cNvSpPr>
              <p:nvPr/>
            </p:nvSpPr>
            <p:spPr bwMode="auto">
              <a:xfrm>
                <a:off x="5414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3" name="Line 9649"/>
              <p:cNvSpPr>
                <a:spLocks noChangeShapeType="1"/>
              </p:cNvSpPr>
              <p:nvPr/>
            </p:nvSpPr>
            <p:spPr bwMode="auto">
              <a:xfrm>
                <a:off x="542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4" name="Line 9650"/>
              <p:cNvSpPr>
                <a:spLocks noChangeShapeType="1"/>
              </p:cNvSpPr>
              <p:nvPr/>
            </p:nvSpPr>
            <p:spPr bwMode="auto">
              <a:xfrm>
                <a:off x="542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5" name="Line 9651"/>
              <p:cNvSpPr>
                <a:spLocks noChangeShapeType="1"/>
              </p:cNvSpPr>
              <p:nvPr/>
            </p:nvSpPr>
            <p:spPr bwMode="auto">
              <a:xfrm flipV="1">
                <a:off x="5436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6" name="Line 9652"/>
              <p:cNvSpPr>
                <a:spLocks noChangeShapeType="1"/>
              </p:cNvSpPr>
              <p:nvPr/>
            </p:nvSpPr>
            <p:spPr bwMode="auto">
              <a:xfrm flipV="1">
                <a:off x="5444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7" name="Line 9653"/>
              <p:cNvSpPr>
                <a:spLocks noChangeShapeType="1"/>
              </p:cNvSpPr>
              <p:nvPr/>
            </p:nvSpPr>
            <p:spPr bwMode="auto">
              <a:xfrm flipV="1">
                <a:off x="5452" y="400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8" name="Line 9654"/>
              <p:cNvSpPr>
                <a:spLocks noChangeShapeType="1"/>
              </p:cNvSpPr>
              <p:nvPr/>
            </p:nvSpPr>
            <p:spPr bwMode="auto">
              <a:xfrm>
                <a:off x="5459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9" name="Line 9655"/>
              <p:cNvSpPr>
                <a:spLocks noChangeShapeType="1"/>
              </p:cNvSpPr>
              <p:nvPr/>
            </p:nvSpPr>
            <p:spPr bwMode="auto">
              <a:xfrm>
                <a:off x="5467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0" name="Line 9656"/>
              <p:cNvSpPr>
                <a:spLocks noChangeShapeType="1"/>
              </p:cNvSpPr>
              <p:nvPr/>
            </p:nvSpPr>
            <p:spPr bwMode="auto">
              <a:xfrm>
                <a:off x="5474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1" name="Line 9657"/>
              <p:cNvSpPr>
                <a:spLocks noChangeShapeType="1"/>
              </p:cNvSpPr>
              <p:nvPr/>
            </p:nvSpPr>
            <p:spPr bwMode="auto">
              <a:xfrm>
                <a:off x="548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2" name="Line 9658"/>
              <p:cNvSpPr>
                <a:spLocks noChangeShapeType="1"/>
              </p:cNvSpPr>
              <p:nvPr/>
            </p:nvSpPr>
            <p:spPr bwMode="auto">
              <a:xfrm>
                <a:off x="548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3" name="Line 9659"/>
              <p:cNvSpPr>
                <a:spLocks noChangeShapeType="1"/>
              </p:cNvSpPr>
              <p:nvPr/>
            </p:nvSpPr>
            <p:spPr bwMode="auto">
              <a:xfrm>
                <a:off x="549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4" name="Line 9660"/>
              <p:cNvSpPr>
                <a:spLocks noChangeShapeType="1"/>
              </p:cNvSpPr>
              <p:nvPr/>
            </p:nvSpPr>
            <p:spPr bwMode="auto">
              <a:xfrm>
                <a:off x="550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5" name="Line 9661"/>
              <p:cNvSpPr>
                <a:spLocks noChangeShapeType="1"/>
              </p:cNvSpPr>
              <p:nvPr/>
            </p:nvSpPr>
            <p:spPr bwMode="auto">
              <a:xfrm>
                <a:off x="551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6" name="Line 9662"/>
              <p:cNvSpPr>
                <a:spLocks noChangeShapeType="1"/>
              </p:cNvSpPr>
              <p:nvPr/>
            </p:nvSpPr>
            <p:spPr bwMode="auto">
              <a:xfrm>
                <a:off x="5520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7" name="Line 9663"/>
              <p:cNvSpPr>
                <a:spLocks noChangeShapeType="1"/>
              </p:cNvSpPr>
              <p:nvPr/>
            </p:nvSpPr>
            <p:spPr bwMode="auto">
              <a:xfrm>
                <a:off x="553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8" name="Line 9664"/>
              <p:cNvSpPr>
                <a:spLocks noChangeShapeType="1"/>
              </p:cNvSpPr>
              <p:nvPr/>
            </p:nvSpPr>
            <p:spPr bwMode="auto">
              <a:xfrm>
                <a:off x="553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9" name="Line 9665"/>
              <p:cNvSpPr>
                <a:spLocks noChangeShapeType="1"/>
              </p:cNvSpPr>
              <p:nvPr/>
            </p:nvSpPr>
            <p:spPr bwMode="auto">
              <a:xfrm>
                <a:off x="554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0" name="Line 9666"/>
              <p:cNvSpPr>
                <a:spLocks noChangeShapeType="1"/>
              </p:cNvSpPr>
              <p:nvPr/>
            </p:nvSpPr>
            <p:spPr bwMode="auto">
              <a:xfrm>
                <a:off x="5554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1" name="Line 9667"/>
              <p:cNvSpPr>
                <a:spLocks noChangeShapeType="1"/>
              </p:cNvSpPr>
              <p:nvPr/>
            </p:nvSpPr>
            <p:spPr bwMode="auto">
              <a:xfrm>
                <a:off x="556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2" name="Line 9668"/>
              <p:cNvSpPr>
                <a:spLocks noChangeShapeType="1"/>
              </p:cNvSpPr>
              <p:nvPr/>
            </p:nvSpPr>
            <p:spPr bwMode="auto">
              <a:xfrm>
                <a:off x="556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3" name="Line 9669"/>
              <p:cNvSpPr>
                <a:spLocks noChangeShapeType="1"/>
              </p:cNvSpPr>
              <p:nvPr/>
            </p:nvSpPr>
            <p:spPr bwMode="auto">
              <a:xfrm>
                <a:off x="557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4" name="Line 9670"/>
              <p:cNvSpPr>
                <a:spLocks noChangeShapeType="1"/>
              </p:cNvSpPr>
              <p:nvPr/>
            </p:nvSpPr>
            <p:spPr bwMode="auto">
              <a:xfrm>
                <a:off x="558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5" name="Line 9671"/>
              <p:cNvSpPr>
                <a:spLocks noChangeShapeType="1"/>
              </p:cNvSpPr>
              <p:nvPr/>
            </p:nvSpPr>
            <p:spPr bwMode="auto">
              <a:xfrm>
                <a:off x="559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6" name="Line 9672"/>
              <p:cNvSpPr>
                <a:spLocks noChangeShapeType="1"/>
              </p:cNvSpPr>
              <p:nvPr/>
            </p:nvSpPr>
            <p:spPr bwMode="auto">
              <a:xfrm>
                <a:off x="5599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7" name="Line 9673"/>
              <p:cNvSpPr>
                <a:spLocks noChangeShapeType="1"/>
              </p:cNvSpPr>
              <p:nvPr/>
            </p:nvSpPr>
            <p:spPr bwMode="auto">
              <a:xfrm flipV="1">
                <a:off x="5607" y="4007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8" name="Line 9674"/>
              <p:cNvSpPr>
                <a:spLocks noChangeShapeType="1"/>
              </p:cNvSpPr>
              <p:nvPr/>
            </p:nvSpPr>
            <p:spPr bwMode="auto">
              <a:xfrm flipV="1">
                <a:off x="5614" y="399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9" name="Line 9675"/>
              <p:cNvSpPr>
                <a:spLocks noChangeShapeType="1"/>
              </p:cNvSpPr>
              <p:nvPr/>
            </p:nvSpPr>
            <p:spPr bwMode="auto">
              <a:xfrm flipV="1">
                <a:off x="5622" y="3992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0" name="Line 9676"/>
              <p:cNvSpPr>
                <a:spLocks noChangeShapeType="1"/>
              </p:cNvSpPr>
              <p:nvPr/>
            </p:nvSpPr>
            <p:spPr bwMode="auto">
              <a:xfrm flipV="1">
                <a:off x="5629" y="398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1" name="Line 9677"/>
              <p:cNvSpPr>
                <a:spLocks noChangeShapeType="1"/>
              </p:cNvSpPr>
              <p:nvPr/>
            </p:nvSpPr>
            <p:spPr bwMode="auto">
              <a:xfrm flipV="1">
                <a:off x="5637" y="397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2" name="Line 9678"/>
              <p:cNvSpPr>
                <a:spLocks noChangeShapeType="1"/>
              </p:cNvSpPr>
              <p:nvPr/>
            </p:nvSpPr>
            <p:spPr bwMode="auto">
              <a:xfrm>
                <a:off x="5645" y="397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3" name="Line 9679"/>
              <p:cNvSpPr>
                <a:spLocks noChangeShapeType="1"/>
              </p:cNvSpPr>
              <p:nvPr/>
            </p:nvSpPr>
            <p:spPr bwMode="auto">
              <a:xfrm flipV="1">
                <a:off x="5652" y="3961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4" name="Line 9680"/>
              <p:cNvSpPr>
                <a:spLocks noChangeShapeType="1"/>
              </p:cNvSpPr>
              <p:nvPr/>
            </p:nvSpPr>
            <p:spPr bwMode="auto">
              <a:xfrm flipV="1">
                <a:off x="5660" y="3930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5" name="Line 9681"/>
              <p:cNvSpPr>
                <a:spLocks noChangeShapeType="1"/>
              </p:cNvSpPr>
              <p:nvPr/>
            </p:nvSpPr>
            <p:spPr bwMode="auto">
              <a:xfrm flipV="1">
                <a:off x="5667" y="3905"/>
                <a:ext cx="8" cy="2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6" name="Line 9682"/>
              <p:cNvSpPr>
                <a:spLocks noChangeShapeType="1"/>
              </p:cNvSpPr>
              <p:nvPr/>
            </p:nvSpPr>
            <p:spPr bwMode="auto">
              <a:xfrm>
                <a:off x="5675" y="390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7" name="Line 9683"/>
              <p:cNvSpPr>
                <a:spLocks noChangeShapeType="1"/>
              </p:cNvSpPr>
              <p:nvPr/>
            </p:nvSpPr>
            <p:spPr bwMode="auto">
              <a:xfrm>
                <a:off x="5682" y="391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8" name="Line 9684"/>
              <p:cNvSpPr>
                <a:spLocks noChangeShapeType="1"/>
              </p:cNvSpPr>
              <p:nvPr/>
            </p:nvSpPr>
            <p:spPr bwMode="auto">
              <a:xfrm flipV="1">
                <a:off x="5690" y="3879"/>
                <a:ext cx="8" cy="3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9" name="Line 9685"/>
              <p:cNvSpPr>
                <a:spLocks noChangeShapeType="1"/>
              </p:cNvSpPr>
              <p:nvPr/>
            </p:nvSpPr>
            <p:spPr bwMode="auto">
              <a:xfrm flipV="1">
                <a:off x="5698" y="3843"/>
                <a:ext cx="7" cy="3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0" name="Line 9686"/>
              <p:cNvSpPr>
                <a:spLocks noChangeShapeType="1"/>
              </p:cNvSpPr>
              <p:nvPr/>
            </p:nvSpPr>
            <p:spPr bwMode="auto">
              <a:xfrm flipV="1">
                <a:off x="5705" y="3838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1" name="Line 9687"/>
              <p:cNvSpPr>
                <a:spLocks noChangeShapeType="1"/>
              </p:cNvSpPr>
              <p:nvPr/>
            </p:nvSpPr>
            <p:spPr bwMode="auto">
              <a:xfrm>
                <a:off x="5713" y="383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2" name="Line 9688"/>
              <p:cNvSpPr>
                <a:spLocks noChangeShapeType="1"/>
              </p:cNvSpPr>
              <p:nvPr/>
            </p:nvSpPr>
            <p:spPr bwMode="auto">
              <a:xfrm flipV="1">
                <a:off x="5720" y="3833"/>
                <a:ext cx="12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" name="Line 9689"/>
              <p:cNvSpPr>
                <a:spLocks noChangeShapeType="1"/>
              </p:cNvSpPr>
              <p:nvPr/>
            </p:nvSpPr>
            <p:spPr bwMode="auto">
              <a:xfrm flipV="1">
                <a:off x="5732" y="382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4" name="Line 9690"/>
              <p:cNvSpPr>
                <a:spLocks noChangeShapeType="1"/>
              </p:cNvSpPr>
              <p:nvPr/>
            </p:nvSpPr>
            <p:spPr bwMode="auto">
              <a:xfrm>
                <a:off x="5739" y="382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5" name="Line 9691"/>
              <p:cNvSpPr>
                <a:spLocks noChangeShapeType="1"/>
              </p:cNvSpPr>
              <p:nvPr/>
            </p:nvSpPr>
            <p:spPr bwMode="auto">
              <a:xfrm>
                <a:off x="5747" y="3827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6" name="Line 9692"/>
              <p:cNvSpPr>
                <a:spLocks noChangeShapeType="1"/>
              </p:cNvSpPr>
              <p:nvPr/>
            </p:nvSpPr>
            <p:spPr bwMode="auto">
              <a:xfrm>
                <a:off x="5754" y="3858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7" name="Line 9693"/>
              <p:cNvSpPr>
                <a:spLocks noChangeShapeType="1"/>
              </p:cNvSpPr>
              <p:nvPr/>
            </p:nvSpPr>
            <p:spPr bwMode="auto">
              <a:xfrm flipV="1">
                <a:off x="5762" y="3869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8" name="Line 9694"/>
              <p:cNvSpPr>
                <a:spLocks noChangeShapeType="1"/>
              </p:cNvSpPr>
              <p:nvPr/>
            </p:nvSpPr>
            <p:spPr bwMode="auto">
              <a:xfrm>
                <a:off x="5770" y="3869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9" name="Line 9695"/>
              <p:cNvSpPr>
                <a:spLocks noChangeShapeType="1"/>
              </p:cNvSpPr>
              <p:nvPr/>
            </p:nvSpPr>
            <p:spPr bwMode="auto">
              <a:xfrm>
                <a:off x="5777" y="3869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0" name="Line 9696"/>
              <p:cNvSpPr>
                <a:spLocks noChangeShapeType="1"/>
              </p:cNvSpPr>
              <p:nvPr/>
            </p:nvSpPr>
            <p:spPr bwMode="auto">
              <a:xfrm>
                <a:off x="5785" y="3889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1" name="Line 9697"/>
              <p:cNvSpPr>
                <a:spLocks noChangeShapeType="1"/>
              </p:cNvSpPr>
              <p:nvPr/>
            </p:nvSpPr>
            <p:spPr bwMode="auto">
              <a:xfrm>
                <a:off x="5792" y="390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2" name="Line 9698"/>
              <p:cNvSpPr>
                <a:spLocks noChangeShapeType="1"/>
              </p:cNvSpPr>
              <p:nvPr/>
            </p:nvSpPr>
            <p:spPr bwMode="auto">
              <a:xfrm>
                <a:off x="5800" y="3910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3" name="Line 9699"/>
              <p:cNvSpPr>
                <a:spLocks noChangeShapeType="1"/>
              </p:cNvSpPr>
              <p:nvPr/>
            </p:nvSpPr>
            <p:spPr bwMode="auto">
              <a:xfrm>
                <a:off x="5807" y="3910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4" name="Line 9700"/>
              <p:cNvSpPr>
                <a:spLocks noChangeShapeType="1"/>
              </p:cNvSpPr>
              <p:nvPr/>
            </p:nvSpPr>
            <p:spPr bwMode="auto">
              <a:xfrm>
                <a:off x="5815" y="3920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5" name="Line 9701"/>
              <p:cNvSpPr>
                <a:spLocks noChangeShapeType="1"/>
              </p:cNvSpPr>
              <p:nvPr/>
            </p:nvSpPr>
            <p:spPr bwMode="auto">
              <a:xfrm>
                <a:off x="5823" y="3935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6" name="Line 9702"/>
              <p:cNvSpPr>
                <a:spLocks noChangeShapeType="1"/>
              </p:cNvSpPr>
              <p:nvPr/>
            </p:nvSpPr>
            <p:spPr bwMode="auto">
              <a:xfrm>
                <a:off x="5830" y="3935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7" name="Line 9703"/>
              <p:cNvSpPr>
                <a:spLocks noChangeShapeType="1"/>
              </p:cNvSpPr>
              <p:nvPr/>
            </p:nvSpPr>
            <p:spPr bwMode="auto">
              <a:xfrm>
                <a:off x="5838" y="3935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8" name="Line 9704"/>
              <p:cNvSpPr>
                <a:spLocks noChangeShapeType="1"/>
              </p:cNvSpPr>
              <p:nvPr/>
            </p:nvSpPr>
            <p:spPr bwMode="auto">
              <a:xfrm>
                <a:off x="5845" y="3946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9" name="Line 9705"/>
              <p:cNvSpPr>
                <a:spLocks noChangeShapeType="1"/>
              </p:cNvSpPr>
              <p:nvPr/>
            </p:nvSpPr>
            <p:spPr bwMode="auto">
              <a:xfrm>
                <a:off x="5853" y="396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0" name="Line 9706"/>
              <p:cNvSpPr>
                <a:spLocks noChangeShapeType="1"/>
              </p:cNvSpPr>
              <p:nvPr/>
            </p:nvSpPr>
            <p:spPr bwMode="auto">
              <a:xfrm>
                <a:off x="5860" y="396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1" name="Line 9707"/>
              <p:cNvSpPr>
                <a:spLocks noChangeShapeType="1"/>
              </p:cNvSpPr>
              <p:nvPr/>
            </p:nvSpPr>
            <p:spPr bwMode="auto">
              <a:xfrm>
                <a:off x="5868" y="3971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2" name="Line 9708"/>
              <p:cNvSpPr>
                <a:spLocks noChangeShapeType="1"/>
              </p:cNvSpPr>
              <p:nvPr/>
            </p:nvSpPr>
            <p:spPr bwMode="auto">
              <a:xfrm>
                <a:off x="5875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3" name="Line 9709"/>
              <p:cNvSpPr>
                <a:spLocks noChangeShapeType="1"/>
              </p:cNvSpPr>
              <p:nvPr/>
            </p:nvSpPr>
            <p:spPr bwMode="auto">
              <a:xfrm>
                <a:off x="5883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4" name="Line 9710"/>
              <p:cNvSpPr>
                <a:spLocks noChangeShapeType="1"/>
              </p:cNvSpPr>
              <p:nvPr/>
            </p:nvSpPr>
            <p:spPr bwMode="auto">
              <a:xfrm flipV="1">
                <a:off x="5891" y="3966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5" name="Line 9711"/>
              <p:cNvSpPr>
                <a:spLocks noChangeShapeType="1"/>
              </p:cNvSpPr>
              <p:nvPr/>
            </p:nvSpPr>
            <p:spPr bwMode="auto">
              <a:xfrm>
                <a:off x="5898" y="3966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6" name="Line 9712"/>
              <p:cNvSpPr>
                <a:spLocks noChangeShapeType="1"/>
              </p:cNvSpPr>
              <p:nvPr/>
            </p:nvSpPr>
            <p:spPr bwMode="auto">
              <a:xfrm>
                <a:off x="5906" y="396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7" name="Line 9713"/>
              <p:cNvSpPr>
                <a:spLocks noChangeShapeType="1"/>
              </p:cNvSpPr>
              <p:nvPr/>
            </p:nvSpPr>
            <p:spPr bwMode="auto">
              <a:xfrm>
                <a:off x="5913" y="396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8" name="Line 9714"/>
              <p:cNvSpPr>
                <a:spLocks noChangeShapeType="1"/>
              </p:cNvSpPr>
              <p:nvPr/>
            </p:nvSpPr>
            <p:spPr bwMode="auto">
              <a:xfrm flipV="1">
                <a:off x="5921" y="396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9" name="Line 9715"/>
              <p:cNvSpPr>
                <a:spLocks noChangeShapeType="1"/>
              </p:cNvSpPr>
              <p:nvPr/>
            </p:nvSpPr>
            <p:spPr bwMode="auto">
              <a:xfrm>
                <a:off x="5928" y="3966"/>
                <a:ext cx="12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0" name="Line 9716"/>
              <p:cNvSpPr>
                <a:spLocks noChangeShapeType="1"/>
              </p:cNvSpPr>
              <p:nvPr/>
            </p:nvSpPr>
            <p:spPr bwMode="auto">
              <a:xfrm>
                <a:off x="5940" y="396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1" name="Line 9717"/>
              <p:cNvSpPr>
                <a:spLocks noChangeShapeType="1"/>
              </p:cNvSpPr>
              <p:nvPr/>
            </p:nvSpPr>
            <p:spPr bwMode="auto">
              <a:xfrm>
                <a:off x="5947" y="397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2" name="Line 9718"/>
              <p:cNvSpPr>
                <a:spLocks noChangeShapeType="1"/>
              </p:cNvSpPr>
              <p:nvPr/>
            </p:nvSpPr>
            <p:spPr bwMode="auto">
              <a:xfrm>
                <a:off x="3355" y="4007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3" name="Line 9719"/>
              <p:cNvSpPr>
                <a:spLocks noChangeShapeType="1"/>
              </p:cNvSpPr>
              <p:nvPr/>
            </p:nvSpPr>
            <p:spPr bwMode="auto">
              <a:xfrm>
                <a:off x="336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4" name="Line 9720"/>
              <p:cNvSpPr>
                <a:spLocks noChangeShapeType="1"/>
              </p:cNvSpPr>
              <p:nvPr/>
            </p:nvSpPr>
            <p:spPr bwMode="auto">
              <a:xfrm>
                <a:off x="337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5" name="Line 9721"/>
              <p:cNvSpPr>
                <a:spLocks noChangeShapeType="1"/>
              </p:cNvSpPr>
              <p:nvPr/>
            </p:nvSpPr>
            <p:spPr bwMode="auto">
              <a:xfrm>
                <a:off x="337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6" name="Line 9722"/>
              <p:cNvSpPr>
                <a:spLocks noChangeShapeType="1"/>
              </p:cNvSpPr>
              <p:nvPr/>
            </p:nvSpPr>
            <p:spPr bwMode="auto">
              <a:xfrm>
                <a:off x="338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7" name="Line 9723"/>
              <p:cNvSpPr>
                <a:spLocks noChangeShapeType="1"/>
              </p:cNvSpPr>
              <p:nvPr/>
            </p:nvSpPr>
            <p:spPr bwMode="auto">
              <a:xfrm>
                <a:off x="339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8" name="Line 9724"/>
              <p:cNvSpPr>
                <a:spLocks noChangeShapeType="1"/>
              </p:cNvSpPr>
              <p:nvPr/>
            </p:nvSpPr>
            <p:spPr bwMode="auto">
              <a:xfrm>
                <a:off x="340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9" name="Line 9725"/>
              <p:cNvSpPr>
                <a:spLocks noChangeShapeType="1"/>
              </p:cNvSpPr>
              <p:nvPr/>
            </p:nvSpPr>
            <p:spPr bwMode="auto">
              <a:xfrm flipV="1">
                <a:off x="3408" y="4007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0" name="Line 9726"/>
              <p:cNvSpPr>
                <a:spLocks noChangeShapeType="1"/>
              </p:cNvSpPr>
              <p:nvPr/>
            </p:nvSpPr>
            <p:spPr bwMode="auto">
              <a:xfrm flipV="1">
                <a:off x="3415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1" name="Line 9727"/>
              <p:cNvSpPr>
                <a:spLocks noChangeShapeType="1"/>
              </p:cNvSpPr>
              <p:nvPr/>
            </p:nvSpPr>
            <p:spPr bwMode="auto">
              <a:xfrm>
                <a:off x="3423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2" name="Line 9728"/>
              <p:cNvSpPr>
                <a:spLocks noChangeShapeType="1"/>
              </p:cNvSpPr>
              <p:nvPr/>
            </p:nvSpPr>
            <p:spPr bwMode="auto">
              <a:xfrm>
                <a:off x="3430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35" name="Group 9930"/>
            <p:cNvGrpSpPr>
              <a:grpSpLocks/>
            </p:cNvGrpSpPr>
            <p:nvPr/>
          </p:nvGrpSpPr>
          <p:grpSpPr bwMode="auto">
            <a:xfrm>
              <a:off x="3438" y="3313"/>
              <a:ext cx="1544" cy="705"/>
              <a:chOff x="3438" y="3313"/>
              <a:chExt cx="1544" cy="705"/>
            </a:xfrm>
          </p:grpSpPr>
          <p:sp>
            <p:nvSpPr>
              <p:cNvPr id="11323" name="Line 9730"/>
              <p:cNvSpPr>
                <a:spLocks noChangeShapeType="1"/>
              </p:cNvSpPr>
              <p:nvPr/>
            </p:nvSpPr>
            <p:spPr bwMode="auto">
              <a:xfrm>
                <a:off x="3438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4" name="Line 9731"/>
              <p:cNvSpPr>
                <a:spLocks noChangeShapeType="1"/>
              </p:cNvSpPr>
              <p:nvPr/>
            </p:nvSpPr>
            <p:spPr bwMode="auto">
              <a:xfrm>
                <a:off x="344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5" name="Line 9732"/>
              <p:cNvSpPr>
                <a:spLocks noChangeShapeType="1"/>
              </p:cNvSpPr>
              <p:nvPr/>
            </p:nvSpPr>
            <p:spPr bwMode="auto">
              <a:xfrm flipV="1">
                <a:off x="3453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6" name="Line 9733"/>
              <p:cNvSpPr>
                <a:spLocks noChangeShapeType="1"/>
              </p:cNvSpPr>
              <p:nvPr/>
            </p:nvSpPr>
            <p:spPr bwMode="auto">
              <a:xfrm flipV="1">
                <a:off x="3461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7" name="Line 9734"/>
              <p:cNvSpPr>
                <a:spLocks noChangeShapeType="1"/>
              </p:cNvSpPr>
              <p:nvPr/>
            </p:nvSpPr>
            <p:spPr bwMode="auto">
              <a:xfrm flipV="1">
                <a:off x="3468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8" name="Line 9735"/>
              <p:cNvSpPr>
                <a:spLocks noChangeShapeType="1"/>
              </p:cNvSpPr>
              <p:nvPr/>
            </p:nvSpPr>
            <p:spPr bwMode="auto">
              <a:xfrm>
                <a:off x="3476" y="399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9" name="Line 9736"/>
              <p:cNvSpPr>
                <a:spLocks noChangeShapeType="1"/>
              </p:cNvSpPr>
              <p:nvPr/>
            </p:nvSpPr>
            <p:spPr bwMode="auto">
              <a:xfrm>
                <a:off x="3483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0" name="Line 9737"/>
              <p:cNvSpPr>
                <a:spLocks noChangeShapeType="1"/>
              </p:cNvSpPr>
              <p:nvPr/>
            </p:nvSpPr>
            <p:spPr bwMode="auto">
              <a:xfrm>
                <a:off x="3491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1" name="Line 9738"/>
              <p:cNvSpPr>
                <a:spLocks noChangeShapeType="1"/>
              </p:cNvSpPr>
              <p:nvPr/>
            </p:nvSpPr>
            <p:spPr bwMode="auto">
              <a:xfrm>
                <a:off x="350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2" name="Line 9739"/>
              <p:cNvSpPr>
                <a:spLocks noChangeShapeType="1"/>
              </p:cNvSpPr>
              <p:nvPr/>
            </p:nvSpPr>
            <p:spPr bwMode="auto">
              <a:xfrm>
                <a:off x="351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3" name="Line 9740"/>
              <p:cNvSpPr>
                <a:spLocks noChangeShapeType="1"/>
              </p:cNvSpPr>
              <p:nvPr/>
            </p:nvSpPr>
            <p:spPr bwMode="auto">
              <a:xfrm>
                <a:off x="351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4" name="Line 9741"/>
              <p:cNvSpPr>
                <a:spLocks noChangeShapeType="1"/>
              </p:cNvSpPr>
              <p:nvPr/>
            </p:nvSpPr>
            <p:spPr bwMode="auto">
              <a:xfrm flipV="1">
                <a:off x="3525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5" name="Line 9742"/>
              <p:cNvSpPr>
                <a:spLocks noChangeShapeType="1"/>
              </p:cNvSpPr>
              <p:nvPr/>
            </p:nvSpPr>
            <p:spPr bwMode="auto">
              <a:xfrm flipV="1">
                <a:off x="3533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6" name="Line 9743"/>
              <p:cNvSpPr>
                <a:spLocks noChangeShapeType="1"/>
              </p:cNvSpPr>
              <p:nvPr/>
            </p:nvSpPr>
            <p:spPr bwMode="auto">
              <a:xfrm>
                <a:off x="3540" y="400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7" name="Line 9744"/>
              <p:cNvSpPr>
                <a:spLocks noChangeShapeType="1"/>
              </p:cNvSpPr>
              <p:nvPr/>
            </p:nvSpPr>
            <p:spPr bwMode="auto">
              <a:xfrm>
                <a:off x="3548" y="4007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8" name="Line 9745"/>
              <p:cNvSpPr>
                <a:spLocks noChangeShapeType="1"/>
              </p:cNvSpPr>
              <p:nvPr/>
            </p:nvSpPr>
            <p:spPr bwMode="auto">
              <a:xfrm>
                <a:off x="3555" y="4013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9" name="Line 9746"/>
              <p:cNvSpPr>
                <a:spLocks noChangeShapeType="1"/>
              </p:cNvSpPr>
              <p:nvPr/>
            </p:nvSpPr>
            <p:spPr bwMode="auto">
              <a:xfrm>
                <a:off x="356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0" name="Line 9747"/>
              <p:cNvSpPr>
                <a:spLocks noChangeShapeType="1"/>
              </p:cNvSpPr>
              <p:nvPr/>
            </p:nvSpPr>
            <p:spPr bwMode="auto">
              <a:xfrm>
                <a:off x="357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1" name="Line 9748"/>
              <p:cNvSpPr>
                <a:spLocks noChangeShapeType="1"/>
              </p:cNvSpPr>
              <p:nvPr/>
            </p:nvSpPr>
            <p:spPr bwMode="auto">
              <a:xfrm>
                <a:off x="357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2" name="Line 9749"/>
              <p:cNvSpPr>
                <a:spLocks noChangeShapeType="1"/>
              </p:cNvSpPr>
              <p:nvPr/>
            </p:nvSpPr>
            <p:spPr bwMode="auto">
              <a:xfrm>
                <a:off x="358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3" name="Line 9750"/>
              <p:cNvSpPr>
                <a:spLocks noChangeShapeType="1"/>
              </p:cNvSpPr>
              <p:nvPr/>
            </p:nvSpPr>
            <p:spPr bwMode="auto">
              <a:xfrm>
                <a:off x="359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4" name="Line 9751"/>
              <p:cNvSpPr>
                <a:spLocks noChangeShapeType="1"/>
              </p:cNvSpPr>
              <p:nvPr/>
            </p:nvSpPr>
            <p:spPr bwMode="auto">
              <a:xfrm>
                <a:off x="360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5" name="Line 9752"/>
              <p:cNvSpPr>
                <a:spLocks noChangeShapeType="1"/>
              </p:cNvSpPr>
              <p:nvPr/>
            </p:nvSpPr>
            <p:spPr bwMode="auto">
              <a:xfrm>
                <a:off x="360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6" name="Line 9753"/>
              <p:cNvSpPr>
                <a:spLocks noChangeShapeType="1"/>
              </p:cNvSpPr>
              <p:nvPr/>
            </p:nvSpPr>
            <p:spPr bwMode="auto">
              <a:xfrm>
                <a:off x="361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7" name="Line 9754"/>
              <p:cNvSpPr>
                <a:spLocks noChangeShapeType="1"/>
              </p:cNvSpPr>
              <p:nvPr/>
            </p:nvSpPr>
            <p:spPr bwMode="auto">
              <a:xfrm>
                <a:off x="362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8" name="Line 9755"/>
              <p:cNvSpPr>
                <a:spLocks noChangeShapeType="1"/>
              </p:cNvSpPr>
              <p:nvPr/>
            </p:nvSpPr>
            <p:spPr bwMode="auto">
              <a:xfrm>
                <a:off x="363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9" name="Line 9756"/>
              <p:cNvSpPr>
                <a:spLocks noChangeShapeType="1"/>
              </p:cNvSpPr>
              <p:nvPr/>
            </p:nvSpPr>
            <p:spPr bwMode="auto">
              <a:xfrm>
                <a:off x="363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0" name="Line 9757"/>
              <p:cNvSpPr>
                <a:spLocks noChangeShapeType="1"/>
              </p:cNvSpPr>
              <p:nvPr/>
            </p:nvSpPr>
            <p:spPr bwMode="auto">
              <a:xfrm>
                <a:off x="364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1" name="Line 9758"/>
              <p:cNvSpPr>
                <a:spLocks noChangeShapeType="1"/>
              </p:cNvSpPr>
              <p:nvPr/>
            </p:nvSpPr>
            <p:spPr bwMode="auto">
              <a:xfrm flipV="1">
                <a:off x="3654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2" name="Line 9759"/>
              <p:cNvSpPr>
                <a:spLocks noChangeShapeType="1"/>
              </p:cNvSpPr>
              <p:nvPr/>
            </p:nvSpPr>
            <p:spPr bwMode="auto">
              <a:xfrm flipV="1">
                <a:off x="3661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3" name="Line 9760"/>
              <p:cNvSpPr>
                <a:spLocks noChangeShapeType="1"/>
              </p:cNvSpPr>
              <p:nvPr/>
            </p:nvSpPr>
            <p:spPr bwMode="auto">
              <a:xfrm>
                <a:off x="3669" y="400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4" name="Line 9761"/>
              <p:cNvSpPr>
                <a:spLocks noChangeShapeType="1"/>
              </p:cNvSpPr>
              <p:nvPr/>
            </p:nvSpPr>
            <p:spPr bwMode="auto">
              <a:xfrm flipV="1">
                <a:off x="3676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5" name="Line 9762"/>
              <p:cNvSpPr>
                <a:spLocks noChangeShapeType="1"/>
              </p:cNvSpPr>
              <p:nvPr/>
            </p:nvSpPr>
            <p:spPr bwMode="auto">
              <a:xfrm>
                <a:off x="3684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6" name="Line 9763"/>
              <p:cNvSpPr>
                <a:spLocks noChangeShapeType="1"/>
              </p:cNvSpPr>
              <p:nvPr/>
            </p:nvSpPr>
            <p:spPr bwMode="auto">
              <a:xfrm>
                <a:off x="3692" y="3997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7" name="Line 9764"/>
              <p:cNvSpPr>
                <a:spLocks noChangeShapeType="1"/>
              </p:cNvSpPr>
              <p:nvPr/>
            </p:nvSpPr>
            <p:spPr bwMode="auto">
              <a:xfrm>
                <a:off x="3703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8" name="Line 9765"/>
              <p:cNvSpPr>
                <a:spLocks noChangeShapeType="1"/>
              </p:cNvSpPr>
              <p:nvPr/>
            </p:nvSpPr>
            <p:spPr bwMode="auto">
              <a:xfrm flipV="1">
                <a:off x="3710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9" name="Line 9766"/>
              <p:cNvSpPr>
                <a:spLocks noChangeShapeType="1"/>
              </p:cNvSpPr>
              <p:nvPr/>
            </p:nvSpPr>
            <p:spPr bwMode="auto">
              <a:xfrm>
                <a:off x="3718" y="399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0" name="Line 9767"/>
              <p:cNvSpPr>
                <a:spLocks noChangeShapeType="1"/>
              </p:cNvSpPr>
              <p:nvPr/>
            </p:nvSpPr>
            <p:spPr bwMode="auto">
              <a:xfrm>
                <a:off x="3726" y="399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1" name="Line 9768"/>
              <p:cNvSpPr>
                <a:spLocks noChangeShapeType="1"/>
              </p:cNvSpPr>
              <p:nvPr/>
            </p:nvSpPr>
            <p:spPr bwMode="auto">
              <a:xfrm>
                <a:off x="3733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2" name="Line 9769"/>
              <p:cNvSpPr>
                <a:spLocks noChangeShapeType="1"/>
              </p:cNvSpPr>
              <p:nvPr/>
            </p:nvSpPr>
            <p:spPr bwMode="auto">
              <a:xfrm>
                <a:off x="3741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3" name="Line 9770"/>
              <p:cNvSpPr>
                <a:spLocks noChangeShapeType="1"/>
              </p:cNvSpPr>
              <p:nvPr/>
            </p:nvSpPr>
            <p:spPr bwMode="auto">
              <a:xfrm>
                <a:off x="3748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4" name="Line 9771"/>
              <p:cNvSpPr>
                <a:spLocks noChangeShapeType="1"/>
              </p:cNvSpPr>
              <p:nvPr/>
            </p:nvSpPr>
            <p:spPr bwMode="auto">
              <a:xfrm>
                <a:off x="3756" y="399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5" name="Line 9772"/>
              <p:cNvSpPr>
                <a:spLocks noChangeShapeType="1"/>
              </p:cNvSpPr>
              <p:nvPr/>
            </p:nvSpPr>
            <p:spPr bwMode="auto">
              <a:xfrm>
                <a:off x="3763" y="399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6" name="Line 9773"/>
              <p:cNvSpPr>
                <a:spLocks noChangeShapeType="1"/>
              </p:cNvSpPr>
              <p:nvPr/>
            </p:nvSpPr>
            <p:spPr bwMode="auto">
              <a:xfrm flipV="1">
                <a:off x="3771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7" name="Line 9774"/>
              <p:cNvSpPr>
                <a:spLocks noChangeShapeType="1"/>
              </p:cNvSpPr>
              <p:nvPr/>
            </p:nvSpPr>
            <p:spPr bwMode="auto">
              <a:xfrm flipV="1">
                <a:off x="3779" y="398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8" name="Line 9775"/>
              <p:cNvSpPr>
                <a:spLocks noChangeShapeType="1"/>
              </p:cNvSpPr>
              <p:nvPr/>
            </p:nvSpPr>
            <p:spPr bwMode="auto">
              <a:xfrm>
                <a:off x="3786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9" name="Line 9776"/>
              <p:cNvSpPr>
                <a:spLocks noChangeShapeType="1"/>
              </p:cNvSpPr>
              <p:nvPr/>
            </p:nvSpPr>
            <p:spPr bwMode="auto">
              <a:xfrm flipV="1">
                <a:off x="3794" y="397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0" name="Line 9777"/>
              <p:cNvSpPr>
                <a:spLocks noChangeShapeType="1"/>
              </p:cNvSpPr>
              <p:nvPr/>
            </p:nvSpPr>
            <p:spPr bwMode="auto">
              <a:xfrm>
                <a:off x="3801" y="3977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1" name="Line 9778"/>
              <p:cNvSpPr>
                <a:spLocks noChangeShapeType="1"/>
              </p:cNvSpPr>
              <p:nvPr/>
            </p:nvSpPr>
            <p:spPr bwMode="auto">
              <a:xfrm>
                <a:off x="3809" y="3977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2" name="Line 9779"/>
              <p:cNvSpPr>
                <a:spLocks noChangeShapeType="1"/>
              </p:cNvSpPr>
              <p:nvPr/>
            </p:nvSpPr>
            <p:spPr bwMode="auto">
              <a:xfrm flipV="1">
                <a:off x="3816" y="3971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3" name="Line 9780"/>
              <p:cNvSpPr>
                <a:spLocks noChangeShapeType="1"/>
              </p:cNvSpPr>
              <p:nvPr/>
            </p:nvSpPr>
            <p:spPr bwMode="auto">
              <a:xfrm flipV="1">
                <a:off x="3824" y="396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4" name="Line 9781"/>
              <p:cNvSpPr>
                <a:spLocks noChangeShapeType="1"/>
              </p:cNvSpPr>
              <p:nvPr/>
            </p:nvSpPr>
            <p:spPr bwMode="auto">
              <a:xfrm>
                <a:off x="3832" y="3961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5" name="Line 9782"/>
              <p:cNvSpPr>
                <a:spLocks noChangeShapeType="1"/>
              </p:cNvSpPr>
              <p:nvPr/>
            </p:nvSpPr>
            <p:spPr bwMode="auto">
              <a:xfrm>
                <a:off x="3839" y="3961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6" name="Line 9783"/>
              <p:cNvSpPr>
                <a:spLocks noChangeShapeType="1"/>
              </p:cNvSpPr>
              <p:nvPr/>
            </p:nvSpPr>
            <p:spPr bwMode="auto">
              <a:xfrm>
                <a:off x="3847" y="397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7" name="Line 9784"/>
              <p:cNvSpPr>
                <a:spLocks noChangeShapeType="1"/>
              </p:cNvSpPr>
              <p:nvPr/>
            </p:nvSpPr>
            <p:spPr bwMode="auto">
              <a:xfrm>
                <a:off x="3854" y="398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8" name="Line 9785"/>
              <p:cNvSpPr>
                <a:spLocks noChangeShapeType="1"/>
              </p:cNvSpPr>
              <p:nvPr/>
            </p:nvSpPr>
            <p:spPr bwMode="auto">
              <a:xfrm>
                <a:off x="3862" y="3982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9" name="Line 9786"/>
              <p:cNvSpPr>
                <a:spLocks noChangeShapeType="1"/>
              </p:cNvSpPr>
              <p:nvPr/>
            </p:nvSpPr>
            <p:spPr bwMode="auto">
              <a:xfrm>
                <a:off x="3869" y="398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0" name="Line 9787"/>
              <p:cNvSpPr>
                <a:spLocks noChangeShapeType="1"/>
              </p:cNvSpPr>
              <p:nvPr/>
            </p:nvSpPr>
            <p:spPr bwMode="auto">
              <a:xfrm>
                <a:off x="3877" y="3997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1" name="Line 9788"/>
              <p:cNvSpPr>
                <a:spLocks noChangeShapeType="1"/>
              </p:cNvSpPr>
              <p:nvPr/>
            </p:nvSpPr>
            <p:spPr bwMode="auto">
              <a:xfrm>
                <a:off x="3885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2" name="Line 9789"/>
              <p:cNvSpPr>
                <a:spLocks noChangeShapeType="1"/>
              </p:cNvSpPr>
              <p:nvPr/>
            </p:nvSpPr>
            <p:spPr bwMode="auto">
              <a:xfrm>
                <a:off x="389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3" name="Line 9790"/>
              <p:cNvSpPr>
                <a:spLocks noChangeShapeType="1"/>
              </p:cNvSpPr>
              <p:nvPr/>
            </p:nvSpPr>
            <p:spPr bwMode="auto">
              <a:xfrm>
                <a:off x="3900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4" name="Line 9791"/>
              <p:cNvSpPr>
                <a:spLocks noChangeShapeType="1"/>
              </p:cNvSpPr>
              <p:nvPr/>
            </p:nvSpPr>
            <p:spPr bwMode="auto">
              <a:xfrm>
                <a:off x="391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5" name="Line 9792"/>
              <p:cNvSpPr>
                <a:spLocks noChangeShapeType="1"/>
              </p:cNvSpPr>
              <p:nvPr/>
            </p:nvSpPr>
            <p:spPr bwMode="auto">
              <a:xfrm>
                <a:off x="391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6" name="Line 9793"/>
              <p:cNvSpPr>
                <a:spLocks noChangeShapeType="1"/>
              </p:cNvSpPr>
              <p:nvPr/>
            </p:nvSpPr>
            <p:spPr bwMode="auto">
              <a:xfrm>
                <a:off x="392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7" name="Line 9794"/>
              <p:cNvSpPr>
                <a:spLocks noChangeShapeType="1"/>
              </p:cNvSpPr>
              <p:nvPr/>
            </p:nvSpPr>
            <p:spPr bwMode="auto">
              <a:xfrm flipV="1">
                <a:off x="3934" y="40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8" name="Line 9795"/>
              <p:cNvSpPr>
                <a:spLocks noChangeShapeType="1"/>
              </p:cNvSpPr>
              <p:nvPr/>
            </p:nvSpPr>
            <p:spPr bwMode="auto">
              <a:xfrm flipV="1">
                <a:off x="3941" y="4002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9" name="Line 9796"/>
              <p:cNvSpPr>
                <a:spLocks noChangeShapeType="1"/>
              </p:cNvSpPr>
              <p:nvPr/>
            </p:nvSpPr>
            <p:spPr bwMode="auto">
              <a:xfrm flipV="1">
                <a:off x="3949" y="399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0" name="Line 9797"/>
              <p:cNvSpPr>
                <a:spLocks noChangeShapeType="1"/>
              </p:cNvSpPr>
              <p:nvPr/>
            </p:nvSpPr>
            <p:spPr bwMode="auto">
              <a:xfrm>
                <a:off x="3957" y="399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1" name="Line 9798"/>
              <p:cNvSpPr>
                <a:spLocks noChangeShapeType="1"/>
              </p:cNvSpPr>
              <p:nvPr/>
            </p:nvSpPr>
            <p:spPr bwMode="auto">
              <a:xfrm>
                <a:off x="3964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2" name="Line 9799"/>
              <p:cNvSpPr>
                <a:spLocks noChangeShapeType="1"/>
              </p:cNvSpPr>
              <p:nvPr/>
            </p:nvSpPr>
            <p:spPr bwMode="auto">
              <a:xfrm flipV="1">
                <a:off x="3972" y="4002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3" name="Line 9800"/>
              <p:cNvSpPr>
                <a:spLocks noChangeShapeType="1"/>
              </p:cNvSpPr>
              <p:nvPr/>
            </p:nvSpPr>
            <p:spPr bwMode="auto">
              <a:xfrm flipV="1">
                <a:off x="3979" y="3992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4" name="Line 9801"/>
              <p:cNvSpPr>
                <a:spLocks noChangeShapeType="1"/>
              </p:cNvSpPr>
              <p:nvPr/>
            </p:nvSpPr>
            <p:spPr bwMode="auto">
              <a:xfrm flipV="1">
                <a:off x="3987" y="3987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5" name="Line 9802"/>
              <p:cNvSpPr>
                <a:spLocks noChangeShapeType="1"/>
              </p:cNvSpPr>
              <p:nvPr/>
            </p:nvSpPr>
            <p:spPr bwMode="auto">
              <a:xfrm flipV="1">
                <a:off x="3994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6" name="Line 9803"/>
              <p:cNvSpPr>
                <a:spLocks noChangeShapeType="1"/>
              </p:cNvSpPr>
              <p:nvPr/>
            </p:nvSpPr>
            <p:spPr bwMode="auto">
              <a:xfrm>
                <a:off x="4002" y="3982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7" name="Line 9804"/>
              <p:cNvSpPr>
                <a:spLocks noChangeShapeType="1"/>
              </p:cNvSpPr>
              <p:nvPr/>
            </p:nvSpPr>
            <p:spPr bwMode="auto">
              <a:xfrm>
                <a:off x="4010" y="3997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8" name="Line 9805"/>
              <p:cNvSpPr>
                <a:spLocks noChangeShapeType="1"/>
              </p:cNvSpPr>
              <p:nvPr/>
            </p:nvSpPr>
            <p:spPr bwMode="auto">
              <a:xfrm flipV="1">
                <a:off x="4017" y="4007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9" name="Line 9806"/>
              <p:cNvSpPr>
                <a:spLocks noChangeShapeType="1"/>
              </p:cNvSpPr>
              <p:nvPr/>
            </p:nvSpPr>
            <p:spPr bwMode="auto">
              <a:xfrm flipV="1">
                <a:off x="4025" y="3997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0" name="Line 9807"/>
              <p:cNvSpPr>
                <a:spLocks noChangeShapeType="1"/>
              </p:cNvSpPr>
              <p:nvPr/>
            </p:nvSpPr>
            <p:spPr bwMode="auto">
              <a:xfrm flipV="1">
                <a:off x="4032" y="399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1" name="Line 9808"/>
              <p:cNvSpPr>
                <a:spLocks noChangeShapeType="1"/>
              </p:cNvSpPr>
              <p:nvPr/>
            </p:nvSpPr>
            <p:spPr bwMode="auto">
              <a:xfrm flipV="1">
                <a:off x="4040" y="3982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2" name="Line 9809"/>
              <p:cNvSpPr>
                <a:spLocks noChangeShapeType="1"/>
              </p:cNvSpPr>
              <p:nvPr/>
            </p:nvSpPr>
            <p:spPr bwMode="auto">
              <a:xfrm flipV="1">
                <a:off x="4047" y="3971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3" name="Line 9810"/>
              <p:cNvSpPr>
                <a:spLocks noChangeShapeType="1"/>
              </p:cNvSpPr>
              <p:nvPr/>
            </p:nvSpPr>
            <p:spPr bwMode="auto">
              <a:xfrm flipV="1">
                <a:off x="4055" y="3956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4" name="Line 9811"/>
              <p:cNvSpPr>
                <a:spLocks noChangeShapeType="1"/>
              </p:cNvSpPr>
              <p:nvPr/>
            </p:nvSpPr>
            <p:spPr bwMode="auto">
              <a:xfrm flipV="1">
                <a:off x="4062" y="395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5" name="Line 9812"/>
              <p:cNvSpPr>
                <a:spLocks noChangeShapeType="1"/>
              </p:cNvSpPr>
              <p:nvPr/>
            </p:nvSpPr>
            <p:spPr bwMode="auto">
              <a:xfrm>
                <a:off x="4070" y="395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6" name="Line 9813"/>
              <p:cNvSpPr>
                <a:spLocks noChangeShapeType="1"/>
              </p:cNvSpPr>
              <p:nvPr/>
            </p:nvSpPr>
            <p:spPr bwMode="auto">
              <a:xfrm>
                <a:off x="4078" y="3956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7" name="Line 9814"/>
              <p:cNvSpPr>
                <a:spLocks noChangeShapeType="1"/>
              </p:cNvSpPr>
              <p:nvPr/>
            </p:nvSpPr>
            <p:spPr bwMode="auto">
              <a:xfrm flipV="1">
                <a:off x="4085" y="3935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8" name="Line 9815"/>
              <p:cNvSpPr>
                <a:spLocks noChangeShapeType="1"/>
              </p:cNvSpPr>
              <p:nvPr/>
            </p:nvSpPr>
            <p:spPr bwMode="auto">
              <a:xfrm flipV="1">
                <a:off x="4093" y="3920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9" name="Line 9816"/>
              <p:cNvSpPr>
                <a:spLocks noChangeShapeType="1"/>
              </p:cNvSpPr>
              <p:nvPr/>
            </p:nvSpPr>
            <p:spPr bwMode="auto">
              <a:xfrm>
                <a:off x="4100" y="3920"/>
                <a:ext cx="12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0" name="Line 9817"/>
              <p:cNvSpPr>
                <a:spLocks noChangeShapeType="1"/>
              </p:cNvSpPr>
              <p:nvPr/>
            </p:nvSpPr>
            <p:spPr bwMode="auto">
              <a:xfrm>
                <a:off x="4112" y="3930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1" name="Line 9818"/>
              <p:cNvSpPr>
                <a:spLocks noChangeShapeType="1"/>
              </p:cNvSpPr>
              <p:nvPr/>
            </p:nvSpPr>
            <p:spPr bwMode="auto">
              <a:xfrm flipV="1">
                <a:off x="4119" y="393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2" name="Line 9819"/>
              <p:cNvSpPr>
                <a:spLocks noChangeShapeType="1"/>
              </p:cNvSpPr>
              <p:nvPr/>
            </p:nvSpPr>
            <p:spPr bwMode="auto">
              <a:xfrm flipV="1">
                <a:off x="4127" y="3925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3" name="Line 9820"/>
              <p:cNvSpPr>
                <a:spLocks noChangeShapeType="1"/>
              </p:cNvSpPr>
              <p:nvPr/>
            </p:nvSpPr>
            <p:spPr bwMode="auto">
              <a:xfrm>
                <a:off x="4134" y="3925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4" name="Line 9821"/>
              <p:cNvSpPr>
                <a:spLocks noChangeShapeType="1"/>
              </p:cNvSpPr>
              <p:nvPr/>
            </p:nvSpPr>
            <p:spPr bwMode="auto">
              <a:xfrm>
                <a:off x="4142" y="3930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5" name="Line 9822"/>
              <p:cNvSpPr>
                <a:spLocks noChangeShapeType="1"/>
              </p:cNvSpPr>
              <p:nvPr/>
            </p:nvSpPr>
            <p:spPr bwMode="auto">
              <a:xfrm>
                <a:off x="4150" y="394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6" name="Line 9823"/>
              <p:cNvSpPr>
                <a:spLocks noChangeShapeType="1"/>
              </p:cNvSpPr>
              <p:nvPr/>
            </p:nvSpPr>
            <p:spPr bwMode="auto">
              <a:xfrm>
                <a:off x="4157" y="3946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7" name="Line 9824"/>
              <p:cNvSpPr>
                <a:spLocks noChangeShapeType="1"/>
              </p:cNvSpPr>
              <p:nvPr/>
            </p:nvSpPr>
            <p:spPr bwMode="auto">
              <a:xfrm>
                <a:off x="4165" y="3961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8" name="Line 9825"/>
              <p:cNvSpPr>
                <a:spLocks noChangeShapeType="1"/>
              </p:cNvSpPr>
              <p:nvPr/>
            </p:nvSpPr>
            <p:spPr bwMode="auto">
              <a:xfrm flipV="1">
                <a:off x="4172" y="396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9" name="Line 9826"/>
              <p:cNvSpPr>
                <a:spLocks noChangeShapeType="1"/>
              </p:cNvSpPr>
              <p:nvPr/>
            </p:nvSpPr>
            <p:spPr bwMode="auto">
              <a:xfrm flipV="1">
                <a:off x="4180" y="3951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0" name="Line 9827"/>
              <p:cNvSpPr>
                <a:spLocks noChangeShapeType="1"/>
              </p:cNvSpPr>
              <p:nvPr/>
            </p:nvSpPr>
            <p:spPr bwMode="auto">
              <a:xfrm>
                <a:off x="4187" y="395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1" name="Line 9828"/>
              <p:cNvSpPr>
                <a:spLocks noChangeShapeType="1"/>
              </p:cNvSpPr>
              <p:nvPr/>
            </p:nvSpPr>
            <p:spPr bwMode="auto">
              <a:xfrm>
                <a:off x="4195" y="3951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2" name="Line 9829"/>
              <p:cNvSpPr>
                <a:spLocks noChangeShapeType="1"/>
              </p:cNvSpPr>
              <p:nvPr/>
            </p:nvSpPr>
            <p:spPr bwMode="auto">
              <a:xfrm flipV="1">
                <a:off x="4203" y="3941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3" name="Line 9830"/>
              <p:cNvSpPr>
                <a:spLocks noChangeShapeType="1"/>
              </p:cNvSpPr>
              <p:nvPr/>
            </p:nvSpPr>
            <p:spPr bwMode="auto">
              <a:xfrm flipV="1">
                <a:off x="4210" y="3935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4" name="Line 9831"/>
              <p:cNvSpPr>
                <a:spLocks noChangeShapeType="1"/>
              </p:cNvSpPr>
              <p:nvPr/>
            </p:nvSpPr>
            <p:spPr bwMode="auto">
              <a:xfrm>
                <a:off x="4218" y="3935"/>
                <a:ext cx="7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5" name="Line 9832"/>
              <p:cNvSpPr>
                <a:spLocks noChangeShapeType="1"/>
              </p:cNvSpPr>
              <p:nvPr/>
            </p:nvSpPr>
            <p:spPr bwMode="auto">
              <a:xfrm>
                <a:off x="4225" y="3941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6" name="Line 9833"/>
              <p:cNvSpPr>
                <a:spLocks noChangeShapeType="1"/>
              </p:cNvSpPr>
              <p:nvPr/>
            </p:nvSpPr>
            <p:spPr bwMode="auto">
              <a:xfrm flipV="1">
                <a:off x="4233" y="3925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7" name="Line 9834"/>
              <p:cNvSpPr>
                <a:spLocks noChangeShapeType="1"/>
              </p:cNvSpPr>
              <p:nvPr/>
            </p:nvSpPr>
            <p:spPr bwMode="auto">
              <a:xfrm flipV="1">
                <a:off x="4240" y="3905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8" name="Line 9835"/>
              <p:cNvSpPr>
                <a:spLocks noChangeShapeType="1"/>
              </p:cNvSpPr>
              <p:nvPr/>
            </p:nvSpPr>
            <p:spPr bwMode="auto">
              <a:xfrm flipV="1">
                <a:off x="4248" y="3899"/>
                <a:ext cx="8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9" name="Line 9836"/>
              <p:cNvSpPr>
                <a:spLocks noChangeShapeType="1"/>
              </p:cNvSpPr>
              <p:nvPr/>
            </p:nvSpPr>
            <p:spPr bwMode="auto">
              <a:xfrm>
                <a:off x="4256" y="3899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0" name="Line 9837"/>
              <p:cNvSpPr>
                <a:spLocks noChangeShapeType="1"/>
              </p:cNvSpPr>
              <p:nvPr/>
            </p:nvSpPr>
            <p:spPr bwMode="auto">
              <a:xfrm>
                <a:off x="4263" y="3910"/>
                <a:ext cx="8" cy="2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1" name="Line 9838"/>
              <p:cNvSpPr>
                <a:spLocks noChangeShapeType="1"/>
              </p:cNvSpPr>
              <p:nvPr/>
            </p:nvSpPr>
            <p:spPr bwMode="auto">
              <a:xfrm>
                <a:off x="4271" y="3930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2" name="Line 9839"/>
              <p:cNvSpPr>
                <a:spLocks noChangeShapeType="1"/>
              </p:cNvSpPr>
              <p:nvPr/>
            </p:nvSpPr>
            <p:spPr bwMode="auto">
              <a:xfrm>
                <a:off x="4278" y="3961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3" name="Line 9840"/>
              <p:cNvSpPr>
                <a:spLocks noChangeShapeType="1"/>
              </p:cNvSpPr>
              <p:nvPr/>
            </p:nvSpPr>
            <p:spPr bwMode="auto">
              <a:xfrm flipV="1">
                <a:off x="4286" y="3956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4" name="Line 9841"/>
              <p:cNvSpPr>
                <a:spLocks noChangeShapeType="1"/>
              </p:cNvSpPr>
              <p:nvPr/>
            </p:nvSpPr>
            <p:spPr bwMode="auto">
              <a:xfrm flipV="1">
                <a:off x="4293" y="3935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5" name="Line 9842"/>
              <p:cNvSpPr>
                <a:spLocks noChangeShapeType="1"/>
              </p:cNvSpPr>
              <p:nvPr/>
            </p:nvSpPr>
            <p:spPr bwMode="auto">
              <a:xfrm>
                <a:off x="4301" y="3935"/>
                <a:ext cx="11" cy="1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6" name="Line 9843"/>
              <p:cNvSpPr>
                <a:spLocks noChangeShapeType="1"/>
              </p:cNvSpPr>
              <p:nvPr/>
            </p:nvSpPr>
            <p:spPr bwMode="auto">
              <a:xfrm>
                <a:off x="4312" y="3951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7" name="Line 9844"/>
              <p:cNvSpPr>
                <a:spLocks noChangeShapeType="1"/>
              </p:cNvSpPr>
              <p:nvPr/>
            </p:nvSpPr>
            <p:spPr bwMode="auto">
              <a:xfrm>
                <a:off x="4320" y="3961"/>
                <a:ext cx="7" cy="2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8" name="Line 9845"/>
              <p:cNvSpPr>
                <a:spLocks noChangeShapeType="1"/>
              </p:cNvSpPr>
              <p:nvPr/>
            </p:nvSpPr>
            <p:spPr bwMode="auto">
              <a:xfrm>
                <a:off x="4327" y="3987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9" name="Line 9846"/>
              <p:cNvSpPr>
                <a:spLocks noChangeShapeType="1"/>
              </p:cNvSpPr>
              <p:nvPr/>
            </p:nvSpPr>
            <p:spPr bwMode="auto">
              <a:xfrm flipV="1">
                <a:off x="4335" y="3997"/>
                <a:ext cx="8" cy="1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0" name="Line 9847"/>
              <p:cNvSpPr>
                <a:spLocks noChangeShapeType="1"/>
              </p:cNvSpPr>
              <p:nvPr/>
            </p:nvSpPr>
            <p:spPr bwMode="auto">
              <a:xfrm flipV="1">
                <a:off x="4343" y="3977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1" name="Line 9848"/>
              <p:cNvSpPr>
                <a:spLocks noChangeShapeType="1"/>
              </p:cNvSpPr>
              <p:nvPr/>
            </p:nvSpPr>
            <p:spPr bwMode="auto">
              <a:xfrm>
                <a:off x="4350" y="397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2" name="Line 9849"/>
              <p:cNvSpPr>
                <a:spLocks noChangeShapeType="1"/>
              </p:cNvSpPr>
              <p:nvPr/>
            </p:nvSpPr>
            <p:spPr bwMode="auto">
              <a:xfrm>
                <a:off x="4358" y="3987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3" name="Line 9850"/>
              <p:cNvSpPr>
                <a:spLocks noChangeShapeType="1"/>
              </p:cNvSpPr>
              <p:nvPr/>
            </p:nvSpPr>
            <p:spPr bwMode="auto">
              <a:xfrm>
                <a:off x="4365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4" name="Line 9851"/>
              <p:cNvSpPr>
                <a:spLocks noChangeShapeType="1"/>
              </p:cNvSpPr>
              <p:nvPr/>
            </p:nvSpPr>
            <p:spPr bwMode="auto">
              <a:xfrm>
                <a:off x="437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5" name="Line 9852"/>
              <p:cNvSpPr>
                <a:spLocks noChangeShapeType="1"/>
              </p:cNvSpPr>
              <p:nvPr/>
            </p:nvSpPr>
            <p:spPr bwMode="auto">
              <a:xfrm>
                <a:off x="438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6" name="Line 9853"/>
              <p:cNvSpPr>
                <a:spLocks noChangeShapeType="1"/>
              </p:cNvSpPr>
              <p:nvPr/>
            </p:nvSpPr>
            <p:spPr bwMode="auto">
              <a:xfrm>
                <a:off x="438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7" name="Line 9854"/>
              <p:cNvSpPr>
                <a:spLocks noChangeShapeType="1"/>
              </p:cNvSpPr>
              <p:nvPr/>
            </p:nvSpPr>
            <p:spPr bwMode="auto">
              <a:xfrm>
                <a:off x="439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8" name="Line 9855"/>
              <p:cNvSpPr>
                <a:spLocks noChangeShapeType="1"/>
              </p:cNvSpPr>
              <p:nvPr/>
            </p:nvSpPr>
            <p:spPr bwMode="auto">
              <a:xfrm>
                <a:off x="440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9" name="Line 9856"/>
              <p:cNvSpPr>
                <a:spLocks noChangeShapeType="1"/>
              </p:cNvSpPr>
              <p:nvPr/>
            </p:nvSpPr>
            <p:spPr bwMode="auto">
              <a:xfrm>
                <a:off x="4411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0" name="Line 9857"/>
              <p:cNvSpPr>
                <a:spLocks noChangeShapeType="1"/>
              </p:cNvSpPr>
              <p:nvPr/>
            </p:nvSpPr>
            <p:spPr bwMode="auto">
              <a:xfrm>
                <a:off x="4418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1" name="Line 9858"/>
              <p:cNvSpPr>
                <a:spLocks noChangeShapeType="1"/>
              </p:cNvSpPr>
              <p:nvPr/>
            </p:nvSpPr>
            <p:spPr bwMode="auto">
              <a:xfrm>
                <a:off x="4426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2" name="Line 9859"/>
              <p:cNvSpPr>
                <a:spLocks noChangeShapeType="1"/>
              </p:cNvSpPr>
              <p:nvPr/>
            </p:nvSpPr>
            <p:spPr bwMode="auto">
              <a:xfrm>
                <a:off x="4433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3" name="Line 9860"/>
              <p:cNvSpPr>
                <a:spLocks noChangeShapeType="1"/>
              </p:cNvSpPr>
              <p:nvPr/>
            </p:nvSpPr>
            <p:spPr bwMode="auto">
              <a:xfrm>
                <a:off x="444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4" name="Line 9861"/>
              <p:cNvSpPr>
                <a:spLocks noChangeShapeType="1"/>
              </p:cNvSpPr>
              <p:nvPr/>
            </p:nvSpPr>
            <p:spPr bwMode="auto">
              <a:xfrm>
                <a:off x="444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5" name="Line 9862"/>
              <p:cNvSpPr>
                <a:spLocks noChangeShapeType="1"/>
              </p:cNvSpPr>
              <p:nvPr/>
            </p:nvSpPr>
            <p:spPr bwMode="auto">
              <a:xfrm>
                <a:off x="445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6" name="Line 9863"/>
              <p:cNvSpPr>
                <a:spLocks noChangeShapeType="1"/>
              </p:cNvSpPr>
              <p:nvPr/>
            </p:nvSpPr>
            <p:spPr bwMode="auto">
              <a:xfrm>
                <a:off x="4464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7" name="Line 9864"/>
              <p:cNvSpPr>
                <a:spLocks noChangeShapeType="1"/>
              </p:cNvSpPr>
              <p:nvPr/>
            </p:nvSpPr>
            <p:spPr bwMode="auto">
              <a:xfrm>
                <a:off x="4471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8" name="Line 9865"/>
              <p:cNvSpPr>
                <a:spLocks noChangeShapeType="1"/>
              </p:cNvSpPr>
              <p:nvPr/>
            </p:nvSpPr>
            <p:spPr bwMode="auto">
              <a:xfrm>
                <a:off x="4479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9" name="Line 9866"/>
              <p:cNvSpPr>
                <a:spLocks noChangeShapeType="1"/>
              </p:cNvSpPr>
              <p:nvPr/>
            </p:nvSpPr>
            <p:spPr bwMode="auto">
              <a:xfrm>
                <a:off x="4486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0" name="Line 9867"/>
              <p:cNvSpPr>
                <a:spLocks noChangeShapeType="1"/>
              </p:cNvSpPr>
              <p:nvPr/>
            </p:nvSpPr>
            <p:spPr bwMode="auto">
              <a:xfrm>
                <a:off x="4494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1" name="Line 9868"/>
              <p:cNvSpPr>
                <a:spLocks noChangeShapeType="1"/>
              </p:cNvSpPr>
              <p:nvPr/>
            </p:nvSpPr>
            <p:spPr bwMode="auto">
              <a:xfrm>
                <a:off x="4502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2" name="Line 9869"/>
              <p:cNvSpPr>
                <a:spLocks noChangeShapeType="1"/>
              </p:cNvSpPr>
              <p:nvPr/>
            </p:nvSpPr>
            <p:spPr bwMode="auto">
              <a:xfrm>
                <a:off x="4509" y="4018"/>
                <a:ext cx="11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3" name="Line 9870"/>
              <p:cNvSpPr>
                <a:spLocks noChangeShapeType="1"/>
              </p:cNvSpPr>
              <p:nvPr/>
            </p:nvSpPr>
            <p:spPr bwMode="auto">
              <a:xfrm>
                <a:off x="4520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4" name="Line 9871"/>
              <p:cNvSpPr>
                <a:spLocks noChangeShapeType="1"/>
              </p:cNvSpPr>
              <p:nvPr/>
            </p:nvSpPr>
            <p:spPr bwMode="auto">
              <a:xfrm flipV="1">
                <a:off x="4528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5" name="Line 9872"/>
              <p:cNvSpPr>
                <a:spLocks noChangeShapeType="1"/>
              </p:cNvSpPr>
              <p:nvPr/>
            </p:nvSpPr>
            <p:spPr bwMode="auto">
              <a:xfrm flipV="1">
                <a:off x="4536" y="3992"/>
                <a:ext cx="7" cy="1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6" name="Line 9873"/>
              <p:cNvSpPr>
                <a:spLocks noChangeShapeType="1"/>
              </p:cNvSpPr>
              <p:nvPr/>
            </p:nvSpPr>
            <p:spPr bwMode="auto">
              <a:xfrm flipV="1">
                <a:off x="4543" y="3971"/>
                <a:ext cx="8" cy="2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7" name="Line 9874"/>
              <p:cNvSpPr>
                <a:spLocks noChangeShapeType="1"/>
              </p:cNvSpPr>
              <p:nvPr/>
            </p:nvSpPr>
            <p:spPr bwMode="auto">
              <a:xfrm flipV="1">
                <a:off x="4551" y="3946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8" name="Line 9875"/>
              <p:cNvSpPr>
                <a:spLocks noChangeShapeType="1"/>
              </p:cNvSpPr>
              <p:nvPr/>
            </p:nvSpPr>
            <p:spPr bwMode="auto">
              <a:xfrm flipV="1">
                <a:off x="4558" y="3915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9" name="Line 9876"/>
              <p:cNvSpPr>
                <a:spLocks noChangeShapeType="1"/>
              </p:cNvSpPr>
              <p:nvPr/>
            </p:nvSpPr>
            <p:spPr bwMode="auto">
              <a:xfrm flipV="1">
                <a:off x="4566" y="3884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0" name="Line 9877"/>
              <p:cNvSpPr>
                <a:spLocks noChangeShapeType="1"/>
              </p:cNvSpPr>
              <p:nvPr/>
            </p:nvSpPr>
            <p:spPr bwMode="auto">
              <a:xfrm flipV="1">
                <a:off x="4573" y="3853"/>
                <a:ext cx="8" cy="3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1" name="Line 9878"/>
              <p:cNvSpPr>
                <a:spLocks noChangeShapeType="1"/>
              </p:cNvSpPr>
              <p:nvPr/>
            </p:nvSpPr>
            <p:spPr bwMode="auto">
              <a:xfrm flipV="1">
                <a:off x="4581" y="3771"/>
                <a:ext cx="8" cy="82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2" name="Line 9879"/>
              <p:cNvSpPr>
                <a:spLocks noChangeShapeType="1"/>
              </p:cNvSpPr>
              <p:nvPr/>
            </p:nvSpPr>
            <p:spPr bwMode="auto">
              <a:xfrm flipV="1">
                <a:off x="4589" y="3684"/>
                <a:ext cx="7" cy="87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3" name="Line 9880"/>
              <p:cNvSpPr>
                <a:spLocks noChangeShapeType="1"/>
              </p:cNvSpPr>
              <p:nvPr/>
            </p:nvSpPr>
            <p:spPr bwMode="auto">
              <a:xfrm flipV="1">
                <a:off x="4596" y="3642"/>
                <a:ext cx="8" cy="42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4" name="Line 9881"/>
              <p:cNvSpPr>
                <a:spLocks noChangeShapeType="1"/>
              </p:cNvSpPr>
              <p:nvPr/>
            </p:nvSpPr>
            <p:spPr bwMode="auto">
              <a:xfrm flipV="1">
                <a:off x="4604" y="3617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5" name="Line 9882"/>
              <p:cNvSpPr>
                <a:spLocks noChangeShapeType="1"/>
              </p:cNvSpPr>
              <p:nvPr/>
            </p:nvSpPr>
            <p:spPr bwMode="auto">
              <a:xfrm flipV="1">
                <a:off x="4611" y="3555"/>
                <a:ext cx="8" cy="62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6" name="Line 9883"/>
              <p:cNvSpPr>
                <a:spLocks noChangeShapeType="1"/>
              </p:cNvSpPr>
              <p:nvPr/>
            </p:nvSpPr>
            <p:spPr bwMode="auto">
              <a:xfrm flipV="1">
                <a:off x="4619" y="3473"/>
                <a:ext cx="7" cy="82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7" name="Line 9884"/>
              <p:cNvSpPr>
                <a:spLocks noChangeShapeType="1"/>
              </p:cNvSpPr>
              <p:nvPr/>
            </p:nvSpPr>
            <p:spPr bwMode="auto">
              <a:xfrm flipV="1">
                <a:off x="4626" y="3432"/>
                <a:ext cx="8" cy="4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8" name="Line 9885"/>
              <p:cNvSpPr>
                <a:spLocks noChangeShapeType="1"/>
              </p:cNvSpPr>
              <p:nvPr/>
            </p:nvSpPr>
            <p:spPr bwMode="auto">
              <a:xfrm>
                <a:off x="4634" y="3432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9" name="Line 9886"/>
              <p:cNvSpPr>
                <a:spLocks noChangeShapeType="1"/>
              </p:cNvSpPr>
              <p:nvPr/>
            </p:nvSpPr>
            <p:spPr bwMode="auto">
              <a:xfrm flipV="1">
                <a:off x="4642" y="3416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0" name="Line 9887"/>
              <p:cNvSpPr>
                <a:spLocks noChangeShapeType="1"/>
              </p:cNvSpPr>
              <p:nvPr/>
            </p:nvSpPr>
            <p:spPr bwMode="auto">
              <a:xfrm flipV="1">
                <a:off x="4649" y="3365"/>
                <a:ext cx="8" cy="5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1" name="Line 9888"/>
              <p:cNvSpPr>
                <a:spLocks noChangeShapeType="1"/>
              </p:cNvSpPr>
              <p:nvPr/>
            </p:nvSpPr>
            <p:spPr bwMode="auto">
              <a:xfrm flipV="1">
                <a:off x="4657" y="3318"/>
                <a:ext cx="7" cy="47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2" name="Line 9889"/>
              <p:cNvSpPr>
                <a:spLocks noChangeShapeType="1"/>
              </p:cNvSpPr>
              <p:nvPr/>
            </p:nvSpPr>
            <p:spPr bwMode="auto">
              <a:xfrm>
                <a:off x="4664" y="33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3" name="Line 9890"/>
              <p:cNvSpPr>
                <a:spLocks noChangeShapeType="1"/>
              </p:cNvSpPr>
              <p:nvPr/>
            </p:nvSpPr>
            <p:spPr bwMode="auto">
              <a:xfrm flipV="1">
                <a:off x="4672" y="3313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4" name="Line 9891"/>
              <p:cNvSpPr>
                <a:spLocks noChangeShapeType="1"/>
              </p:cNvSpPr>
              <p:nvPr/>
            </p:nvSpPr>
            <p:spPr bwMode="auto">
              <a:xfrm>
                <a:off x="4679" y="3313"/>
                <a:ext cx="8" cy="108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5" name="Line 9892"/>
              <p:cNvSpPr>
                <a:spLocks noChangeShapeType="1"/>
              </p:cNvSpPr>
              <p:nvPr/>
            </p:nvSpPr>
            <p:spPr bwMode="auto">
              <a:xfrm>
                <a:off x="4687" y="3421"/>
                <a:ext cx="8" cy="103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6" name="Line 9893"/>
              <p:cNvSpPr>
                <a:spLocks noChangeShapeType="1"/>
              </p:cNvSpPr>
              <p:nvPr/>
            </p:nvSpPr>
            <p:spPr bwMode="auto">
              <a:xfrm>
                <a:off x="4695" y="3524"/>
                <a:ext cx="7" cy="93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7" name="Line 9894"/>
              <p:cNvSpPr>
                <a:spLocks noChangeShapeType="1"/>
              </p:cNvSpPr>
              <p:nvPr/>
            </p:nvSpPr>
            <p:spPr bwMode="auto">
              <a:xfrm>
                <a:off x="4702" y="3617"/>
                <a:ext cx="8" cy="87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8" name="Line 9895"/>
              <p:cNvSpPr>
                <a:spLocks noChangeShapeType="1"/>
              </p:cNvSpPr>
              <p:nvPr/>
            </p:nvSpPr>
            <p:spPr bwMode="auto">
              <a:xfrm>
                <a:off x="4710" y="3704"/>
                <a:ext cx="11" cy="62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9" name="Line 9896"/>
              <p:cNvSpPr>
                <a:spLocks noChangeShapeType="1"/>
              </p:cNvSpPr>
              <p:nvPr/>
            </p:nvSpPr>
            <p:spPr bwMode="auto">
              <a:xfrm>
                <a:off x="4721" y="3766"/>
                <a:ext cx="8" cy="5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0" name="Line 9897"/>
              <p:cNvSpPr>
                <a:spLocks noChangeShapeType="1"/>
              </p:cNvSpPr>
              <p:nvPr/>
            </p:nvSpPr>
            <p:spPr bwMode="auto">
              <a:xfrm>
                <a:off x="4729" y="3817"/>
                <a:ext cx="7" cy="3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1" name="Line 9898"/>
              <p:cNvSpPr>
                <a:spLocks noChangeShapeType="1"/>
              </p:cNvSpPr>
              <p:nvPr/>
            </p:nvSpPr>
            <p:spPr bwMode="auto">
              <a:xfrm>
                <a:off x="4736" y="3848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2" name="Line 9899"/>
              <p:cNvSpPr>
                <a:spLocks noChangeShapeType="1"/>
              </p:cNvSpPr>
              <p:nvPr/>
            </p:nvSpPr>
            <p:spPr bwMode="auto">
              <a:xfrm>
                <a:off x="4744" y="3858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3" name="Line 9900"/>
              <p:cNvSpPr>
                <a:spLocks noChangeShapeType="1"/>
              </p:cNvSpPr>
              <p:nvPr/>
            </p:nvSpPr>
            <p:spPr bwMode="auto">
              <a:xfrm>
                <a:off x="4751" y="3879"/>
                <a:ext cx="8" cy="2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4" name="Line 9901"/>
              <p:cNvSpPr>
                <a:spLocks noChangeShapeType="1"/>
              </p:cNvSpPr>
              <p:nvPr/>
            </p:nvSpPr>
            <p:spPr bwMode="auto">
              <a:xfrm>
                <a:off x="4759" y="3905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5" name="Line 9902"/>
              <p:cNvSpPr>
                <a:spLocks noChangeShapeType="1"/>
              </p:cNvSpPr>
              <p:nvPr/>
            </p:nvSpPr>
            <p:spPr bwMode="auto">
              <a:xfrm>
                <a:off x="4766" y="3930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6" name="Line 9903"/>
              <p:cNvSpPr>
                <a:spLocks noChangeShapeType="1"/>
              </p:cNvSpPr>
              <p:nvPr/>
            </p:nvSpPr>
            <p:spPr bwMode="auto">
              <a:xfrm>
                <a:off x="4774" y="3935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7" name="Line 9904"/>
              <p:cNvSpPr>
                <a:spLocks noChangeShapeType="1"/>
              </p:cNvSpPr>
              <p:nvPr/>
            </p:nvSpPr>
            <p:spPr bwMode="auto">
              <a:xfrm flipV="1">
                <a:off x="4782" y="3935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8" name="Line 9905"/>
              <p:cNvSpPr>
                <a:spLocks noChangeShapeType="1"/>
              </p:cNvSpPr>
              <p:nvPr/>
            </p:nvSpPr>
            <p:spPr bwMode="auto">
              <a:xfrm flipV="1">
                <a:off x="4789" y="3925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9" name="Line 9906"/>
              <p:cNvSpPr>
                <a:spLocks noChangeShapeType="1"/>
              </p:cNvSpPr>
              <p:nvPr/>
            </p:nvSpPr>
            <p:spPr bwMode="auto">
              <a:xfrm>
                <a:off x="4797" y="3925"/>
                <a:ext cx="7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0" name="Line 9907"/>
              <p:cNvSpPr>
                <a:spLocks noChangeShapeType="1"/>
              </p:cNvSpPr>
              <p:nvPr/>
            </p:nvSpPr>
            <p:spPr bwMode="auto">
              <a:xfrm>
                <a:off x="4804" y="3935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1" name="Line 9908"/>
              <p:cNvSpPr>
                <a:spLocks noChangeShapeType="1"/>
              </p:cNvSpPr>
              <p:nvPr/>
            </p:nvSpPr>
            <p:spPr bwMode="auto">
              <a:xfrm>
                <a:off x="4812" y="3946"/>
                <a:ext cx="7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2" name="Line 9909"/>
              <p:cNvSpPr>
                <a:spLocks noChangeShapeType="1"/>
              </p:cNvSpPr>
              <p:nvPr/>
            </p:nvSpPr>
            <p:spPr bwMode="auto">
              <a:xfrm flipV="1">
                <a:off x="4819" y="394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3" name="Line 9910"/>
              <p:cNvSpPr>
                <a:spLocks noChangeShapeType="1"/>
              </p:cNvSpPr>
              <p:nvPr/>
            </p:nvSpPr>
            <p:spPr bwMode="auto">
              <a:xfrm>
                <a:off x="4827" y="3946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4" name="Line 9911"/>
              <p:cNvSpPr>
                <a:spLocks noChangeShapeType="1"/>
              </p:cNvSpPr>
              <p:nvPr/>
            </p:nvSpPr>
            <p:spPr bwMode="auto">
              <a:xfrm>
                <a:off x="4835" y="3961"/>
                <a:ext cx="7" cy="2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5" name="Line 9912"/>
              <p:cNvSpPr>
                <a:spLocks noChangeShapeType="1"/>
              </p:cNvSpPr>
              <p:nvPr/>
            </p:nvSpPr>
            <p:spPr bwMode="auto">
              <a:xfrm>
                <a:off x="4842" y="3982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6" name="Line 9913"/>
              <p:cNvSpPr>
                <a:spLocks noChangeShapeType="1"/>
              </p:cNvSpPr>
              <p:nvPr/>
            </p:nvSpPr>
            <p:spPr bwMode="auto">
              <a:xfrm flipV="1">
                <a:off x="4850" y="3971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7" name="Line 9914"/>
              <p:cNvSpPr>
                <a:spLocks noChangeShapeType="1"/>
              </p:cNvSpPr>
              <p:nvPr/>
            </p:nvSpPr>
            <p:spPr bwMode="auto">
              <a:xfrm flipV="1">
                <a:off x="4857" y="3966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8" name="Line 9915"/>
              <p:cNvSpPr>
                <a:spLocks noChangeShapeType="1"/>
              </p:cNvSpPr>
              <p:nvPr/>
            </p:nvSpPr>
            <p:spPr bwMode="auto">
              <a:xfrm>
                <a:off x="4865" y="3966"/>
                <a:ext cx="7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9" name="Line 9916"/>
              <p:cNvSpPr>
                <a:spLocks noChangeShapeType="1"/>
              </p:cNvSpPr>
              <p:nvPr/>
            </p:nvSpPr>
            <p:spPr bwMode="auto">
              <a:xfrm>
                <a:off x="4872" y="3977"/>
                <a:ext cx="8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0" name="Line 9917"/>
              <p:cNvSpPr>
                <a:spLocks noChangeShapeType="1"/>
              </p:cNvSpPr>
              <p:nvPr/>
            </p:nvSpPr>
            <p:spPr bwMode="auto">
              <a:xfrm>
                <a:off x="4880" y="3987"/>
                <a:ext cx="8" cy="1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1" name="Line 9918"/>
              <p:cNvSpPr>
                <a:spLocks noChangeShapeType="1"/>
              </p:cNvSpPr>
              <p:nvPr/>
            </p:nvSpPr>
            <p:spPr bwMode="auto">
              <a:xfrm>
                <a:off x="4888" y="4002"/>
                <a:ext cx="7" cy="1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2" name="Line 9919"/>
              <p:cNvSpPr>
                <a:spLocks noChangeShapeType="1"/>
              </p:cNvSpPr>
              <p:nvPr/>
            </p:nvSpPr>
            <p:spPr bwMode="auto">
              <a:xfrm>
                <a:off x="4895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3" name="Line 9920"/>
              <p:cNvSpPr>
                <a:spLocks noChangeShapeType="1"/>
              </p:cNvSpPr>
              <p:nvPr/>
            </p:nvSpPr>
            <p:spPr bwMode="auto">
              <a:xfrm>
                <a:off x="4903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4" name="Line 9921"/>
              <p:cNvSpPr>
                <a:spLocks noChangeShapeType="1"/>
              </p:cNvSpPr>
              <p:nvPr/>
            </p:nvSpPr>
            <p:spPr bwMode="auto">
              <a:xfrm flipV="1">
                <a:off x="4910" y="3997"/>
                <a:ext cx="12" cy="2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5" name="Line 9922"/>
              <p:cNvSpPr>
                <a:spLocks noChangeShapeType="1"/>
              </p:cNvSpPr>
              <p:nvPr/>
            </p:nvSpPr>
            <p:spPr bwMode="auto">
              <a:xfrm flipV="1">
                <a:off x="4922" y="3977"/>
                <a:ext cx="7" cy="2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6" name="Line 9923"/>
              <p:cNvSpPr>
                <a:spLocks noChangeShapeType="1"/>
              </p:cNvSpPr>
              <p:nvPr/>
            </p:nvSpPr>
            <p:spPr bwMode="auto">
              <a:xfrm>
                <a:off x="4929" y="3977"/>
                <a:ext cx="8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7" name="Line 9924"/>
              <p:cNvSpPr>
                <a:spLocks noChangeShapeType="1"/>
              </p:cNvSpPr>
              <p:nvPr/>
            </p:nvSpPr>
            <p:spPr bwMode="auto">
              <a:xfrm>
                <a:off x="4937" y="3982"/>
                <a:ext cx="7" cy="2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8" name="Line 9925"/>
              <p:cNvSpPr>
                <a:spLocks noChangeShapeType="1"/>
              </p:cNvSpPr>
              <p:nvPr/>
            </p:nvSpPr>
            <p:spPr bwMode="auto">
              <a:xfrm>
                <a:off x="4944" y="4007"/>
                <a:ext cx="8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9" name="Line 9926"/>
              <p:cNvSpPr>
                <a:spLocks noChangeShapeType="1"/>
              </p:cNvSpPr>
              <p:nvPr/>
            </p:nvSpPr>
            <p:spPr bwMode="auto">
              <a:xfrm>
                <a:off x="4952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0" name="Line 9927"/>
              <p:cNvSpPr>
                <a:spLocks noChangeShapeType="1"/>
              </p:cNvSpPr>
              <p:nvPr/>
            </p:nvSpPr>
            <p:spPr bwMode="auto">
              <a:xfrm>
                <a:off x="4960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1" name="Line 9928"/>
              <p:cNvSpPr>
                <a:spLocks noChangeShapeType="1"/>
              </p:cNvSpPr>
              <p:nvPr/>
            </p:nvSpPr>
            <p:spPr bwMode="auto">
              <a:xfrm>
                <a:off x="4967" y="4018"/>
                <a:ext cx="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2" name="Line 9929"/>
              <p:cNvSpPr>
                <a:spLocks noChangeShapeType="1"/>
              </p:cNvSpPr>
              <p:nvPr/>
            </p:nvSpPr>
            <p:spPr bwMode="auto">
              <a:xfrm>
                <a:off x="4975" y="4018"/>
                <a:ext cx="7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136" name="Line 9931"/>
            <p:cNvSpPr>
              <a:spLocks noChangeShapeType="1"/>
            </p:cNvSpPr>
            <p:nvPr/>
          </p:nvSpPr>
          <p:spPr bwMode="auto">
            <a:xfrm>
              <a:off x="4982" y="4018"/>
              <a:ext cx="8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7" name="Line 9932"/>
            <p:cNvSpPr>
              <a:spLocks noChangeShapeType="1"/>
            </p:cNvSpPr>
            <p:nvPr/>
          </p:nvSpPr>
          <p:spPr bwMode="auto">
            <a:xfrm>
              <a:off x="4990" y="4018"/>
              <a:ext cx="7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8" name="Line 9933"/>
            <p:cNvSpPr>
              <a:spLocks noChangeShapeType="1"/>
            </p:cNvSpPr>
            <p:nvPr/>
          </p:nvSpPr>
          <p:spPr bwMode="auto">
            <a:xfrm>
              <a:off x="4997" y="4018"/>
              <a:ext cx="8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9" name="Line 9934"/>
            <p:cNvSpPr>
              <a:spLocks noChangeShapeType="1"/>
            </p:cNvSpPr>
            <p:nvPr/>
          </p:nvSpPr>
          <p:spPr bwMode="auto">
            <a:xfrm>
              <a:off x="5005" y="4018"/>
              <a:ext cx="8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0" name="Line 9935"/>
            <p:cNvSpPr>
              <a:spLocks noChangeShapeType="1"/>
            </p:cNvSpPr>
            <p:nvPr/>
          </p:nvSpPr>
          <p:spPr bwMode="auto">
            <a:xfrm>
              <a:off x="5013" y="4018"/>
              <a:ext cx="7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1" name="Line 9936"/>
            <p:cNvSpPr>
              <a:spLocks noChangeShapeType="1"/>
            </p:cNvSpPr>
            <p:nvPr/>
          </p:nvSpPr>
          <p:spPr bwMode="auto">
            <a:xfrm>
              <a:off x="5020" y="4018"/>
              <a:ext cx="8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2" name="Line 9937"/>
            <p:cNvSpPr>
              <a:spLocks noChangeShapeType="1"/>
            </p:cNvSpPr>
            <p:nvPr/>
          </p:nvSpPr>
          <p:spPr bwMode="auto">
            <a:xfrm flipV="1">
              <a:off x="5028" y="3992"/>
              <a:ext cx="7" cy="2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3" name="Line 9938"/>
            <p:cNvSpPr>
              <a:spLocks noChangeShapeType="1"/>
            </p:cNvSpPr>
            <p:nvPr/>
          </p:nvSpPr>
          <p:spPr bwMode="auto">
            <a:xfrm flipV="1">
              <a:off x="5035" y="3966"/>
              <a:ext cx="8" cy="2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4" name="Line 9939"/>
            <p:cNvSpPr>
              <a:spLocks noChangeShapeType="1"/>
            </p:cNvSpPr>
            <p:nvPr/>
          </p:nvSpPr>
          <p:spPr bwMode="auto">
            <a:xfrm flipV="1">
              <a:off x="5043" y="3930"/>
              <a:ext cx="7" cy="3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5" name="Line 9940"/>
            <p:cNvSpPr>
              <a:spLocks noChangeShapeType="1"/>
            </p:cNvSpPr>
            <p:nvPr/>
          </p:nvSpPr>
          <p:spPr bwMode="auto">
            <a:xfrm flipV="1">
              <a:off x="5050" y="3889"/>
              <a:ext cx="8" cy="4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6" name="Line 9941"/>
            <p:cNvSpPr>
              <a:spLocks noChangeShapeType="1"/>
            </p:cNvSpPr>
            <p:nvPr/>
          </p:nvSpPr>
          <p:spPr bwMode="auto">
            <a:xfrm flipV="1">
              <a:off x="5058" y="3853"/>
              <a:ext cx="8" cy="3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7" name="Line 9942"/>
            <p:cNvSpPr>
              <a:spLocks noChangeShapeType="1"/>
            </p:cNvSpPr>
            <p:nvPr/>
          </p:nvSpPr>
          <p:spPr bwMode="auto">
            <a:xfrm flipV="1">
              <a:off x="5066" y="3822"/>
              <a:ext cx="7" cy="3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8" name="Line 9943"/>
            <p:cNvSpPr>
              <a:spLocks noChangeShapeType="1"/>
            </p:cNvSpPr>
            <p:nvPr/>
          </p:nvSpPr>
          <p:spPr bwMode="auto">
            <a:xfrm flipV="1">
              <a:off x="5073" y="3771"/>
              <a:ext cx="8" cy="5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9" name="Line 9944"/>
            <p:cNvSpPr>
              <a:spLocks noChangeShapeType="1"/>
            </p:cNvSpPr>
            <p:nvPr/>
          </p:nvSpPr>
          <p:spPr bwMode="auto">
            <a:xfrm flipV="1">
              <a:off x="5081" y="3678"/>
              <a:ext cx="7" cy="93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0" name="Line 9945"/>
            <p:cNvSpPr>
              <a:spLocks noChangeShapeType="1"/>
            </p:cNvSpPr>
            <p:nvPr/>
          </p:nvSpPr>
          <p:spPr bwMode="auto">
            <a:xfrm flipV="1">
              <a:off x="5088" y="3555"/>
              <a:ext cx="8" cy="123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1" name="Line 9946"/>
            <p:cNvSpPr>
              <a:spLocks noChangeShapeType="1"/>
            </p:cNvSpPr>
            <p:nvPr/>
          </p:nvSpPr>
          <p:spPr bwMode="auto">
            <a:xfrm flipV="1">
              <a:off x="5096" y="3313"/>
              <a:ext cx="7" cy="242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2" name="Line 9947"/>
            <p:cNvSpPr>
              <a:spLocks noChangeShapeType="1"/>
            </p:cNvSpPr>
            <p:nvPr/>
          </p:nvSpPr>
          <p:spPr bwMode="auto">
            <a:xfrm flipV="1">
              <a:off x="5103" y="3077"/>
              <a:ext cx="8" cy="23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3" name="Line 9948"/>
            <p:cNvSpPr>
              <a:spLocks noChangeShapeType="1"/>
            </p:cNvSpPr>
            <p:nvPr/>
          </p:nvSpPr>
          <p:spPr bwMode="auto">
            <a:xfrm>
              <a:off x="5111" y="3077"/>
              <a:ext cx="11" cy="3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4" name="Line 9949"/>
            <p:cNvSpPr>
              <a:spLocks noChangeShapeType="1"/>
            </p:cNvSpPr>
            <p:nvPr/>
          </p:nvSpPr>
          <p:spPr bwMode="auto">
            <a:xfrm>
              <a:off x="5122" y="3108"/>
              <a:ext cx="8" cy="5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5" name="Line 9950"/>
            <p:cNvSpPr>
              <a:spLocks noChangeShapeType="1"/>
            </p:cNvSpPr>
            <p:nvPr/>
          </p:nvSpPr>
          <p:spPr bwMode="auto">
            <a:xfrm flipV="1">
              <a:off x="5130" y="3067"/>
              <a:ext cx="7" cy="92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6" name="Line 9951"/>
            <p:cNvSpPr>
              <a:spLocks noChangeShapeType="1"/>
            </p:cNvSpPr>
            <p:nvPr/>
          </p:nvSpPr>
          <p:spPr bwMode="auto">
            <a:xfrm flipV="1">
              <a:off x="5137" y="2959"/>
              <a:ext cx="8" cy="108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7" name="Line 9952"/>
            <p:cNvSpPr>
              <a:spLocks noChangeShapeType="1"/>
            </p:cNvSpPr>
            <p:nvPr/>
          </p:nvSpPr>
          <p:spPr bwMode="auto">
            <a:xfrm flipV="1">
              <a:off x="5145" y="2938"/>
              <a:ext cx="8" cy="2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8" name="Line 9953"/>
            <p:cNvSpPr>
              <a:spLocks noChangeShapeType="1"/>
            </p:cNvSpPr>
            <p:nvPr/>
          </p:nvSpPr>
          <p:spPr bwMode="auto">
            <a:xfrm>
              <a:off x="5153" y="2938"/>
              <a:ext cx="7" cy="2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9" name="Line 9954"/>
            <p:cNvSpPr>
              <a:spLocks noChangeShapeType="1"/>
            </p:cNvSpPr>
            <p:nvPr/>
          </p:nvSpPr>
          <p:spPr bwMode="auto">
            <a:xfrm>
              <a:off x="5160" y="2964"/>
              <a:ext cx="8" cy="4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0" name="Line 9955"/>
            <p:cNvSpPr>
              <a:spLocks noChangeShapeType="1"/>
            </p:cNvSpPr>
            <p:nvPr/>
          </p:nvSpPr>
          <p:spPr bwMode="auto">
            <a:xfrm>
              <a:off x="5168" y="3010"/>
              <a:ext cx="7" cy="57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1" name="Line 9956"/>
            <p:cNvSpPr>
              <a:spLocks noChangeShapeType="1"/>
            </p:cNvSpPr>
            <p:nvPr/>
          </p:nvSpPr>
          <p:spPr bwMode="auto">
            <a:xfrm flipV="1">
              <a:off x="5175" y="3036"/>
              <a:ext cx="8" cy="3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" name="Line 9957"/>
            <p:cNvSpPr>
              <a:spLocks noChangeShapeType="1"/>
            </p:cNvSpPr>
            <p:nvPr/>
          </p:nvSpPr>
          <p:spPr bwMode="auto">
            <a:xfrm flipV="1">
              <a:off x="5183" y="2866"/>
              <a:ext cx="7" cy="17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3" name="Line 9958"/>
            <p:cNvSpPr>
              <a:spLocks noChangeShapeType="1"/>
            </p:cNvSpPr>
            <p:nvPr/>
          </p:nvSpPr>
          <p:spPr bwMode="auto">
            <a:xfrm flipV="1">
              <a:off x="5190" y="2768"/>
              <a:ext cx="8" cy="98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4" name="Line 9959"/>
            <p:cNvSpPr>
              <a:spLocks noChangeShapeType="1"/>
            </p:cNvSpPr>
            <p:nvPr/>
          </p:nvSpPr>
          <p:spPr bwMode="auto">
            <a:xfrm>
              <a:off x="5198" y="2768"/>
              <a:ext cx="8" cy="144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5" name="Line 9960"/>
            <p:cNvSpPr>
              <a:spLocks noChangeShapeType="1"/>
            </p:cNvSpPr>
            <p:nvPr/>
          </p:nvSpPr>
          <p:spPr bwMode="auto">
            <a:xfrm>
              <a:off x="5206" y="2912"/>
              <a:ext cx="7" cy="144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6" name="Line 9961"/>
            <p:cNvSpPr>
              <a:spLocks noChangeShapeType="1"/>
            </p:cNvSpPr>
            <p:nvPr/>
          </p:nvSpPr>
          <p:spPr bwMode="auto">
            <a:xfrm>
              <a:off x="5213" y="3056"/>
              <a:ext cx="8" cy="19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7" name="Line 9962"/>
            <p:cNvSpPr>
              <a:spLocks noChangeShapeType="1"/>
            </p:cNvSpPr>
            <p:nvPr/>
          </p:nvSpPr>
          <p:spPr bwMode="auto">
            <a:xfrm>
              <a:off x="5221" y="3252"/>
              <a:ext cx="7" cy="19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" name="Line 9963"/>
            <p:cNvSpPr>
              <a:spLocks noChangeShapeType="1"/>
            </p:cNvSpPr>
            <p:nvPr/>
          </p:nvSpPr>
          <p:spPr bwMode="auto">
            <a:xfrm>
              <a:off x="5228" y="3447"/>
              <a:ext cx="8" cy="87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" name="Line 9964"/>
            <p:cNvSpPr>
              <a:spLocks noChangeShapeType="1"/>
            </p:cNvSpPr>
            <p:nvPr/>
          </p:nvSpPr>
          <p:spPr bwMode="auto">
            <a:xfrm>
              <a:off x="5236" y="3534"/>
              <a:ext cx="7" cy="83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" name="Line 9965"/>
            <p:cNvSpPr>
              <a:spLocks noChangeShapeType="1"/>
            </p:cNvSpPr>
            <p:nvPr/>
          </p:nvSpPr>
          <p:spPr bwMode="auto">
            <a:xfrm>
              <a:off x="5243" y="3617"/>
              <a:ext cx="8" cy="3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" name="Line 9966"/>
            <p:cNvSpPr>
              <a:spLocks noChangeShapeType="1"/>
            </p:cNvSpPr>
            <p:nvPr/>
          </p:nvSpPr>
          <p:spPr bwMode="auto">
            <a:xfrm>
              <a:off x="5251" y="3653"/>
              <a:ext cx="8" cy="2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" name="Line 9967"/>
            <p:cNvSpPr>
              <a:spLocks noChangeShapeType="1"/>
            </p:cNvSpPr>
            <p:nvPr/>
          </p:nvSpPr>
          <p:spPr bwMode="auto">
            <a:xfrm>
              <a:off x="5259" y="3673"/>
              <a:ext cx="7" cy="2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3" name="Line 9968"/>
            <p:cNvSpPr>
              <a:spLocks noChangeShapeType="1"/>
            </p:cNvSpPr>
            <p:nvPr/>
          </p:nvSpPr>
          <p:spPr bwMode="auto">
            <a:xfrm>
              <a:off x="5266" y="3699"/>
              <a:ext cx="8" cy="2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4" name="Line 9969"/>
            <p:cNvSpPr>
              <a:spLocks noChangeShapeType="1"/>
            </p:cNvSpPr>
            <p:nvPr/>
          </p:nvSpPr>
          <p:spPr bwMode="auto">
            <a:xfrm>
              <a:off x="5274" y="3719"/>
              <a:ext cx="7" cy="42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5" name="Line 9970"/>
            <p:cNvSpPr>
              <a:spLocks noChangeShapeType="1"/>
            </p:cNvSpPr>
            <p:nvPr/>
          </p:nvSpPr>
          <p:spPr bwMode="auto">
            <a:xfrm>
              <a:off x="5281" y="3761"/>
              <a:ext cx="8" cy="5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6" name="Line 9971"/>
            <p:cNvSpPr>
              <a:spLocks noChangeShapeType="1"/>
            </p:cNvSpPr>
            <p:nvPr/>
          </p:nvSpPr>
          <p:spPr bwMode="auto">
            <a:xfrm>
              <a:off x="5289" y="3812"/>
              <a:ext cx="7" cy="3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7" name="Line 9972"/>
            <p:cNvSpPr>
              <a:spLocks noChangeShapeType="1"/>
            </p:cNvSpPr>
            <p:nvPr/>
          </p:nvSpPr>
          <p:spPr bwMode="auto">
            <a:xfrm>
              <a:off x="5296" y="3843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8" name="Line 9973"/>
            <p:cNvSpPr>
              <a:spLocks noChangeShapeType="1"/>
            </p:cNvSpPr>
            <p:nvPr/>
          </p:nvSpPr>
          <p:spPr bwMode="auto">
            <a:xfrm>
              <a:off x="5304" y="3848"/>
              <a:ext cx="8" cy="1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9" name="Line 9974"/>
            <p:cNvSpPr>
              <a:spLocks noChangeShapeType="1"/>
            </p:cNvSpPr>
            <p:nvPr/>
          </p:nvSpPr>
          <p:spPr bwMode="auto">
            <a:xfrm>
              <a:off x="5312" y="3863"/>
              <a:ext cx="7" cy="3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0" name="Line 9975"/>
            <p:cNvSpPr>
              <a:spLocks noChangeShapeType="1"/>
            </p:cNvSpPr>
            <p:nvPr/>
          </p:nvSpPr>
          <p:spPr bwMode="auto">
            <a:xfrm>
              <a:off x="5319" y="3899"/>
              <a:ext cx="11" cy="2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1" name="Line 9976"/>
            <p:cNvSpPr>
              <a:spLocks noChangeShapeType="1"/>
            </p:cNvSpPr>
            <p:nvPr/>
          </p:nvSpPr>
          <p:spPr bwMode="auto">
            <a:xfrm flipV="1">
              <a:off x="5330" y="3894"/>
              <a:ext cx="8" cy="3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2" name="Line 9977"/>
            <p:cNvSpPr>
              <a:spLocks noChangeShapeType="1"/>
            </p:cNvSpPr>
            <p:nvPr/>
          </p:nvSpPr>
          <p:spPr bwMode="auto">
            <a:xfrm flipV="1">
              <a:off x="5338" y="3863"/>
              <a:ext cx="8" cy="3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3" name="Line 9978"/>
            <p:cNvSpPr>
              <a:spLocks noChangeShapeType="1"/>
            </p:cNvSpPr>
            <p:nvPr/>
          </p:nvSpPr>
          <p:spPr bwMode="auto">
            <a:xfrm>
              <a:off x="5346" y="3863"/>
              <a:ext cx="7" cy="3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4" name="Line 9979"/>
            <p:cNvSpPr>
              <a:spLocks noChangeShapeType="1"/>
            </p:cNvSpPr>
            <p:nvPr/>
          </p:nvSpPr>
          <p:spPr bwMode="auto">
            <a:xfrm>
              <a:off x="5353" y="3899"/>
              <a:ext cx="8" cy="3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5" name="Line 9980"/>
            <p:cNvSpPr>
              <a:spLocks noChangeShapeType="1"/>
            </p:cNvSpPr>
            <p:nvPr/>
          </p:nvSpPr>
          <p:spPr bwMode="auto">
            <a:xfrm flipV="1">
              <a:off x="5361" y="3920"/>
              <a:ext cx="7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6" name="Line 9981"/>
            <p:cNvSpPr>
              <a:spLocks noChangeShapeType="1"/>
            </p:cNvSpPr>
            <p:nvPr/>
          </p:nvSpPr>
          <p:spPr bwMode="auto">
            <a:xfrm flipV="1">
              <a:off x="5368" y="3910"/>
              <a:ext cx="8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7" name="Line 9982"/>
            <p:cNvSpPr>
              <a:spLocks noChangeShapeType="1"/>
            </p:cNvSpPr>
            <p:nvPr/>
          </p:nvSpPr>
          <p:spPr bwMode="auto">
            <a:xfrm>
              <a:off x="5376" y="3910"/>
              <a:ext cx="7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8" name="Line 9983"/>
            <p:cNvSpPr>
              <a:spLocks noChangeShapeType="1"/>
            </p:cNvSpPr>
            <p:nvPr/>
          </p:nvSpPr>
          <p:spPr bwMode="auto">
            <a:xfrm>
              <a:off x="5383" y="3920"/>
              <a:ext cx="8" cy="2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9" name="Line 9984"/>
            <p:cNvSpPr>
              <a:spLocks noChangeShapeType="1"/>
            </p:cNvSpPr>
            <p:nvPr/>
          </p:nvSpPr>
          <p:spPr bwMode="auto">
            <a:xfrm flipV="1">
              <a:off x="5391" y="3930"/>
              <a:ext cx="8" cy="1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0" name="Line 9985"/>
            <p:cNvSpPr>
              <a:spLocks noChangeShapeType="1"/>
            </p:cNvSpPr>
            <p:nvPr/>
          </p:nvSpPr>
          <p:spPr bwMode="auto">
            <a:xfrm flipV="1">
              <a:off x="5399" y="3910"/>
              <a:ext cx="7" cy="2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1" name="Line 9986"/>
            <p:cNvSpPr>
              <a:spLocks noChangeShapeType="1"/>
            </p:cNvSpPr>
            <p:nvPr/>
          </p:nvSpPr>
          <p:spPr bwMode="auto">
            <a:xfrm flipV="1">
              <a:off x="5406" y="3889"/>
              <a:ext cx="8" cy="2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" name="Line 9987"/>
            <p:cNvSpPr>
              <a:spLocks noChangeShapeType="1"/>
            </p:cNvSpPr>
            <p:nvPr/>
          </p:nvSpPr>
          <p:spPr bwMode="auto">
            <a:xfrm flipV="1">
              <a:off x="5414" y="3879"/>
              <a:ext cx="7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3" name="Line 9988"/>
            <p:cNvSpPr>
              <a:spLocks noChangeShapeType="1"/>
            </p:cNvSpPr>
            <p:nvPr/>
          </p:nvSpPr>
          <p:spPr bwMode="auto">
            <a:xfrm flipV="1">
              <a:off x="5421" y="3874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4" name="Line 9989"/>
            <p:cNvSpPr>
              <a:spLocks noChangeShapeType="1"/>
            </p:cNvSpPr>
            <p:nvPr/>
          </p:nvSpPr>
          <p:spPr bwMode="auto">
            <a:xfrm>
              <a:off x="5429" y="3874"/>
              <a:ext cx="7" cy="2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5" name="Line 9990"/>
            <p:cNvSpPr>
              <a:spLocks noChangeShapeType="1"/>
            </p:cNvSpPr>
            <p:nvPr/>
          </p:nvSpPr>
          <p:spPr bwMode="auto">
            <a:xfrm>
              <a:off x="5436" y="3894"/>
              <a:ext cx="8" cy="2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6" name="Line 9991"/>
            <p:cNvSpPr>
              <a:spLocks noChangeShapeType="1"/>
            </p:cNvSpPr>
            <p:nvPr/>
          </p:nvSpPr>
          <p:spPr bwMode="auto">
            <a:xfrm>
              <a:off x="5444" y="3915"/>
              <a:ext cx="8" cy="2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7" name="Line 9992"/>
            <p:cNvSpPr>
              <a:spLocks noChangeShapeType="1"/>
            </p:cNvSpPr>
            <p:nvPr/>
          </p:nvSpPr>
          <p:spPr bwMode="auto">
            <a:xfrm>
              <a:off x="5452" y="3935"/>
              <a:ext cx="7" cy="1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8" name="Line 9993"/>
            <p:cNvSpPr>
              <a:spLocks noChangeShapeType="1"/>
            </p:cNvSpPr>
            <p:nvPr/>
          </p:nvSpPr>
          <p:spPr bwMode="auto">
            <a:xfrm>
              <a:off x="5459" y="3951"/>
              <a:ext cx="8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9" name="Line 9994"/>
            <p:cNvSpPr>
              <a:spLocks noChangeShapeType="1"/>
            </p:cNvSpPr>
            <p:nvPr/>
          </p:nvSpPr>
          <p:spPr bwMode="auto">
            <a:xfrm>
              <a:off x="5467" y="3961"/>
              <a:ext cx="7" cy="1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0" name="Line 9995"/>
            <p:cNvSpPr>
              <a:spLocks noChangeShapeType="1"/>
            </p:cNvSpPr>
            <p:nvPr/>
          </p:nvSpPr>
          <p:spPr bwMode="auto">
            <a:xfrm>
              <a:off x="5474" y="3977"/>
              <a:ext cx="8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1" name="Line 9996"/>
            <p:cNvSpPr>
              <a:spLocks noChangeShapeType="1"/>
            </p:cNvSpPr>
            <p:nvPr/>
          </p:nvSpPr>
          <p:spPr bwMode="auto">
            <a:xfrm flipV="1">
              <a:off x="5482" y="3971"/>
              <a:ext cx="7" cy="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" name="Line 9997"/>
            <p:cNvSpPr>
              <a:spLocks noChangeShapeType="1"/>
            </p:cNvSpPr>
            <p:nvPr/>
          </p:nvSpPr>
          <p:spPr bwMode="auto">
            <a:xfrm flipV="1">
              <a:off x="5489" y="3966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3" name="Line 9998"/>
            <p:cNvSpPr>
              <a:spLocks noChangeShapeType="1"/>
            </p:cNvSpPr>
            <p:nvPr/>
          </p:nvSpPr>
          <p:spPr bwMode="auto">
            <a:xfrm flipV="1">
              <a:off x="5497" y="3961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4" name="Line 9999"/>
            <p:cNvSpPr>
              <a:spLocks noChangeShapeType="1"/>
            </p:cNvSpPr>
            <p:nvPr/>
          </p:nvSpPr>
          <p:spPr bwMode="auto">
            <a:xfrm>
              <a:off x="5505" y="3961"/>
              <a:ext cx="7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5" name="Line 10000"/>
            <p:cNvSpPr>
              <a:spLocks noChangeShapeType="1"/>
            </p:cNvSpPr>
            <p:nvPr/>
          </p:nvSpPr>
          <p:spPr bwMode="auto">
            <a:xfrm>
              <a:off x="5512" y="3961"/>
              <a:ext cx="8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6" name="Line 10001"/>
            <p:cNvSpPr>
              <a:spLocks noChangeShapeType="1"/>
            </p:cNvSpPr>
            <p:nvPr/>
          </p:nvSpPr>
          <p:spPr bwMode="auto">
            <a:xfrm>
              <a:off x="5520" y="3971"/>
              <a:ext cx="11" cy="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7" name="Line 10002"/>
            <p:cNvSpPr>
              <a:spLocks noChangeShapeType="1"/>
            </p:cNvSpPr>
            <p:nvPr/>
          </p:nvSpPr>
          <p:spPr bwMode="auto">
            <a:xfrm>
              <a:off x="5531" y="3977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8" name="Line 10003"/>
            <p:cNvSpPr>
              <a:spLocks noChangeShapeType="1"/>
            </p:cNvSpPr>
            <p:nvPr/>
          </p:nvSpPr>
          <p:spPr bwMode="auto">
            <a:xfrm>
              <a:off x="5539" y="3982"/>
              <a:ext cx="7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9" name="Line 10004"/>
            <p:cNvSpPr>
              <a:spLocks noChangeShapeType="1"/>
            </p:cNvSpPr>
            <p:nvPr/>
          </p:nvSpPr>
          <p:spPr bwMode="auto">
            <a:xfrm>
              <a:off x="5546" y="3982"/>
              <a:ext cx="8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0" name="Line 10005"/>
            <p:cNvSpPr>
              <a:spLocks noChangeShapeType="1"/>
            </p:cNvSpPr>
            <p:nvPr/>
          </p:nvSpPr>
          <p:spPr bwMode="auto">
            <a:xfrm flipV="1">
              <a:off x="5554" y="3977"/>
              <a:ext cx="7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1" name="Line 10006"/>
            <p:cNvSpPr>
              <a:spLocks noChangeShapeType="1"/>
            </p:cNvSpPr>
            <p:nvPr/>
          </p:nvSpPr>
          <p:spPr bwMode="auto">
            <a:xfrm>
              <a:off x="5561" y="3977"/>
              <a:ext cx="8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2" name="Line 10007"/>
            <p:cNvSpPr>
              <a:spLocks noChangeShapeType="1"/>
            </p:cNvSpPr>
            <p:nvPr/>
          </p:nvSpPr>
          <p:spPr bwMode="auto">
            <a:xfrm>
              <a:off x="5569" y="3987"/>
              <a:ext cx="7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" name="Line 10008"/>
            <p:cNvSpPr>
              <a:spLocks noChangeShapeType="1"/>
            </p:cNvSpPr>
            <p:nvPr/>
          </p:nvSpPr>
          <p:spPr bwMode="auto">
            <a:xfrm>
              <a:off x="5576" y="3992"/>
              <a:ext cx="8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4" name="Line 10009"/>
            <p:cNvSpPr>
              <a:spLocks noChangeShapeType="1"/>
            </p:cNvSpPr>
            <p:nvPr/>
          </p:nvSpPr>
          <p:spPr bwMode="auto">
            <a:xfrm flipV="1">
              <a:off x="5584" y="3987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5" name="Line 10010"/>
            <p:cNvSpPr>
              <a:spLocks noChangeShapeType="1"/>
            </p:cNvSpPr>
            <p:nvPr/>
          </p:nvSpPr>
          <p:spPr bwMode="auto">
            <a:xfrm flipV="1">
              <a:off x="5592" y="3982"/>
              <a:ext cx="7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6" name="Line 10011"/>
            <p:cNvSpPr>
              <a:spLocks noChangeShapeType="1"/>
            </p:cNvSpPr>
            <p:nvPr/>
          </p:nvSpPr>
          <p:spPr bwMode="auto">
            <a:xfrm flipV="1">
              <a:off x="5599" y="3977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7" name="Line 10012"/>
            <p:cNvSpPr>
              <a:spLocks noChangeShapeType="1"/>
            </p:cNvSpPr>
            <p:nvPr/>
          </p:nvSpPr>
          <p:spPr bwMode="auto">
            <a:xfrm>
              <a:off x="5607" y="3977"/>
              <a:ext cx="7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8" name="Line 10013"/>
            <p:cNvSpPr>
              <a:spLocks noChangeShapeType="1"/>
            </p:cNvSpPr>
            <p:nvPr/>
          </p:nvSpPr>
          <p:spPr bwMode="auto">
            <a:xfrm>
              <a:off x="5614" y="3977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9" name="Line 10014"/>
            <p:cNvSpPr>
              <a:spLocks noChangeShapeType="1"/>
            </p:cNvSpPr>
            <p:nvPr/>
          </p:nvSpPr>
          <p:spPr bwMode="auto">
            <a:xfrm>
              <a:off x="5622" y="3982"/>
              <a:ext cx="7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0" name="Line 10015"/>
            <p:cNvSpPr>
              <a:spLocks noChangeShapeType="1"/>
            </p:cNvSpPr>
            <p:nvPr/>
          </p:nvSpPr>
          <p:spPr bwMode="auto">
            <a:xfrm>
              <a:off x="5629" y="3987"/>
              <a:ext cx="8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1" name="Line 10016"/>
            <p:cNvSpPr>
              <a:spLocks noChangeShapeType="1"/>
            </p:cNvSpPr>
            <p:nvPr/>
          </p:nvSpPr>
          <p:spPr bwMode="auto">
            <a:xfrm>
              <a:off x="5637" y="3987"/>
              <a:ext cx="8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2" name="Line 10017"/>
            <p:cNvSpPr>
              <a:spLocks noChangeShapeType="1"/>
            </p:cNvSpPr>
            <p:nvPr/>
          </p:nvSpPr>
          <p:spPr bwMode="auto">
            <a:xfrm flipV="1">
              <a:off x="5645" y="3977"/>
              <a:ext cx="7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3" name="Line 10018"/>
            <p:cNvSpPr>
              <a:spLocks noChangeShapeType="1"/>
            </p:cNvSpPr>
            <p:nvPr/>
          </p:nvSpPr>
          <p:spPr bwMode="auto">
            <a:xfrm flipV="1">
              <a:off x="5652" y="3971"/>
              <a:ext cx="8" cy="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4" name="Line 10019"/>
            <p:cNvSpPr>
              <a:spLocks noChangeShapeType="1"/>
            </p:cNvSpPr>
            <p:nvPr/>
          </p:nvSpPr>
          <p:spPr bwMode="auto">
            <a:xfrm flipV="1">
              <a:off x="5660" y="3966"/>
              <a:ext cx="7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5" name="Line 10020"/>
            <p:cNvSpPr>
              <a:spLocks noChangeShapeType="1"/>
            </p:cNvSpPr>
            <p:nvPr/>
          </p:nvSpPr>
          <p:spPr bwMode="auto">
            <a:xfrm>
              <a:off x="5667" y="3966"/>
              <a:ext cx="8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6" name="Line 10021"/>
            <p:cNvSpPr>
              <a:spLocks noChangeShapeType="1"/>
            </p:cNvSpPr>
            <p:nvPr/>
          </p:nvSpPr>
          <p:spPr bwMode="auto">
            <a:xfrm>
              <a:off x="5675" y="3966"/>
              <a:ext cx="7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7" name="Line 10022"/>
            <p:cNvSpPr>
              <a:spLocks noChangeShapeType="1"/>
            </p:cNvSpPr>
            <p:nvPr/>
          </p:nvSpPr>
          <p:spPr bwMode="auto">
            <a:xfrm>
              <a:off x="5682" y="3971"/>
              <a:ext cx="8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8" name="Line 10023"/>
            <p:cNvSpPr>
              <a:spLocks noChangeShapeType="1"/>
            </p:cNvSpPr>
            <p:nvPr/>
          </p:nvSpPr>
          <p:spPr bwMode="auto">
            <a:xfrm flipV="1">
              <a:off x="5690" y="3961"/>
              <a:ext cx="8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9" name="Line 10024"/>
            <p:cNvSpPr>
              <a:spLocks noChangeShapeType="1"/>
            </p:cNvSpPr>
            <p:nvPr/>
          </p:nvSpPr>
          <p:spPr bwMode="auto">
            <a:xfrm flipV="1">
              <a:off x="5698" y="3946"/>
              <a:ext cx="7" cy="1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0" name="Line 10025"/>
            <p:cNvSpPr>
              <a:spLocks noChangeShapeType="1"/>
            </p:cNvSpPr>
            <p:nvPr/>
          </p:nvSpPr>
          <p:spPr bwMode="auto">
            <a:xfrm>
              <a:off x="5705" y="3946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1" name="Line 10026"/>
            <p:cNvSpPr>
              <a:spLocks noChangeShapeType="1"/>
            </p:cNvSpPr>
            <p:nvPr/>
          </p:nvSpPr>
          <p:spPr bwMode="auto">
            <a:xfrm>
              <a:off x="5713" y="3951"/>
              <a:ext cx="7" cy="1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2" name="Line 10027"/>
            <p:cNvSpPr>
              <a:spLocks noChangeShapeType="1"/>
            </p:cNvSpPr>
            <p:nvPr/>
          </p:nvSpPr>
          <p:spPr bwMode="auto">
            <a:xfrm flipV="1">
              <a:off x="5720" y="3961"/>
              <a:ext cx="12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3" name="Line 10028"/>
            <p:cNvSpPr>
              <a:spLocks noChangeShapeType="1"/>
            </p:cNvSpPr>
            <p:nvPr/>
          </p:nvSpPr>
          <p:spPr bwMode="auto">
            <a:xfrm flipV="1">
              <a:off x="5732" y="3956"/>
              <a:ext cx="7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4" name="Line 10029"/>
            <p:cNvSpPr>
              <a:spLocks noChangeShapeType="1"/>
            </p:cNvSpPr>
            <p:nvPr/>
          </p:nvSpPr>
          <p:spPr bwMode="auto">
            <a:xfrm>
              <a:off x="5739" y="3956"/>
              <a:ext cx="8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5" name="Line 10030"/>
            <p:cNvSpPr>
              <a:spLocks noChangeShapeType="1"/>
            </p:cNvSpPr>
            <p:nvPr/>
          </p:nvSpPr>
          <p:spPr bwMode="auto">
            <a:xfrm>
              <a:off x="5747" y="3956"/>
              <a:ext cx="7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6" name="Line 10031"/>
            <p:cNvSpPr>
              <a:spLocks noChangeShapeType="1"/>
            </p:cNvSpPr>
            <p:nvPr/>
          </p:nvSpPr>
          <p:spPr bwMode="auto">
            <a:xfrm>
              <a:off x="5754" y="3966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7" name="Line 10032"/>
            <p:cNvSpPr>
              <a:spLocks noChangeShapeType="1"/>
            </p:cNvSpPr>
            <p:nvPr/>
          </p:nvSpPr>
          <p:spPr bwMode="auto">
            <a:xfrm flipV="1">
              <a:off x="5762" y="3966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8" name="Line 10033"/>
            <p:cNvSpPr>
              <a:spLocks noChangeShapeType="1"/>
            </p:cNvSpPr>
            <p:nvPr/>
          </p:nvSpPr>
          <p:spPr bwMode="auto">
            <a:xfrm>
              <a:off x="5770" y="3966"/>
              <a:ext cx="7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9" name="Line 10034"/>
            <p:cNvSpPr>
              <a:spLocks noChangeShapeType="1"/>
            </p:cNvSpPr>
            <p:nvPr/>
          </p:nvSpPr>
          <p:spPr bwMode="auto">
            <a:xfrm>
              <a:off x="5777" y="3966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0" name="Line 10035"/>
            <p:cNvSpPr>
              <a:spLocks noChangeShapeType="1"/>
            </p:cNvSpPr>
            <p:nvPr/>
          </p:nvSpPr>
          <p:spPr bwMode="auto">
            <a:xfrm>
              <a:off x="5785" y="3971"/>
              <a:ext cx="7" cy="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1" name="Line 10036"/>
            <p:cNvSpPr>
              <a:spLocks noChangeShapeType="1"/>
            </p:cNvSpPr>
            <p:nvPr/>
          </p:nvSpPr>
          <p:spPr bwMode="auto">
            <a:xfrm>
              <a:off x="5792" y="3977"/>
              <a:ext cx="8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2" name="Line 10037"/>
            <p:cNvSpPr>
              <a:spLocks noChangeShapeType="1"/>
            </p:cNvSpPr>
            <p:nvPr/>
          </p:nvSpPr>
          <p:spPr bwMode="auto">
            <a:xfrm>
              <a:off x="5800" y="3987"/>
              <a:ext cx="7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3" name="Line 10038"/>
            <p:cNvSpPr>
              <a:spLocks noChangeShapeType="1"/>
            </p:cNvSpPr>
            <p:nvPr/>
          </p:nvSpPr>
          <p:spPr bwMode="auto">
            <a:xfrm flipV="1">
              <a:off x="5807" y="3987"/>
              <a:ext cx="8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4" name="Line 10039"/>
            <p:cNvSpPr>
              <a:spLocks noChangeShapeType="1"/>
            </p:cNvSpPr>
            <p:nvPr/>
          </p:nvSpPr>
          <p:spPr bwMode="auto">
            <a:xfrm flipV="1">
              <a:off x="5815" y="3977"/>
              <a:ext cx="8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5" name="Line 10040"/>
            <p:cNvSpPr>
              <a:spLocks noChangeShapeType="1"/>
            </p:cNvSpPr>
            <p:nvPr/>
          </p:nvSpPr>
          <p:spPr bwMode="auto">
            <a:xfrm>
              <a:off x="5823" y="3977"/>
              <a:ext cx="7" cy="1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6" name="Line 10041"/>
            <p:cNvSpPr>
              <a:spLocks noChangeShapeType="1"/>
            </p:cNvSpPr>
            <p:nvPr/>
          </p:nvSpPr>
          <p:spPr bwMode="auto">
            <a:xfrm>
              <a:off x="5830" y="3992"/>
              <a:ext cx="8" cy="2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7" name="Line 10042"/>
            <p:cNvSpPr>
              <a:spLocks noChangeShapeType="1"/>
            </p:cNvSpPr>
            <p:nvPr/>
          </p:nvSpPr>
          <p:spPr bwMode="auto">
            <a:xfrm flipV="1">
              <a:off x="5838" y="4002"/>
              <a:ext cx="7" cy="11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8" name="Line 10043"/>
            <p:cNvSpPr>
              <a:spLocks noChangeShapeType="1"/>
            </p:cNvSpPr>
            <p:nvPr/>
          </p:nvSpPr>
          <p:spPr bwMode="auto">
            <a:xfrm flipV="1">
              <a:off x="5845" y="3987"/>
              <a:ext cx="8" cy="1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9" name="Line 10044"/>
            <p:cNvSpPr>
              <a:spLocks noChangeShapeType="1"/>
            </p:cNvSpPr>
            <p:nvPr/>
          </p:nvSpPr>
          <p:spPr bwMode="auto">
            <a:xfrm>
              <a:off x="5853" y="3987"/>
              <a:ext cx="7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0" name="Line 10045"/>
            <p:cNvSpPr>
              <a:spLocks noChangeShapeType="1"/>
            </p:cNvSpPr>
            <p:nvPr/>
          </p:nvSpPr>
          <p:spPr bwMode="auto">
            <a:xfrm>
              <a:off x="5860" y="3992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1" name="Line 10046"/>
            <p:cNvSpPr>
              <a:spLocks noChangeShapeType="1"/>
            </p:cNvSpPr>
            <p:nvPr/>
          </p:nvSpPr>
          <p:spPr bwMode="auto">
            <a:xfrm>
              <a:off x="5868" y="3997"/>
              <a:ext cx="7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2" name="Line 10047"/>
            <p:cNvSpPr>
              <a:spLocks noChangeShapeType="1"/>
            </p:cNvSpPr>
            <p:nvPr/>
          </p:nvSpPr>
          <p:spPr bwMode="auto">
            <a:xfrm flipV="1">
              <a:off x="5875" y="3992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3" name="Line 10048"/>
            <p:cNvSpPr>
              <a:spLocks noChangeShapeType="1"/>
            </p:cNvSpPr>
            <p:nvPr/>
          </p:nvSpPr>
          <p:spPr bwMode="auto">
            <a:xfrm>
              <a:off x="5883" y="3992"/>
              <a:ext cx="8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4" name="Line 10049"/>
            <p:cNvSpPr>
              <a:spLocks noChangeShapeType="1"/>
            </p:cNvSpPr>
            <p:nvPr/>
          </p:nvSpPr>
          <p:spPr bwMode="auto">
            <a:xfrm>
              <a:off x="5891" y="3992"/>
              <a:ext cx="7" cy="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5" name="Line 10050"/>
            <p:cNvSpPr>
              <a:spLocks noChangeShapeType="1"/>
            </p:cNvSpPr>
            <p:nvPr/>
          </p:nvSpPr>
          <p:spPr bwMode="auto">
            <a:xfrm flipV="1">
              <a:off x="5898" y="3987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6" name="Line 10051"/>
            <p:cNvSpPr>
              <a:spLocks noChangeShapeType="1"/>
            </p:cNvSpPr>
            <p:nvPr/>
          </p:nvSpPr>
          <p:spPr bwMode="auto">
            <a:xfrm flipV="1">
              <a:off x="5906" y="3977"/>
              <a:ext cx="7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7" name="Line 10052"/>
            <p:cNvSpPr>
              <a:spLocks noChangeShapeType="1"/>
            </p:cNvSpPr>
            <p:nvPr/>
          </p:nvSpPr>
          <p:spPr bwMode="auto">
            <a:xfrm flipV="1">
              <a:off x="5913" y="3961"/>
              <a:ext cx="8" cy="16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8" name="Line 10053"/>
            <p:cNvSpPr>
              <a:spLocks noChangeShapeType="1"/>
            </p:cNvSpPr>
            <p:nvPr/>
          </p:nvSpPr>
          <p:spPr bwMode="auto">
            <a:xfrm flipV="1">
              <a:off x="5921" y="3951"/>
              <a:ext cx="7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9" name="Line 10054"/>
            <p:cNvSpPr>
              <a:spLocks noChangeShapeType="1"/>
            </p:cNvSpPr>
            <p:nvPr/>
          </p:nvSpPr>
          <p:spPr bwMode="auto">
            <a:xfrm flipV="1">
              <a:off x="5928" y="3946"/>
              <a:ext cx="12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0" name="Line 10055"/>
            <p:cNvSpPr>
              <a:spLocks noChangeShapeType="1"/>
            </p:cNvSpPr>
            <p:nvPr/>
          </p:nvSpPr>
          <p:spPr bwMode="auto">
            <a:xfrm>
              <a:off x="5940" y="3946"/>
              <a:ext cx="7" cy="10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1" name="Line 10056"/>
            <p:cNvSpPr>
              <a:spLocks noChangeShapeType="1"/>
            </p:cNvSpPr>
            <p:nvPr/>
          </p:nvSpPr>
          <p:spPr bwMode="auto">
            <a:xfrm>
              <a:off x="5947" y="3956"/>
              <a:ext cx="8" cy="5"/>
            </a:xfrm>
            <a:prstGeom prst="line">
              <a:avLst/>
            </a:prstGeom>
            <a:noFill/>
            <a:ln w="17463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2" name="Line 10057"/>
            <p:cNvSpPr>
              <a:spLocks noChangeShapeType="1"/>
            </p:cNvSpPr>
            <p:nvPr/>
          </p:nvSpPr>
          <p:spPr bwMode="auto">
            <a:xfrm>
              <a:off x="3361" y="4018"/>
              <a:ext cx="25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3" name="Line 10058"/>
            <p:cNvSpPr>
              <a:spLocks noChangeShapeType="1"/>
            </p:cNvSpPr>
            <p:nvPr/>
          </p:nvSpPr>
          <p:spPr bwMode="auto">
            <a:xfrm>
              <a:off x="3712" y="4018"/>
              <a:ext cx="0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Line 10059"/>
            <p:cNvSpPr>
              <a:spLocks noChangeShapeType="1"/>
            </p:cNvSpPr>
            <p:nvPr/>
          </p:nvSpPr>
          <p:spPr bwMode="auto">
            <a:xfrm flipV="1">
              <a:off x="3712" y="3993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10060"/>
            <p:cNvSpPr>
              <a:spLocks noChangeArrowheads="1"/>
            </p:cNvSpPr>
            <p:nvPr/>
          </p:nvSpPr>
          <p:spPr bwMode="auto">
            <a:xfrm>
              <a:off x="3680" y="4069"/>
              <a:ext cx="8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66" name="Line 10061"/>
            <p:cNvSpPr>
              <a:spLocks noChangeShapeType="1"/>
            </p:cNvSpPr>
            <p:nvPr/>
          </p:nvSpPr>
          <p:spPr bwMode="auto">
            <a:xfrm>
              <a:off x="4230" y="4018"/>
              <a:ext cx="0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Line 10062"/>
            <p:cNvSpPr>
              <a:spLocks noChangeShapeType="1"/>
            </p:cNvSpPr>
            <p:nvPr/>
          </p:nvSpPr>
          <p:spPr bwMode="auto">
            <a:xfrm flipV="1">
              <a:off x="4230" y="3993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10063"/>
            <p:cNvSpPr>
              <a:spLocks noChangeArrowheads="1"/>
            </p:cNvSpPr>
            <p:nvPr/>
          </p:nvSpPr>
          <p:spPr bwMode="auto">
            <a:xfrm>
              <a:off x="4199" y="4069"/>
              <a:ext cx="8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69" name="Line 10064"/>
            <p:cNvSpPr>
              <a:spLocks noChangeShapeType="1"/>
            </p:cNvSpPr>
            <p:nvPr/>
          </p:nvSpPr>
          <p:spPr bwMode="auto">
            <a:xfrm>
              <a:off x="4748" y="4018"/>
              <a:ext cx="0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Line 10065"/>
            <p:cNvSpPr>
              <a:spLocks noChangeShapeType="1"/>
            </p:cNvSpPr>
            <p:nvPr/>
          </p:nvSpPr>
          <p:spPr bwMode="auto">
            <a:xfrm flipV="1">
              <a:off x="4748" y="3993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10066"/>
            <p:cNvSpPr>
              <a:spLocks noChangeArrowheads="1"/>
            </p:cNvSpPr>
            <p:nvPr/>
          </p:nvSpPr>
          <p:spPr bwMode="auto">
            <a:xfrm>
              <a:off x="4717" y="4069"/>
              <a:ext cx="8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2" name="Line 10067"/>
            <p:cNvSpPr>
              <a:spLocks noChangeShapeType="1"/>
            </p:cNvSpPr>
            <p:nvPr/>
          </p:nvSpPr>
          <p:spPr bwMode="auto">
            <a:xfrm>
              <a:off x="5265" y="4018"/>
              <a:ext cx="0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Line 10068"/>
            <p:cNvSpPr>
              <a:spLocks noChangeShapeType="1"/>
            </p:cNvSpPr>
            <p:nvPr/>
          </p:nvSpPr>
          <p:spPr bwMode="auto">
            <a:xfrm flipV="1">
              <a:off x="5265" y="3993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10069"/>
            <p:cNvSpPr>
              <a:spLocks noChangeArrowheads="1"/>
            </p:cNvSpPr>
            <p:nvPr/>
          </p:nvSpPr>
          <p:spPr bwMode="auto">
            <a:xfrm>
              <a:off x="5236" y="4069"/>
              <a:ext cx="8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5" name="Line 10070"/>
            <p:cNvSpPr>
              <a:spLocks noChangeShapeType="1"/>
            </p:cNvSpPr>
            <p:nvPr/>
          </p:nvSpPr>
          <p:spPr bwMode="auto">
            <a:xfrm>
              <a:off x="5783" y="4018"/>
              <a:ext cx="0" cy="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Line 10071"/>
            <p:cNvSpPr>
              <a:spLocks noChangeShapeType="1"/>
            </p:cNvSpPr>
            <p:nvPr/>
          </p:nvSpPr>
          <p:spPr bwMode="auto">
            <a:xfrm flipV="1">
              <a:off x="5783" y="3993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10072"/>
            <p:cNvSpPr>
              <a:spLocks noChangeArrowheads="1"/>
            </p:cNvSpPr>
            <p:nvPr/>
          </p:nvSpPr>
          <p:spPr bwMode="auto">
            <a:xfrm>
              <a:off x="5754" y="4069"/>
              <a:ext cx="8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8" name="Rectangle 10073"/>
            <p:cNvSpPr>
              <a:spLocks noChangeArrowheads="1"/>
            </p:cNvSpPr>
            <p:nvPr/>
          </p:nvSpPr>
          <p:spPr bwMode="auto">
            <a:xfrm>
              <a:off x="4460" y="4187"/>
              <a:ext cx="40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Retention Time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9" name="Line 10074"/>
            <p:cNvSpPr>
              <a:spLocks noChangeShapeType="1"/>
            </p:cNvSpPr>
            <p:nvPr/>
          </p:nvSpPr>
          <p:spPr bwMode="auto">
            <a:xfrm>
              <a:off x="3361" y="2602"/>
              <a:ext cx="0" cy="141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Line 10075"/>
            <p:cNvSpPr>
              <a:spLocks noChangeShapeType="1"/>
            </p:cNvSpPr>
            <p:nvPr/>
          </p:nvSpPr>
          <p:spPr bwMode="auto">
            <a:xfrm flipH="1">
              <a:off x="3342" y="4018"/>
              <a:ext cx="1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Line 10076"/>
            <p:cNvSpPr>
              <a:spLocks noChangeShapeType="1"/>
            </p:cNvSpPr>
            <p:nvPr/>
          </p:nvSpPr>
          <p:spPr bwMode="auto">
            <a:xfrm>
              <a:off x="3361" y="4018"/>
              <a:ext cx="1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10077"/>
            <p:cNvSpPr>
              <a:spLocks noChangeArrowheads="1"/>
            </p:cNvSpPr>
            <p:nvPr/>
          </p:nvSpPr>
          <p:spPr bwMode="auto">
            <a:xfrm>
              <a:off x="3268" y="3971"/>
              <a:ext cx="5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83" name="Line 10078"/>
            <p:cNvSpPr>
              <a:spLocks noChangeShapeType="1"/>
            </p:cNvSpPr>
            <p:nvPr/>
          </p:nvSpPr>
          <p:spPr bwMode="auto">
            <a:xfrm flipH="1">
              <a:off x="3342" y="3782"/>
              <a:ext cx="1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Line 10079"/>
            <p:cNvSpPr>
              <a:spLocks noChangeShapeType="1"/>
            </p:cNvSpPr>
            <p:nvPr/>
          </p:nvSpPr>
          <p:spPr bwMode="auto">
            <a:xfrm>
              <a:off x="3361" y="3782"/>
              <a:ext cx="1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10080"/>
            <p:cNvSpPr>
              <a:spLocks noChangeArrowheads="1"/>
            </p:cNvSpPr>
            <p:nvPr/>
          </p:nvSpPr>
          <p:spPr bwMode="auto">
            <a:xfrm>
              <a:off x="3268" y="3735"/>
              <a:ext cx="5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86" name="Line 10081"/>
            <p:cNvSpPr>
              <a:spLocks noChangeShapeType="1"/>
            </p:cNvSpPr>
            <p:nvPr/>
          </p:nvSpPr>
          <p:spPr bwMode="auto">
            <a:xfrm flipH="1">
              <a:off x="3342" y="3546"/>
              <a:ext cx="1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Line 10082"/>
            <p:cNvSpPr>
              <a:spLocks noChangeShapeType="1"/>
            </p:cNvSpPr>
            <p:nvPr/>
          </p:nvSpPr>
          <p:spPr bwMode="auto">
            <a:xfrm>
              <a:off x="3361" y="3546"/>
              <a:ext cx="1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10083"/>
            <p:cNvSpPr>
              <a:spLocks noChangeArrowheads="1"/>
            </p:cNvSpPr>
            <p:nvPr/>
          </p:nvSpPr>
          <p:spPr bwMode="auto">
            <a:xfrm>
              <a:off x="3268" y="3498"/>
              <a:ext cx="5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89" name="Line 10084"/>
            <p:cNvSpPr>
              <a:spLocks noChangeShapeType="1"/>
            </p:cNvSpPr>
            <p:nvPr/>
          </p:nvSpPr>
          <p:spPr bwMode="auto">
            <a:xfrm flipH="1">
              <a:off x="3342" y="3310"/>
              <a:ext cx="1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Line 10085"/>
            <p:cNvSpPr>
              <a:spLocks noChangeShapeType="1"/>
            </p:cNvSpPr>
            <p:nvPr/>
          </p:nvSpPr>
          <p:spPr bwMode="auto">
            <a:xfrm>
              <a:off x="3361" y="3310"/>
              <a:ext cx="1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10086"/>
            <p:cNvSpPr>
              <a:spLocks noChangeArrowheads="1"/>
            </p:cNvSpPr>
            <p:nvPr/>
          </p:nvSpPr>
          <p:spPr bwMode="auto">
            <a:xfrm>
              <a:off x="3268" y="3262"/>
              <a:ext cx="5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92" name="Line 10087"/>
            <p:cNvSpPr>
              <a:spLocks noChangeShapeType="1"/>
            </p:cNvSpPr>
            <p:nvPr/>
          </p:nvSpPr>
          <p:spPr bwMode="auto">
            <a:xfrm flipH="1">
              <a:off x="3342" y="3074"/>
              <a:ext cx="1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Line 10088"/>
            <p:cNvSpPr>
              <a:spLocks noChangeShapeType="1"/>
            </p:cNvSpPr>
            <p:nvPr/>
          </p:nvSpPr>
          <p:spPr bwMode="auto">
            <a:xfrm>
              <a:off x="3361" y="3074"/>
              <a:ext cx="1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10089"/>
            <p:cNvSpPr>
              <a:spLocks noChangeArrowheads="1"/>
            </p:cNvSpPr>
            <p:nvPr/>
          </p:nvSpPr>
          <p:spPr bwMode="auto">
            <a:xfrm>
              <a:off x="3268" y="3030"/>
              <a:ext cx="5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95" name="Line 10090"/>
            <p:cNvSpPr>
              <a:spLocks noChangeShapeType="1"/>
            </p:cNvSpPr>
            <p:nvPr/>
          </p:nvSpPr>
          <p:spPr bwMode="auto">
            <a:xfrm flipH="1">
              <a:off x="3342" y="2838"/>
              <a:ext cx="1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Line 10091"/>
            <p:cNvSpPr>
              <a:spLocks noChangeShapeType="1"/>
            </p:cNvSpPr>
            <p:nvPr/>
          </p:nvSpPr>
          <p:spPr bwMode="auto">
            <a:xfrm>
              <a:off x="3361" y="2838"/>
              <a:ext cx="1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10092"/>
            <p:cNvSpPr>
              <a:spLocks noChangeArrowheads="1"/>
            </p:cNvSpPr>
            <p:nvPr/>
          </p:nvSpPr>
          <p:spPr bwMode="auto">
            <a:xfrm>
              <a:off x="3253" y="2794"/>
              <a:ext cx="8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98" name="Line 10093"/>
            <p:cNvSpPr>
              <a:spLocks noChangeShapeType="1"/>
            </p:cNvSpPr>
            <p:nvPr/>
          </p:nvSpPr>
          <p:spPr bwMode="auto">
            <a:xfrm flipH="1">
              <a:off x="3342" y="2602"/>
              <a:ext cx="1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Line 10094"/>
            <p:cNvSpPr>
              <a:spLocks noChangeShapeType="1"/>
            </p:cNvSpPr>
            <p:nvPr/>
          </p:nvSpPr>
          <p:spPr bwMode="auto">
            <a:xfrm>
              <a:off x="3361" y="2602"/>
              <a:ext cx="1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10095"/>
            <p:cNvSpPr>
              <a:spLocks noChangeArrowheads="1"/>
            </p:cNvSpPr>
            <p:nvPr/>
          </p:nvSpPr>
          <p:spPr bwMode="auto">
            <a:xfrm>
              <a:off x="3253" y="2557"/>
              <a:ext cx="8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01" name="Rectangle 10096"/>
            <p:cNvSpPr>
              <a:spLocks noChangeArrowheads="1"/>
            </p:cNvSpPr>
            <p:nvPr/>
          </p:nvSpPr>
          <p:spPr bwMode="auto">
            <a:xfrm rot="16200000">
              <a:off x="3168" y="3510"/>
              <a:ext cx="4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02" name="Rectangle 10097"/>
            <p:cNvSpPr>
              <a:spLocks noChangeArrowheads="1"/>
            </p:cNvSpPr>
            <p:nvPr/>
          </p:nvSpPr>
          <p:spPr bwMode="auto">
            <a:xfrm rot="16200000">
              <a:off x="3160" y="3481"/>
              <a:ext cx="5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03" name="Rectangle 10098"/>
            <p:cNvSpPr>
              <a:spLocks noChangeArrowheads="1"/>
            </p:cNvSpPr>
            <p:nvPr/>
          </p:nvSpPr>
          <p:spPr bwMode="auto">
            <a:xfrm rot="16200000">
              <a:off x="3166" y="3441"/>
              <a:ext cx="4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04" name="Rectangle 10099"/>
            <p:cNvSpPr>
              <a:spLocks noChangeArrowheads="1"/>
            </p:cNvSpPr>
            <p:nvPr/>
          </p:nvSpPr>
          <p:spPr bwMode="auto">
            <a:xfrm rot="16200000">
              <a:off x="3160" y="3409"/>
              <a:ext cx="5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05" name="Rectangle 10100"/>
            <p:cNvSpPr>
              <a:spLocks noChangeArrowheads="1"/>
            </p:cNvSpPr>
            <p:nvPr/>
          </p:nvSpPr>
          <p:spPr bwMode="auto">
            <a:xfrm rot="16200000">
              <a:off x="3160" y="3368"/>
              <a:ext cx="5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06" name="Rectangle 10101"/>
            <p:cNvSpPr>
              <a:spLocks noChangeArrowheads="1"/>
            </p:cNvSpPr>
            <p:nvPr/>
          </p:nvSpPr>
          <p:spPr bwMode="auto">
            <a:xfrm rot="16200000">
              <a:off x="3160" y="3322"/>
              <a:ext cx="5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07" name="Rectangle 10102"/>
            <p:cNvSpPr>
              <a:spLocks noChangeArrowheads="1"/>
            </p:cNvSpPr>
            <p:nvPr/>
          </p:nvSpPr>
          <p:spPr bwMode="auto">
            <a:xfrm rot="16200000">
              <a:off x="3168" y="3289"/>
              <a:ext cx="4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08" name="Rectangle 10103"/>
            <p:cNvSpPr>
              <a:spLocks noChangeArrowheads="1"/>
            </p:cNvSpPr>
            <p:nvPr/>
          </p:nvSpPr>
          <p:spPr bwMode="auto">
            <a:xfrm rot="16200000">
              <a:off x="3166" y="3266"/>
              <a:ext cx="4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09" name="Rectangle 10104"/>
            <p:cNvSpPr>
              <a:spLocks noChangeArrowheads="1"/>
            </p:cNvSpPr>
            <p:nvPr/>
          </p:nvSpPr>
          <p:spPr bwMode="auto">
            <a:xfrm rot="16200000">
              <a:off x="3160" y="3234"/>
              <a:ext cx="5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10" name="Rectangle 10105"/>
            <p:cNvSpPr>
              <a:spLocks noChangeArrowheads="1"/>
            </p:cNvSpPr>
            <p:nvPr/>
          </p:nvSpPr>
          <p:spPr bwMode="auto">
            <a:xfrm rot="16200000">
              <a:off x="3168" y="3206"/>
              <a:ext cx="4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11" name="Rectangle 10106"/>
            <p:cNvSpPr>
              <a:spLocks noChangeArrowheads="1"/>
            </p:cNvSpPr>
            <p:nvPr/>
          </p:nvSpPr>
          <p:spPr bwMode="auto">
            <a:xfrm rot="16200000">
              <a:off x="3166" y="3184"/>
              <a:ext cx="4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12" name="Rectangle 10107"/>
            <p:cNvSpPr>
              <a:spLocks noChangeArrowheads="1"/>
            </p:cNvSpPr>
            <p:nvPr/>
          </p:nvSpPr>
          <p:spPr bwMode="auto">
            <a:xfrm rot="16200000">
              <a:off x="3160" y="3152"/>
              <a:ext cx="5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13" name="Rectangle 10108"/>
            <p:cNvSpPr>
              <a:spLocks noChangeArrowheads="1"/>
            </p:cNvSpPr>
            <p:nvPr/>
          </p:nvSpPr>
          <p:spPr bwMode="auto">
            <a:xfrm rot="16200000">
              <a:off x="3160" y="3111"/>
              <a:ext cx="5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14" name="Rectangle 10109"/>
            <p:cNvSpPr>
              <a:spLocks noChangeArrowheads="1"/>
            </p:cNvSpPr>
            <p:nvPr/>
          </p:nvSpPr>
          <p:spPr bwMode="auto">
            <a:xfrm rot="16200000">
              <a:off x="3160" y="3070"/>
              <a:ext cx="5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^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15" name="Rectangle 10110"/>
            <p:cNvSpPr>
              <a:spLocks noChangeArrowheads="1"/>
            </p:cNvSpPr>
            <p:nvPr/>
          </p:nvSpPr>
          <p:spPr bwMode="auto">
            <a:xfrm rot="16200000">
              <a:off x="3160" y="3029"/>
              <a:ext cx="5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16" name="Rectangle 10111"/>
            <p:cNvSpPr>
              <a:spLocks noChangeArrowheads="1"/>
            </p:cNvSpPr>
            <p:nvPr/>
          </p:nvSpPr>
          <p:spPr bwMode="auto">
            <a:xfrm rot="16200000">
              <a:off x="3166" y="2994"/>
              <a:ext cx="4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19" name="Freeform 10114"/>
            <p:cNvSpPr>
              <a:spLocks noEditPoints="1"/>
            </p:cNvSpPr>
            <p:nvPr/>
          </p:nvSpPr>
          <p:spPr bwMode="auto">
            <a:xfrm>
              <a:off x="4766" y="3318"/>
              <a:ext cx="3" cy="700"/>
            </a:xfrm>
            <a:custGeom>
              <a:avLst/>
              <a:gdLst>
                <a:gd name="T0" fmla="*/ 0 w 3"/>
                <a:gd name="T1" fmla="*/ 15 h 700"/>
                <a:gd name="T2" fmla="*/ 3 w 3"/>
                <a:gd name="T3" fmla="*/ 20 h 700"/>
                <a:gd name="T4" fmla="*/ 0 w 3"/>
                <a:gd name="T5" fmla="*/ 20 h 700"/>
                <a:gd name="T6" fmla="*/ 3 w 3"/>
                <a:gd name="T7" fmla="*/ 56 h 700"/>
                <a:gd name="T8" fmla="*/ 3 w 3"/>
                <a:gd name="T9" fmla="*/ 41 h 700"/>
                <a:gd name="T10" fmla="*/ 0 w 3"/>
                <a:gd name="T11" fmla="*/ 77 h 700"/>
                <a:gd name="T12" fmla="*/ 3 w 3"/>
                <a:gd name="T13" fmla="*/ 82 h 700"/>
                <a:gd name="T14" fmla="*/ 0 w 3"/>
                <a:gd name="T15" fmla="*/ 82 h 700"/>
                <a:gd name="T16" fmla="*/ 3 w 3"/>
                <a:gd name="T17" fmla="*/ 118 h 700"/>
                <a:gd name="T18" fmla="*/ 3 w 3"/>
                <a:gd name="T19" fmla="*/ 102 h 700"/>
                <a:gd name="T20" fmla="*/ 0 w 3"/>
                <a:gd name="T21" fmla="*/ 138 h 700"/>
                <a:gd name="T22" fmla="*/ 3 w 3"/>
                <a:gd name="T23" fmla="*/ 143 h 700"/>
                <a:gd name="T24" fmla="*/ 0 w 3"/>
                <a:gd name="T25" fmla="*/ 143 h 700"/>
                <a:gd name="T26" fmla="*/ 3 w 3"/>
                <a:gd name="T27" fmla="*/ 179 h 700"/>
                <a:gd name="T28" fmla="*/ 3 w 3"/>
                <a:gd name="T29" fmla="*/ 164 h 700"/>
                <a:gd name="T30" fmla="*/ 0 w 3"/>
                <a:gd name="T31" fmla="*/ 200 h 700"/>
                <a:gd name="T32" fmla="*/ 3 w 3"/>
                <a:gd name="T33" fmla="*/ 205 h 700"/>
                <a:gd name="T34" fmla="*/ 0 w 3"/>
                <a:gd name="T35" fmla="*/ 205 h 700"/>
                <a:gd name="T36" fmla="*/ 3 w 3"/>
                <a:gd name="T37" fmla="*/ 241 h 700"/>
                <a:gd name="T38" fmla="*/ 3 w 3"/>
                <a:gd name="T39" fmla="*/ 226 h 700"/>
                <a:gd name="T40" fmla="*/ 0 w 3"/>
                <a:gd name="T41" fmla="*/ 262 h 700"/>
                <a:gd name="T42" fmla="*/ 3 w 3"/>
                <a:gd name="T43" fmla="*/ 267 h 700"/>
                <a:gd name="T44" fmla="*/ 0 w 3"/>
                <a:gd name="T45" fmla="*/ 267 h 700"/>
                <a:gd name="T46" fmla="*/ 3 w 3"/>
                <a:gd name="T47" fmla="*/ 303 h 700"/>
                <a:gd name="T48" fmla="*/ 3 w 3"/>
                <a:gd name="T49" fmla="*/ 287 h 700"/>
                <a:gd name="T50" fmla="*/ 0 w 3"/>
                <a:gd name="T51" fmla="*/ 323 h 700"/>
                <a:gd name="T52" fmla="*/ 3 w 3"/>
                <a:gd name="T53" fmla="*/ 329 h 700"/>
                <a:gd name="T54" fmla="*/ 0 w 3"/>
                <a:gd name="T55" fmla="*/ 329 h 700"/>
                <a:gd name="T56" fmla="*/ 3 w 3"/>
                <a:gd name="T57" fmla="*/ 365 h 700"/>
                <a:gd name="T58" fmla="*/ 3 w 3"/>
                <a:gd name="T59" fmla="*/ 349 h 700"/>
                <a:gd name="T60" fmla="*/ 0 w 3"/>
                <a:gd name="T61" fmla="*/ 385 h 700"/>
                <a:gd name="T62" fmla="*/ 3 w 3"/>
                <a:gd name="T63" fmla="*/ 390 h 700"/>
                <a:gd name="T64" fmla="*/ 0 w 3"/>
                <a:gd name="T65" fmla="*/ 390 h 700"/>
                <a:gd name="T66" fmla="*/ 3 w 3"/>
                <a:gd name="T67" fmla="*/ 426 h 700"/>
                <a:gd name="T68" fmla="*/ 3 w 3"/>
                <a:gd name="T69" fmla="*/ 411 h 700"/>
                <a:gd name="T70" fmla="*/ 0 w 3"/>
                <a:gd name="T71" fmla="*/ 447 h 700"/>
                <a:gd name="T72" fmla="*/ 3 w 3"/>
                <a:gd name="T73" fmla="*/ 452 h 700"/>
                <a:gd name="T74" fmla="*/ 0 w 3"/>
                <a:gd name="T75" fmla="*/ 452 h 700"/>
                <a:gd name="T76" fmla="*/ 3 w 3"/>
                <a:gd name="T77" fmla="*/ 488 h 700"/>
                <a:gd name="T78" fmla="*/ 3 w 3"/>
                <a:gd name="T79" fmla="*/ 473 h 700"/>
                <a:gd name="T80" fmla="*/ 0 w 3"/>
                <a:gd name="T81" fmla="*/ 508 h 700"/>
                <a:gd name="T82" fmla="*/ 3 w 3"/>
                <a:gd name="T83" fmla="*/ 514 h 700"/>
                <a:gd name="T84" fmla="*/ 0 w 3"/>
                <a:gd name="T85" fmla="*/ 514 h 700"/>
                <a:gd name="T86" fmla="*/ 3 w 3"/>
                <a:gd name="T87" fmla="*/ 550 h 700"/>
                <a:gd name="T88" fmla="*/ 3 w 3"/>
                <a:gd name="T89" fmla="*/ 534 h 700"/>
                <a:gd name="T90" fmla="*/ 0 w 3"/>
                <a:gd name="T91" fmla="*/ 570 h 700"/>
                <a:gd name="T92" fmla="*/ 3 w 3"/>
                <a:gd name="T93" fmla="*/ 575 h 700"/>
                <a:gd name="T94" fmla="*/ 0 w 3"/>
                <a:gd name="T95" fmla="*/ 575 h 700"/>
                <a:gd name="T96" fmla="*/ 3 w 3"/>
                <a:gd name="T97" fmla="*/ 611 h 700"/>
                <a:gd name="T98" fmla="*/ 3 w 3"/>
                <a:gd name="T99" fmla="*/ 596 h 700"/>
                <a:gd name="T100" fmla="*/ 0 w 3"/>
                <a:gd name="T101" fmla="*/ 632 h 700"/>
                <a:gd name="T102" fmla="*/ 3 w 3"/>
                <a:gd name="T103" fmla="*/ 637 h 700"/>
                <a:gd name="T104" fmla="*/ 0 w 3"/>
                <a:gd name="T105" fmla="*/ 637 h 700"/>
                <a:gd name="T106" fmla="*/ 3 w 3"/>
                <a:gd name="T107" fmla="*/ 673 h 700"/>
                <a:gd name="T108" fmla="*/ 3 w 3"/>
                <a:gd name="T109" fmla="*/ 658 h 700"/>
                <a:gd name="T110" fmla="*/ 0 w 3"/>
                <a:gd name="T111" fmla="*/ 694 h 700"/>
                <a:gd name="T112" fmla="*/ 3 w 3"/>
                <a:gd name="T113" fmla="*/ 699 h 700"/>
                <a:gd name="T114" fmla="*/ 0 w 3"/>
                <a:gd name="T115" fmla="*/ 69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" h="700">
                  <a:moveTo>
                    <a:pt x="3" y="0"/>
                  </a:moveTo>
                  <a:lnTo>
                    <a:pt x="3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20"/>
                  </a:moveTo>
                  <a:lnTo>
                    <a:pt x="3" y="36"/>
                  </a:lnTo>
                  <a:lnTo>
                    <a:pt x="0" y="36"/>
                  </a:lnTo>
                  <a:lnTo>
                    <a:pt x="0" y="20"/>
                  </a:lnTo>
                  <a:lnTo>
                    <a:pt x="3" y="20"/>
                  </a:lnTo>
                  <a:close/>
                  <a:moveTo>
                    <a:pt x="3" y="41"/>
                  </a:moveTo>
                  <a:lnTo>
                    <a:pt x="3" y="56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3" y="41"/>
                  </a:lnTo>
                  <a:close/>
                  <a:moveTo>
                    <a:pt x="3" y="61"/>
                  </a:moveTo>
                  <a:lnTo>
                    <a:pt x="3" y="77"/>
                  </a:lnTo>
                  <a:lnTo>
                    <a:pt x="0" y="77"/>
                  </a:lnTo>
                  <a:lnTo>
                    <a:pt x="0" y="61"/>
                  </a:lnTo>
                  <a:lnTo>
                    <a:pt x="3" y="61"/>
                  </a:lnTo>
                  <a:close/>
                  <a:moveTo>
                    <a:pt x="3" y="82"/>
                  </a:moveTo>
                  <a:lnTo>
                    <a:pt x="3" y="97"/>
                  </a:lnTo>
                  <a:lnTo>
                    <a:pt x="0" y="97"/>
                  </a:lnTo>
                  <a:lnTo>
                    <a:pt x="0" y="82"/>
                  </a:lnTo>
                  <a:lnTo>
                    <a:pt x="3" y="82"/>
                  </a:lnTo>
                  <a:close/>
                  <a:moveTo>
                    <a:pt x="3" y="102"/>
                  </a:moveTo>
                  <a:lnTo>
                    <a:pt x="3" y="118"/>
                  </a:lnTo>
                  <a:lnTo>
                    <a:pt x="0" y="118"/>
                  </a:lnTo>
                  <a:lnTo>
                    <a:pt x="0" y="102"/>
                  </a:lnTo>
                  <a:lnTo>
                    <a:pt x="3" y="102"/>
                  </a:lnTo>
                  <a:close/>
                  <a:moveTo>
                    <a:pt x="3" y="123"/>
                  </a:moveTo>
                  <a:lnTo>
                    <a:pt x="3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3" y="123"/>
                  </a:lnTo>
                  <a:close/>
                  <a:moveTo>
                    <a:pt x="3" y="143"/>
                  </a:moveTo>
                  <a:lnTo>
                    <a:pt x="3" y="159"/>
                  </a:lnTo>
                  <a:lnTo>
                    <a:pt x="0" y="159"/>
                  </a:lnTo>
                  <a:lnTo>
                    <a:pt x="0" y="143"/>
                  </a:lnTo>
                  <a:lnTo>
                    <a:pt x="3" y="143"/>
                  </a:lnTo>
                  <a:close/>
                  <a:moveTo>
                    <a:pt x="3" y="164"/>
                  </a:moveTo>
                  <a:lnTo>
                    <a:pt x="3" y="179"/>
                  </a:lnTo>
                  <a:lnTo>
                    <a:pt x="0" y="179"/>
                  </a:lnTo>
                  <a:lnTo>
                    <a:pt x="0" y="164"/>
                  </a:lnTo>
                  <a:lnTo>
                    <a:pt x="3" y="164"/>
                  </a:lnTo>
                  <a:close/>
                  <a:moveTo>
                    <a:pt x="3" y="185"/>
                  </a:moveTo>
                  <a:lnTo>
                    <a:pt x="3" y="200"/>
                  </a:lnTo>
                  <a:lnTo>
                    <a:pt x="0" y="200"/>
                  </a:lnTo>
                  <a:lnTo>
                    <a:pt x="0" y="185"/>
                  </a:lnTo>
                  <a:lnTo>
                    <a:pt x="3" y="185"/>
                  </a:lnTo>
                  <a:close/>
                  <a:moveTo>
                    <a:pt x="3" y="205"/>
                  </a:moveTo>
                  <a:lnTo>
                    <a:pt x="3" y="221"/>
                  </a:lnTo>
                  <a:lnTo>
                    <a:pt x="0" y="221"/>
                  </a:lnTo>
                  <a:lnTo>
                    <a:pt x="0" y="205"/>
                  </a:lnTo>
                  <a:lnTo>
                    <a:pt x="3" y="205"/>
                  </a:lnTo>
                  <a:close/>
                  <a:moveTo>
                    <a:pt x="3" y="226"/>
                  </a:moveTo>
                  <a:lnTo>
                    <a:pt x="3" y="241"/>
                  </a:lnTo>
                  <a:lnTo>
                    <a:pt x="0" y="241"/>
                  </a:lnTo>
                  <a:lnTo>
                    <a:pt x="0" y="226"/>
                  </a:lnTo>
                  <a:lnTo>
                    <a:pt x="3" y="226"/>
                  </a:lnTo>
                  <a:close/>
                  <a:moveTo>
                    <a:pt x="3" y="246"/>
                  </a:moveTo>
                  <a:lnTo>
                    <a:pt x="3" y="262"/>
                  </a:lnTo>
                  <a:lnTo>
                    <a:pt x="0" y="262"/>
                  </a:lnTo>
                  <a:lnTo>
                    <a:pt x="0" y="246"/>
                  </a:lnTo>
                  <a:lnTo>
                    <a:pt x="3" y="246"/>
                  </a:lnTo>
                  <a:close/>
                  <a:moveTo>
                    <a:pt x="3" y="267"/>
                  </a:moveTo>
                  <a:lnTo>
                    <a:pt x="3" y="282"/>
                  </a:lnTo>
                  <a:lnTo>
                    <a:pt x="0" y="282"/>
                  </a:lnTo>
                  <a:lnTo>
                    <a:pt x="0" y="267"/>
                  </a:lnTo>
                  <a:lnTo>
                    <a:pt x="3" y="267"/>
                  </a:lnTo>
                  <a:close/>
                  <a:moveTo>
                    <a:pt x="3" y="287"/>
                  </a:moveTo>
                  <a:lnTo>
                    <a:pt x="3" y="303"/>
                  </a:lnTo>
                  <a:lnTo>
                    <a:pt x="0" y="303"/>
                  </a:lnTo>
                  <a:lnTo>
                    <a:pt x="0" y="287"/>
                  </a:lnTo>
                  <a:lnTo>
                    <a:pt x="3" y="287"/>
                  </a:lnTo>
                  <a:close/>
                  <a:moveTo>
                    <a:pt x="3" y="308"/>
                  </a:moveTo>
                  <a:lnTo>
                    <a:pt x="3" y="323"/>
                  </a:lnTo>
                  <a:lnTo>
                    <a:pt x="0" y="323"/>
                  </a:lnTo>
                  <a:lnTo>
                    <a:pt x="0" y="308"/>
                  </a:lnTo>
                  <a:lnTo>
                    <a:pt x="3" y="308"/>
                  </a:lnTo>
                  <a:close/>
                  <a:moveTo>
                    <a:pt x="3" y="329"/>
                  </a:moveTo>
                  <a:lnTo>
                    <a:pt x="3" y="344"/>
                  </a:lnTo>
                  <a:lnTo>
                    <a:pt x="0" y="344"/>
                  </a:lnTo>
                  <a:lnTo>
                    <a:pt x="0" y="329"/>
                  </a:lnTo>
                  <a:lnTo>
                    <a:pt x="3" y="329"/>
                  </a:lnTo>
                  <a:close/>
                  <a:moveTo>
                    <a:pt x="3" y="349"/>
                  </a:moveTo>
                  <a:lnTo>
                    <a:pt x="3" y="365"/>
                  </a:lnTo>
                  <a:lnTo>
                    <a:pt x="0" y="365"/>
                  </a:lnTo>
                  <a:lnTo>
                    <a:pt x="0" y="349"/>
                  </a:lnTo>
                  <a:lnTo>
                    <a:pt x="3" y="349"/>
                  </a:lnTo>
                  <a:close/>
                  <a:moveTo>
                    <a:pt x="3" y="370"/>
                  </a:moveTo>
                  <a:lnTo>
                    <a:pt x="3" y="385"/>
                  </a:lnTo>
                  <a:lnTo>
                    <a:pt x="0" y="385"/>
                  </a:lnTo>
                  <a:lnTo>
                    <a:pt x="0" y="370"/>
                  </a:lnTo>
                  <a:lnTo>
                    <a:pt x="3" y="370"/>
                  </a:lnTo>
                  <a:close/>
                  <a:moveTo>
                    <a:pt x="3" y="390"/>
                  </a:moveTo>
                  <a:lnTo>
                    <a:pt x="3" y="406"/>
                  </a:lnTo>
                  <a:lnTo>
                    <a:pt x="0" y="406"/>
                  </a:lnTo>
                  <a:lnTo>
                    <a:pt x="0" y="390"/>
                  </a:lnTo>
                  <a:lnTo>
                    <a:pt x="3" y="390"/>
                  </a:lnTo>
                  <a:close/>
                  <a:moveTo>
                    <a:pt x="3" y="411"/>
                  </a:moveTo>
                  <a:lnTo>
                    <a:pt x="3" y="426"/>
                  </a:lnTo>
                  <a:lnTo>
                    <a:pt x="0" y="426"/>
                  </a:lnTo>
                  <a:lnTo>
                    <a:pt x="0" y="411"/>
                  </a:lnTo>
                  <a:lnTo>
                    <a:pt x="3" y="411"/>
                  </a:lnTo>
                  <a:close/>
                  <a:moveTo>
                    <a:pt x="3" y="431"/>
                  </a:moveTo>
                  <a:lnTo>
                    <a:pt x="3" y="447"/>
                  </a:lnTo>
                  <a:lnTo>
                    <a:pt x="0" y="447"/>
                  </a:lnTo>
                  <a:lnTo>
                    <a:pt x="0" y="431"/>
                  </a:lnTo>
                  <a:lnTo>
                    <a:pt x="3" y="431"/>
                  </a:lnTo>
                  <a:close/>
                  <a:moveTo>
                    <a:pt x="3" y="452"/>
                  </a:moveTo>
                  <a:lnTo>
                    <a:pt x="3" y="467"/>
                  </a:lnTo>
                  <a:lnTo>
                    <a:pt x="0" y="467"/>
                  </a:lnTo>
                  <a:lnTo>
                    <a:pt x="0" y="452"/>
                  </a:lnTo>
                  <a:lnTo>
                    <a:pt x="3" y="452"/>
                  </a:lnTo>
                  <a:close/>
                  <a:moveTo>
                    <a:pt x="3" y="473"/>
                  </a:moveTo>
                  <a:lnTo>
                    <a:pt x="3" y="488"/>
                  </a:lnTo>
                  <a:lnTo>
                    <a:pt x="0" y="488"/>
                  </a:lnTo>
                  <a:lnTo>
                    <a:pt x="0" y="473"/>
                  </a:lnTo>
                  <a:lnTo>
                    <a:pt x="3" y="473"/>
                  </a:lnTo>
                  <a:close/>
                  <a:moveTo>
                    <a:pt x="3" y="493"/>
                  </a:moveTo>
                  <a:lnTo>
                    <a:pt x="3" y="508"/>
                  </a:lnTo>
                  <a:lnTo>
                    <a:pt x="0" y="508"/>
                  </a:lnTo>
                  <a:lnTo>
                    <a:pt x="0" y="493"/>
                  </a:lnTo>
                  <a:lnTo>
                    <a:pt x="3" y="493"/>
                  </a:lnTo>
                  <a:close/>
                  <a:moveTo>
                    <a:pt x="3" y="514"/>
                  </a:moveTo>
                  <a:lnTo>
                    <a:pt x="3" y="529"/>
                  </a:lnTo>
                  <a:lnTo>
                    <a:pt x="0" y="529"/>
                  </a:lnTo>
                  <a:lnTo>
                    <a:pt x="0" y="514"/>
                  </a:lnTo>
                  <a:lnTo>
                    <a:pt x="3" y="514"/>
                  </a:lnTo>
                  <a:close/>
                  <a:moveTo>
                    <a:pt x="3" y="534"/>
                  </a:moveTo>
                  <a:lnTo>
                    <a:pt x="3" y="550"/>
                  </a:lnTo>
                  <a:lnTo>
                    <a:pt x="0" y="550"/>
                  </a:lnTo>
                  <a:lnTo>
                    <a:pt x="0" y="534"/>
                  </a:lnTo>
                  <a:lnTo>
                    <a:pt x="3" y="534"/>
                  </a:lnTo>
                  <a:close/>
                  <a:moveTo>
                    <a:pt x="3" y="555"/>
                  </a:moveTo>
                  <a:lnTo>
                    <a:pt x="3" y="570"/>
                  </a:lnTo>
                  <a:lnTo>
                    <a:pt x="0" y="570"/>
                  </a:lnTo>
                  <a:lnTo>
                    <a:pt x="0" y="555"/>
                  </a:lnTo>
                  <a:lnTo>
                    <a:pt x="3" y="555"/>
                  </a:lnTo>
                  <a:close/>
                  <a:moveTo>
                    <a:pt x="3" y="575"/>
                  </a:moveTo>
                  <a:lnTo>
                    <a:pt x="3" y="591"/>
                  </a:lnTo>
                  <a:lnTo>
                    <a:pt x="0" y="591"/>
                  </a:lnTo>
                  <a:lnTo>
                    <a:pt x="0" y="575"/>
                  </a:lnTo>
                  <a:lnTo>
                    <a:pt x="3" y="575"/>
                  </a:lnTo>
                  <a:close/>
                  <a:moveTo>
                    <a:pt x="3" y="596"/>
                  </a:moveTo>
                  <a:lnTo>
                    <a:pt x="3" y="611"/>
                  </a:lnTo>
                  <a:lnTo>
                    <a:pt x="0" y="611"/>
                  </a:lnTo>
                  <a:lnTo>
                    <a:pt x="0" y="596"/>
                  </a:lnTo>
                  <a:lnTo>
                    <a:pt x="3" y="596"/>
                  </a:lnTo>
                  <a:close/>
                  <a:moveTo>
                    <a:pt x="3" y="616"/>
                  </a:moveTo>
                  <a:lnTo>
                    <a:pt x="3" y="632"/>
                  </a:lnTo>
                  <a:lnTo>
                    <a:pt x="0" y="632"/>
                  </a:lnTo>
                  <a:lnTo>
                    <a:pt x="0" y="616"/>
                  </a:lnTo>
                  <a:lnTo>
                    <a:pt x="3" y="616"/>
                  </a:lnTo>
                  <a:close/>
                  <a:moveTo>
                    <a:pt x="3" y="637"/>
                  </a:moveTo>
                  <a:lnTo>
                    <a:pt x="3" y="652"/>
                  </a:lnTo>
                  <a:lnTo>
                    <a:pt x="0" y="652"/>
                  </a:lnTo>
                  <a:lnTo>
                    <a:pt x="0" y="637"/>
                  </a:lnTo>
                  <a:lnTo>
                    <a:pt x="3" y="637"/>
                  </a:lnTo>
                  <a:close/>
                  <a:moveTo>
                    <a:pt x="3" y="658"/>
                  </a:moveTo>
                  <a:lnTo>
                    <a:pt x="3" y="673"/>
                  </a:lnTo>
                  <a:lnTo>
                    <a:pt x="0" y="673"/>
                  </a:lnTo>
                  <a:lnTo>
                    <a:pt x="0" y="658"/>
                  </a:lnTo>
                  <a:lnTo>
                    <a:pt x="3" y="658"/>
                  </a:lnTo>
                  <a:close/>
                  <a:moveTo>
                    <a:pt x="3" y="678"/>
                  </a:moveTo>
                  <a:lnTo>
                    <a:pt x="3" y="694"/>
                  </a:lnTo>
                  <a:lnTo>
                    <a:pt x="0" y="694"/>
                  </a:lnTo>
                  <a:lnTo>
                    <a:pt x="0" y="678"/>
                  </a:lnTo>
                  <a:lnTo>
                    <a:pt x="3" y="678"/>
                  </a:lnTo>
                  <a:close/>
                  <a:moveTo>
                    <a:pt x="3" y="699"/>
                  </a:moveTo>
                  <a:lnTo>
                    <a:pt x="3" y="700"/>
                  </a:lnTo>
                  <a:lnTo>
                    <a:pt x="0" y="700"/>
                  </a:lnTo>
                  <a:lnTo>
                    <a:pt x="0" y="699"/>
                  </a:lnTo>
                  <a:lnTo>
                    <a:pt x="3" y="699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Freeform 10115"/>
            <p:cNvSpPr>
              <a:spLocks noEditPoints="1"/>
            </p:cNvSpPr>
            <p:nvPr/>
          </p:nvSpPr>
          <p:spPr bwMode="auto">
            <a:xfrm>
              <a:off x="4542" y="3318"/>
              <a:ext cx="4" cy="700"/>
            </a:xfrm>
            <a:custGeom>
              <a:avLst/>
              <a:gdLst>
                <a:gd name="T0" fmla="*/ 0 w 4"/>
                <a:gd name="T1" fmla="*/ 15 h 700"/>
                <a:gd name="T2" fmla="*/ 4 w 4"/>
                <a:gd name="T3" fmla="*/ 20 h 700"/>
                <a:gd name="T4" fmla="*/ 0 w 4"/>
                <a:gd name="T5" fmla="*/ 20 h 700"/>
                <a:gd name="T6" fmla="*/ 4 w 4"/>
                <a:gd name="T7" fmla="*/ 56 h 700"/>
                <a:gd name="T8" fmla="*/ 4 w 4"/>
                <a:gd name="T9" fmla="*/ 41 h 700"/>
                <a:gd name="T10" fmla="*/ 0 w 4"/>
                <a:gd name="T11" fmla="*/ 77 h 700"/>
                <a:gd name="T12" fmla="*/ 4 w 4"/>
                <a:gd name="T13" fmla="*/ 82 h 700"/>
                <a:gd name="T14" fmla="*/ 0 w 4"/>
                <a:gd name="T15" fmla="*/ 82 h 700"/>
                <a:gd name="T16" fmla="*/ 4 w 4"/>
                <a:gd name="T17" fmla="*/ 118 h 700"/>
                <a:gd name="T18" fmla="*/ 4 w 4"/>
                <a:gd name="T19" fmla="*/ 102 h 700"/>
                <a:gd name="T20" fmla="*/ 0 w 4"/>
                <a:gd name="T21" fmla="*/ 138 h 700"/>
                <a:gd name="T22" fmla="*/ 4 w 4"/>
                <a:gd name="T23" fmla="*/ 143 h 700"/>
                <a:gd name="T24" fmla="*/ 0 w 4"/>
                <a:gd name="T25" fmla="*/ 143 h 700"/>
                <a:gd name="T26" fmla="*/ 4 w 4"/>
                <a:gd name="T27" fmla="*/ 179 h 700"/>
                <a:gd name="T28" fmla="*/ 4 w 4"/>
                <a:gd name="T29" fmla="*/ 164 h 700"/>
                <a:gd name="T30" fmla="*/ 0 w 4"/>
                <a:gd name="T31" fmla="*/ 200 h 700"/>
                <a:gd name="T32" fmla="*/ 4 w 4"/>
                <a:gd name="T33" fmla="*/ 205 h 700"/>
                <a:gd name="T34" fmla="*/ 0 w 4"/>
                <a:gd name="T35" fmla="*/ 205 h 700"/>
                <a:gd name="T36" fmla="*/ 4 w 4"/>
                <a:gd name="T37" fmla="*/ 241 h 700"/>
                <a:gd name="T38" fmla="*/ 4 w 4"/>
                <a:gd name="T39" fmla="*/ 226 h 700"/>
                <a:gd name="T40" fmla="*/ 0 w 4"/>
                <a:gd name="T41" fmla="*/ 262 h 700"/>
                <a:gd name="T42" fmla="*/ 4 w 4"/>
                <a:gd name="T43" fmla="*/ 267 h 700"/>
                <a:gd name="T44" fmla="*/ 0 w 4"/>
                <a:gd name="T45" fmla="*/ 267 h 700"/>
                <a:gd name="T46" fmla="*/ 4 w 4"/>
                <a:gd name="T47" fmla="*/ 303 h 700"/>
                <a:gd name="T48" fmla="*/ 4 w 4"/>
                <a:gd name="T49" fmla="*/ 287 h 700"/>
                <a:gd name="T50" fmla="*/ 0 w 4"/>
                <a:gd name="T51" fmla="*/ 323 h 700"/>
                <a:gd name="T52" fmla="*/ 4 w 4"/>
                <a:gd name="T53" fmla="*/ 329 h 700"/>
                <a:gd name="T54" fmla="*/ 0 w 4"/>
                <a:gd name="T55" fmla="*/ 329 h 700"/>
                <a:gd name="T56" fmla="*/ 4 w 4"/>
                <a:gd name="T57" fmla="*/ 365 h 700"/>
                <a:gd name="T58" fmla="*/ 4 w 4"/>
                <a:gd name="T59" fmla="*/ 349 h 700"/>
                <a:gd name="T60" fmla="*/ 0 w 4"/>
                <a:gd name="T61" fmla="*/ 385 h 700"/>
                <a:gd name="T62" fmla="*/ 4 w 4"/>
                <a:gd name="T63" fmla="*/ 390 h 700"/>
                <a:gd name="T64" fmla="*/ 0 w 4"/>
                <a:gd name="T65" fmla="*/ 390 h 700"/>
                <a:gd name="T66" fmla="*/ 4 w 4"/>
                <a:gd name="T67" fmla="*/ 426 h 700"/>
                <a:gd name="T68" fmla="*/ 4 w 4"/>
                <a:gd name="T69" fmla="*/ 411 h 700"/>
                <a:gd name="T70" fmla="*/ 0 w 4"/>
                <a:gd name="T71" fmla="*/ 447 h 700"/>
                <a:gd name="T72" fmla="*/ 4 w 4"/>
                <a:gd name="T73" fmla="*/ 452 h 700"/>
                <a:gd name="T74" fmla="*/ 0 w 4"/>
                <a:gd name="T75" fmla="*/ 452 h 700"/>
                <a:gd name="T76" fmla="*/ 4 w 4"/>
                <a:gd name="T77" fmla="*/ 488 h 700"/>
                <a:gd name="T78" fmla="*/ 4 w 4"/>
                <a:gd name="T79" fmla="*/ 473 h 700"/>
                <a:gd name="T80" fmla="*/ 0 w 4"/>
                <a:gd name="T81" fmla="*/ 508 h 700"/>
                <a:gd name="T82" fmla="*/ 4 w 4"/>
                <a:gd name="T83" fmla="*/ 514 h 700"/>
                <a:gd name="T84" fmla="*/ 0 w 4"/>
                <a:gd name="T85" fmla="*/ 514 h 700"/>
                <a:gd name="T86" fmla="*/ 4 w 4"/>
                <a:gd name="T87" fmla="*/ 550 h 700"/>
                <a:gd name="T88" fmla="*/ 4 w 4"/>
                <a:gd name="T89" fmla="*/ 534 h 700"/>
                <a:gd name="T90" fmla="*/ 0 w 4"/>
                <a:gd name="T91" fmla="*/ 570 h 700"/>
                <a:gd name="T92" fmla="*/ 4 w 4"/>
                <a:gd name="T93" fmla="*/ 575 h 700"/>
                <a:gd name="T94" fmla="*/ 0 w 4"/>
                <a:gd name="T95" fmla="*/ 575 h 700"/>
                <a:gd name="T96" fmla="*/ 4 w 4"/>
                <a:gd name="T97" fmla="*/ 611 h 700"/>
                <a:gd name="T98" fmla="*/ 4 w 4"/>
                <a:gd name="T99" fmla="*/ 596 h 700"/>
                <a:gd name="T100" fmla="*/ 0 w 4"/>
                <a:gd name="T101" fmla="*/ 632 h 700"/>
                <a:gd name="T102" fmla="*/ 4 w 4"/>
                <a:gd name="T103" fmla="*/ 637 h 700"/>
                <a:gd name="T104" fmla="*/ 0 w 4"/>
                <a:gd name="T105" fmla="*/ 637 h 700"/>
                <a:gd name="T106" fmla="*/ 4 w 4"/>
                <a:gd name="T107" fmla="*/ 673 h 700"/>
                <a:gd name="T108" fmla="*/ 4 w 4"/>
                <a:gd name="T109" fmla="*/ 658 h 700"/>
                <a:gd name="T110" fmla="*/ 0 w 4"/>
                <a:gd name="T111" fmla="*/ 694 h 700"/>
                <a:gd name="T112" fmla="*/ 4 w 4"/>
                <a:gd name="T113" fmla="*/ 699 h 700"/>
                <a:gd name="T114" fmla="*/ 0 w 4"/>
                <a:gd name="T115" fmla="*/ 69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700">
                  <a:moveTo>
                    <a:pt x="4" y="0"/>
                  </a:moveTo>
                  <a:lnTo>
                    <a:pt x="4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20"/>
                  </a:moveTo>
                  <a:lnTo>
                    <a:pt x="4" y="36"/>
                  </a:lnTo>
                  <a:lnTo>
                    <a:pt x="0" y="36"/>
                  </a:lnTo>
                  <a:lnTo>
                    <a:pt x="0" y="20"/>
                  </a:lnTo>
                  <a:lnTo>
                    <a:pt x="4" y="20"/>
                  </a:lnTo>
                  <a:close/>
                  <a:moveTo>
                    <a:pt x="4" y="41"/>
                  </a:moveTo>
                  <a:lnTo>
                    <a:pt x="4" y="56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4" y="41"/>
                  </a:lnTo>
                  <a:close/>
                  <a:moveTo>
                    <a:pt x="4" y="61"/>
                  </a:moveTo>
                  <a:lnTo>
                    <a:pt x="4" y="77"/>
                  </a:lnTo>
                  <a:lnTo>
                    <a:pt x="0" y="77"/>
                  </a:lnTo>
                  <a:lnTo>
                    <a:pt x="0" y="61"/>
                  </a:lnTo>
                  <a:lnTo>
                    <a:pt x="4" y="61"/>
                  </a:lnTo>
                  <a:close/>
                  <a:moveTo>
                    <a:pt x="4" y="82"/>
                  </a:moveTo>
                  <a:lnTo>
                    <a:pt x="4" y="97"/>
                  </a:lnTo>
                  <a:lnTo>
                    <a:pt x="0" y="97"/>
                  </a:lnTo>
                  <a:lnTo>
                    <a:pt x="0" y="82"/>
                  </a:lnTo>
                  <a:lnTo>
                    <a:pt x="4" y="82"/>
                  </a:lnTo>
                  <a:close/>
                  <a:moveTo>
                    <a:pt x="4" y="102"/>
                  </a:moveTo>
                  <a:lnTo>
                    <a:pt x="4" y="118"/>
                  </a:lnTo>
                  <a:lnTo>
                    <a:pt x="0" y="118"/>
                  </a:lnTo>
                  <a:lnTo>
                    <a:pt x="0" y="102"/>
                  </a:lnTo>
                  <a:lnTo>
                    <a:pt x="4" y="102"/>
                  </a:lnTo>
                  <a:close/>
                  <a:moveTo>
                    <a:pt x="4" y="123"/>
                  </a:moveTo>
                  <a:lnTo>
                    <a:pt x="4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4" y="123"/>
                  </a:lnTo>
                  <a:close/>
                  <a:moveTo>
                    <a:pt x="4" y="143"/>
                  </a:moveTo>
                  <a:lnTo>
                    <a:pt x="4" y="159"/>
                  </a:lnTo>
                  <a:lnTo>
                    <a:pt x="0" y="159"/>
                  </a:lnTo>
                  <a:lnTo>
                    <a:pt x="0" y="143"/>
                  </a:lnTo>
                  <a:lnTo>
                    <a:pt x="4" y="143"/>
                  </a:lnTo>
                  <a:close/>
                  <a:moveTo>
                    <a:pt x="4" y="164"/>
                  </a:moveTo>
                  <a:lnTo>
                    <a:pt x="4" y="179"/>
                  </a:lnTo>
                  <a:lnTo>
                    <a:pt x="0" y="179"/>
                  </a:lnTo>
                  <a:lnTo>
                    <a:pt x="0" y="164"/>
                  </a:lnTo>
                  <a:lnTo>
                    <a:pt x="4" y="164"/>
                  </a:lnTo>
                  <a:close/>
                  <a:moveTo>
                    <a:pt x="4" y="185"/>
                  </a:moveTo>
                  <a:lnTo>
                    <a:pt x="4" y="200"/>
                  </a:lnTo>
                  <a:lnTo>
                    <a:pt x="0" y="200"/>
                  </a:lnTo>
                  <a:lnTo>
                    <a:pt x="0" y="185"/>
                  </a:lnTo>
                  <a:lnTo>
                    <a:pt x="4" y="185"/>
                  </a:lnTo>
                  <a:close/>
                  <a:moveTo>
                    <a:pt x="4" y="205"/>
                  </a:moveTo>
                  <a:lnTo>
                    <a:pt x="4" y="221"/>
                  </a:lnTo>
                  <a:lnTo>
                    <a:pt x="0" y="221"/>
                  </a:lnTo>
                  <a:lnTo>
                    <a:pt x="0" y="205"/>
                  </a:lnTo>
                  <a:lnTo>
                    <a:pt x="4" y="205"/>
                  </a:lnTo>
                  <a:close/>
                  <a:moveTo>
                    <a:pt x="4" y="226"/>
                  </a:moveTo>
                  <a:lnTo>
                    <a:pt x="4" y="241"/>
                  </a:lnTo>
                  <a:lnTo>
                    <a:pt x="0" y="241"/>
                  </a:lnTo>
                  <a:lnTo>
                    <a:pt x="0" y="226"/>
                  </a:lnTo>
                  <a:lnTo>
                    <a:pt x="4" y="226"/>
                  </a:lnTo>
                  <a:close/>
                  <a:moveTo>
                    <a:pt x="4" y="246"/>
                  </a:moveTo>
                  <a:lnTo>
                    <a:pt x="4" y="262"/>
                  </a:lnTo>
                  <a:lnTo>
                    <a:pt x="0" y="262"/>
                  </a:lnTo>
                  <a:lnTo>
                    <a:pt x="0" y="246"/>
                  </a:lnTo>
                  <a:lnTo>
                    <a:pt x="4" y="246"/>
                  </a:lnTo>
                  <a:close/>
                  <a:moveTo>
                    <a:pt x="4" y="267"/>
                  </a:moveTo>
                  <a:lnTo>
                    <a:pt x="4" y="282"/>
                  </a:lnTo>
                  <a:lnTo>
                    <a:pt x="0" y="282"/>
                  </a:lnTo>
                  <a:lnTo>
                    <a:pt x="0" y="267"/>
                  </a:lnTo>
                  <a:lnTo>
                    <a:pt x="4" y="267"/>
                  </a:lnTo>
                  <a:close/>
                  <a:moveTo>
                    <a:pt x="4" y="287"/>
                  </a:moveTo>
                  <a:lnTo>
                    <a:pt x="4" y="303"/>
                  </a:lnTo>
                  <a:lnTo>
                    <a:pt x="0" y="303"/>
                  </a:lnTo>
                  <a:lnTo>
                    <a:pt x="0" y="287"/>
                  </a:lnTo>
                  <a:lnTo>
                    <a:pt x="4" y="287"/>
                  </a:lnTo>
                  <a:close/>
                  <a:moveTo>
                    <a:pt x="4" y="308"/>
                  </a:moveTo>
                  <a:lnTo>
                    <a:pt x="4" y="323"/>
                  </a:lnTo>
                  <a:lnTo>
                    <a:pt x="0" y="323"/>
                  </a:lnTo>
                  <a:lnTo>
                    <a:pt x="0" y="308"/>
                  </a:lnTo>
                  <a:lnTo>
                    <a:pt x="4" y="308"/>
                  </a:lnTo>
                  <a:close/>
                  <a:moveTo>
                    <a:pt x="4" y="329"/>
                  </a:moveTo>
                  <a:lnTo>
                    <a:pt x="4" y="344"/>
                  </a:lnTo>
                  <a:lnTo>
                    <a:pt x="0" y="344"/>
                  </a:lnTo>
                  <a:lnTo>
                    <a:pt x="0" y="329"/>
                  </a:lnTo>
                  <a:lnTo>
                    <a:pt x="4" y="329"/>
                  </a:lnTo>
                  <a:close/>
                  <a:moveTo>
                    <a:pt x="4" y="349"/>
                  </a:moveTo>
                  <a:lnTo>
                    <a:pt x="4" y="365"/>
                  </a:lnTo>
                  <a:lnTo>
                    <a:pt x="0" y="365"/>
                  </a:lnTo>
                  <a:lnTo>
                    <a:pt x="0" y="349"/>
                  </a:lnTo>
                  <a:lnTo>
                    <a:pt x="4" y="349"/>
                  </a:lnTo>
                  <a:close/>
                  <a:moveTo>
                    <a:pt x="4" y="370"/>
                  </a:moveTo>
                  <a:lnTo>
                    <a:pt x="4" y="385"/>
                  </a:lnTo>
                  <a:lnTo>
                    <a:pt x="0" y="385"/>
                  </a:lnTo>
                  <a:lnTo>
                    <a:pt x="0" y="370"/>
                  </a:lnTo>
                  <a:lnTo>
                    <a:pt x="4" y="370"/>
                  </a:lnTo>
                  <a:close/>
                  <a:moveTo>
                    <a:pt x="4" y="390"/>
                  </a:moveTo>
                  <a:lnTo>
                    <a:pt x="4" y="406"/>
                  </a:lnTo>
                  <a:lnTo>
                    <a:pt x="0" y="406"/>
                  </a:lnTo>
                  <a:lnTo>
                    <a:pt x="0" y="390"/>
                  </a:lnTo>
                  <a:lnTo>
                    <a:pt x="4" y="390"/>
                  </a:lnTo>
                  <a:close/>
                  <a:moveTo>
                    <a:pt x="4" y="411"/>
                  </a:moveTo>
                  <a:lnTo>
                    <a:pt x="4" y="426"/>
                  </a:lnTo>
                  <a:lnTo>
                    <a:pt x="0" y="426"/>
                  </a:lnTo>
                  <a:lnTo>
                    <a:pt x="0" y="411"/>
                  </a:lnTo>
                  <a:lnTo>
                    <a:pt x="4" y="411"/>
                  </a:lnTo>
                  <a:close/>
                  <a:moveTo>
                    <a:pt x="4" y="431"/>
                  </a:moveTo>
                  <a:lnTo>
                    <a:pt x="4" y="447"/>
                  </a:lnTo>
                  <a:lnTo>
                    <a:pt x="0" y="447"/>
                  </a:lnTo>
                  <a:lnTo>
                    <a:pt x="0" y="431"/>
                  </a:lnTo>
                  <a:lnTo>
                    <a:pt x="4" y="431"/>
                  </a:lnTo>
                  <a:close/>
                  <a:moveTo>
                    <a:pt x="4" y="452"/>
                  </a:moveTo>
                  <a:lnTo>
                    <a:pt x="4" y="467"/>
                  </a:lnTo>
                  <a:lnTo>
                    <a:pt x="0" y="467"/>
                  </a:lnTo>
                  <a:lnTo>
                    <a:pt x="0" y="452"/>
                  </a:lnTo>
                  <a:lnTo>
                    <a:pt x="4" y="452"/>
                  </a:lnTo>
                  <a:close/>
                  <a:moveTo>
                    <a:pt x="4" y="473"/>
                  </a:moveTo>
                  <a:lnTo>
                    <a:pt x="4" y="488"/>
                  </a:lnTo>
                  <a:lnTo>
                    <a:pt x="0" y="488"/>
                  </a:lnTo>
                  <a:lnTo>
                    <a:pt x="0" y="473"/>
                  </a:lnTo>
                  <a:lnTo>
                    <a:pt x="4" y="473"/>
                  </a:lnTo>
                  <a:close/>
                  <a:moveTo>
                    <a:pt x="4" y="493"/>
                  </a:moveTo>
                  <a:lnTo>
                    <a:pt x="4" y="508"/>
                  </a:lnTo>
                  <a:lnTo>
                    <a:pt x="0" y="508"/>
                  </a:lnTo>
                  <a:lnTo>
                    <a:pt x="0" y="493"/>
                  </a:lnTo>
                  <a:lnTo>
                    <a:pt x="4" y="493"/>
                  </a:lnTo>
                  <a:close/>
                  <a:moveTo>
                    <a:pt x="4" y="514"/>
                  </a:moveTo>
                  <a:lnTo>
                    <a:pt x="4" y="529"/>
                  </a:lnTo>
                  <a:lnTo>
                    <a:pt x="0" y="529"/>
                  </a:lnTo>
                  <a:lnTo>
                    <a:pt x="0" y="514"/>
                  </a:lnTo>
                  <a:lnTo>
                    <a:pt x="4" y="514"/>
                  </a:lnTo>
                  <a:close/>
                  <a:moveTo>
                    <a:pt x="4" y="534"/>
                  </a:moveTo>
                  <a:lnTo>
                    <a:pt x="4" y="550"/>
                  </a:lnTo>
                  <a:lnTo>
                    <a:pt x="0" y="550"/>
                  </a:lnTo>
                  <a:lnTo>
                    <a:pt x="0" y="534"/>
                  </a:lnTo>
                  <a:lnTo>
                    <a:pt x="4" y="534"/>
                  </a:lnTo>
                  <a:close/>
                  <a:moveTo>
                    <a:pt x="4" y="555"/>
                  </a:moveTo>
                  <a:lnTo>
                    <a:pt x="4" y="570"/>
                  </a:lnTo>
                  <a:lnTo>
                    <a:pt x="0" y="570"/>
                  </a:lnTo>
                  <a:lnTo>
                    <a:pt x="0" y="555"/>
                  </a:lnTo>
                  <a:lnTo>
                    <a:pt x="4" y="555"/>
                  </a:lnTo>
                  <a:close/>
                  <a:moveTo>
                    <a:pt x="4" y="575"/>
                  </a:moveTo>
                  <a:lnTo>
                    <a:pt x="4" y="591"/>
                  </a:lnTo>
                  <a:lnTo>
                    <a:pt x="0" y="591"/>
                  </a:lnTo>
                  <a:lnTo>
                    <a:pt x="0" y="575"/>
                  </a:lnTo>
                  <a:lnTo>
                    <a:pt x="4" y="575"/>
                  </a:lnTo>
                  <a:close/>
                  <a:moveTo>
                    <a:pt x="4" y="596"/>
                  </a:moveTo>
                  <a:lnTo>
                    <a:pt x="4" y="611"/>
                  </a:lnTo>
                  <a:lnTo>
                    <a:pt x="0" y="611"/>
                  </a:lnTo>
                  <a:lnTo>
                    <a:pt x="0" y="596"/>
                  </a:lnTo>
                  <a:lnTo>
                    <a:pt x="4" y="596"/>
                  </a:lnTo>
                  <a:close/>
                  <a:moveTo>
                    <a:pt x="4" y="616"/>
                  </a:moveTo>
                  <a:lnTo>
                    <a:pt x="4" y="632"/>
                  </a:lnTo>
                  <a:lnTo>
                    <a:pt x="0" y="632"/>
                  </a:lnTo>
                  <a:lnTo>
                    <a:pt x="0" y="616"/>
                  </a:lnTo>
                  <a:lnTo>
                    <a:pt x="4" y="616"/>
                  </a:lnTo>
                  <a:close/>
                  <a:moveTo>
                    <a:pt x="4" y="637"/>
                  </a:moveTo>
                  <a:lnTo>
                    <a:pt x="4" y="652"/>
                  </a:lnTo>
                  <a:lnTo>
                    <a:pt x="0" y="652"/>
                  </a:lnTo>
                  <a:lnTo>
                    <a:pt x="0" y="637"/>
                  </a:lnTo>
                  <a:lnTo>
                    <a:pt x="4" y="637"/>
                  </a:lnTo>
                  <a:close/>
                  <a:moveTo>
                    <a:pt x="4" y="658"/>
                  </a:moveTo>
                  <a:lnTo>
                    <a:pt x="4" y="673"/>
                  </a:lnTo>
                  <a:lnTo>
                    <a:pt x="0" y="673"/>
                  </a:lnTo>
                  <a:lnTo>
                    <a:pt x="0" y="658"/>
                  </a:lnTo>
                  <a:lnTo>
                    <a:pt x="4" y="658"/>
                  </a:lnTo>
                  <a:close/>
                  <a:moveTo>
                    <a:pt x="4" y="678"/>
                  </a:moveTo>
                  <a:lnTo>
                    <a:pt x="4" y="694"/>
                  </a:lnTo>
                  <a:lnTo>
                    <a:pt x="0" y="694"/>
                  </a:lnTo>
                  <a:lnTo>
                    <a:pt x="0" y="678"/>
                  </a:lnTo>
                  <a:lnTo>
                    <a:pt x="4" y="678"/>
                  </a:lnTo>
                  <a:close/>
                  <a:moveTo>
                    <a:pt x="4" y="699"/>
                  </a:moveTo>
                  <a:lnTo>
                    <a:pt x="4" y="700"/>
                  </a:lnTo>
                  <a:lnTo>
                    <a:pt x="0" y="700"/>
                  </a:lnTo>
                  <a:lnTo>
                    <a:pt x="0" y="699"/>
                  </a:lnTo>
                  <a:lnTo>
                    <a:pt x="4" y="699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123" name="Group 10120"/>
          <p:cNvGrpSpPr>
            <a:grpSpLocks noChangeAspect="1"/>
          </p:cNvGrpSpPr>
          <p:nvPr/>
        </p:nvGrpSpPr>
        <p:grpSpPr bwMode="auto">
          <a:xfrm>
            <a:off x="533400" y="958850"/>
            <a:ext cx="4506913" cy="5916613"/>
            <a:chOff x="336" y="604"/>
            <a:chExt cx="2839" cy="3727"/>
          </a:xfrm>
        </p:grpSpPr>
        <p:sp>
          <p:nvSpPr>
            <p:cNvPr id="15124" name="AutoShape 10119"/>
            <p:cNvSpPr>
              <a:spLocks noChangeAspect="1" noChangeArrowheads="1" noTextEdit="1"/>
            </p:cNvSpPr>
            <p:nvPr/>
          </p:nvSpPr>
          <p:spPr bwMode="auto">
            <a:xfrm>
              <a:off x="336" y="604"/>
              <a:ext cx="2835" cy="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125" name="Group 10321"/>
            <p:cNvGrpSpPr>
              <a:grpSpLocks/>
            </p:cNvGrpSpPr>
            <p:nvPr/>
          </p:nvGrpSpPr>
          <p:grpSpPr bwMode="auto">
            <a:xfrm>
              <a:off x="336" y="604"/>
              <a:ext cx="2839" cy="3727"/>
              <a:chOff x="336" y="604"/>
              <a:chExt cx="2839" cy="3727"/>
            </a:xfrm>
          </p:grpSpPr>
          <p:sp>
            <p:nvSpPr>
              <p:cNvPr id="16938" name="Rectangle 10121"/>
              <p:cNvSpPr>
                <a:spLocks noChangeArrowheads="1"/>
              </p:cNvSpPr>
              <p:nvPr/>
            </p:nvSpPr>
            <p:spPr bwMode="auto">
              <a:xfrm>
                <a:off x="336" y="604"/>
                <a:ext cx="2839" cy="37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9" name="Rectangle 10122"/>
              <p:cNvSpPr>
                <a:spLocks noChangeArrowheads="1"/>
              </p:cNvSpPr>
              <p:nvPr/>
            </p:nvSpPr>
            <p:spPr bwMode="auto">
              <a:xfrm>
                <a:off x="336" y="604"/>
                <a:ext cx="2839" cy="18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0" name="Rectangle 10123"/>
              <p:cNvSpPr>
                <a:spLocks noChangeArrowheads="1"/>
              </p:cNvSpPr>
              <p:nvPr/>
            </p:nvSpPr>
            <p:spPr bwMode="auto">
              <a:xfrm>
                <a:off x="590" y="702"/>
                <a:ext cx="2483" cy="14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1" name="Line 10124"/>
              <p:cNvSpPr>
                <a:spLocks noChangeShapeType="1"/>
              </p:cNvSpPr>
              <p:nvPr/>
            </p:nvSpPr>
            <p:spPr bwMode="auto">
              <a:xfrm>
                <a:off x="659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2" name="Line 10125"/>
              <p:cNvSpPr>
                <a:spLocks noChangeShapeType="1"/>
              </p:cNvSpPr>
              <p:nvPr/>
            </p:nvSpPr>
            <p:spPr bwMode="auto">
              <a:xfrm flipV="1">
                <a:off x="659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3" name="Line 10126"/>
              <p:cNvSpPr>
                <a:spLocks noChangeShapeType="1"/>
              </p:cNvSpPr>
              <p:nvPr/>
            </p:nvSpPr>
            <p:spPr bwMode="auto">
              <a:xfrm>
                <a:off x="767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4" name="Line 10127"/>
              <p:cNvSpPr>
                <a:spLocks noChangeShapeType="1"/>
              </p:cNvSpPr>
              <p:nvPr/>
            </p:nvSpPr>
            <p:spPr bwMode="auto">
              <a:xfrm flipV="1">
                <a:off x="767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5" name="Line 10128"/>
              <p:cNvSpPr>
                <a:spLocks noChangeShapeType="1"/>
              </p:cNvSpPr>
              <p:nvPr/>
            </p:nvSpPr>
            <p:spPr bwMode="auto">
              <a:xfrm>
                <a:off x="984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6" name="Line 10129"/>
              <p:cNvSpPr>
                <a:spLocks noChangeShapeType="1"/>
              </p:cNvSpPr>
              <p:nvPr/>
            </p:nvSpPr>
            <p:spPr bwMode="auto">
              <a:xfrm flipV="1">
                <a:off x="984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7" name="Line 10130"/>
              <p:cNvSpPr>
                <a:spLocks noChangeShapeType="1"/>
              </p:cNvSpPr>
              <p:nvPr/>
            </p:nvSpPr>
            <p:spPr bwMode="auto">
              <a:xfrm>
                <a:off x="1092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8" name="Line 10131"/>
              <p:cNvSpPr>
                <a:spLocks noChangeShapeType="1"/>
              </p:cNvSpPr>
              <p:nvPr/>
            </p:nvSpPr>
            <p:spPr bwMode="auto">
              <a:xfrm flipV="1">
                <a:off x="1092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9" name="Line 10132"/>
              <p:cNvSpPr>
                <a:spLocks noChangeShapeType="1"/>
              </p:cNvSpPr>
              <p:nvPr/>
            </p:nvSpPr>
            <p:spPr bwMode="auto">
              <a:xfrm>
                <a:off x="1200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0" name="Line 10133"/>
              <p:cNvSpPr>
                <a:spLocks noChangeShapeType="1"/>
              </p:cNvSpPr>
              <p:nvPr/>
            </p:nvSpPr>
            <p:spPr bwMode="auto">
              <a:xfrm flipV="1">
                <a:off x="1200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1" name="Line 10134"/>
              <p:cNvSpPr>
                <a:spLocks noChangeShapeType="1"/>
              </p:cNvSpPr>
              <p:nvPr/>
            </p:nvSpPr>
            <p:spPr bwMode="auto">
              <a:xfrm>
                <a:off x="1308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2" name="Line 10135"/>
              <p:cNvSpPr>
                <a:spLocks noChangeShapeType="1"/>
              </p:cNvSpPr>
              <p:nvPr/>
            </p:nvSpPr>
            <p:spPr bwMode="auto">
              <a:xfrm flipV="1">
                <a:off x="1308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3" name="Line 10136"/>
              <p:cNvSpPr>
                <a:spLocks noChangeShapeType="1"/>
              </p:cNvSpPr>
              <p:nvPr/>
            </p:nvSpPr>
            <p:spPr bwMode="auto">
              <a:xfrm>
                <a:off x="1525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4" name="Line 10137"/>
              <p:cNvSpPr>
                <a:spLocks noChangeShapeType="1"/>
              </p:cNvSpPr>
              <p:nvPr/>
            </p:nvSpPr>
            <p:spPr bwMode="auto">
              <a:xfrm flipV="1">
                <a:off x="1525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5" name="Line 10138"/>
              <p:cNvSpPr>
                <a:spLocks noChangeShapeType="1"/>
              </p:cNvSpPr>
              <p:nvPr/>
            </p:nvSpPr>
            <p:spPr bwMode="auto">
              <a:xfrm>
                <a:off x="1633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6" name="Line 10139"/>
              <p:cNvSpPr>
                <a:spLocks noChangeShapeType="1"/>
              </p:cNvSpPr>
              <p:nvPr/>
            </p:nvSpPr>
            <p:spPr bwMode="auto">
              <a:xfrm flipV="1">
                <a:off x="1633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7" name="Line 10140"/>
              <p:cNvSpPr>
                <a:spLocks noChangeShapeType="1"/>
              </p:cNvSpPr>
              <p:nvPr/>
            </p:nvSpPr>
            <p:spPr bwMode="auto">
              <a:xfrm>
                <a:off x="1741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8" name="Line 10141"/>
              <p:cNvSpPr>
                <a:spLocks noChangeShapeType="1"/>
              </p:cNvSpPr>
              <p:nvPr/>
            </p:nvSpPr>
            <p:spPr bwMode="auto">
              <a:xfrm flipV="1">
                <a:off x="1741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9" name="Line 10142"/>
              <p:cNvSpPr>
                <a:spLocks noChangeShapeType="1"/>
              </p:cNvSpPr>
              <p:nvPr/>
            </p:nvSpPr>
            <p:spPr bwMode="auto">
              <a:xfrm>
                <a:off x="1849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0" name="Line 10143"/>
              <p:cNvSpPr>
                <a:spLocks noChangeShapeType="1"/>
              </p:cNvSpPr>
              <p:nvPr/>
            </p:nvSpPr>
            <p:spPr bwMode="auto">
              <a:xfrm flipV="1">
                <a:off x="1849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1" name="Line 10144"/>
              <p:cNvSpPr>
                <a:spLocks noChangeShapeType="1"/>
              </p:cNvSpPr>
              <p:nvPr/>
            </p:nvSpPr>
            <p:spPr bwMode="auto">
              <a:xfrm>
                <a:off x="2066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2" name="Line 10145"/>
              <p:cNvSpPr>
                <a:spLocks noChangeShapeType="1"/>
              </p:cNvSpPr>
              <p:nvPr/>
            </p:nvSpPr>
            <p:spPr bwMode="auto">
              <a:xfrm flipV="1">
                <a:off x="2066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3" name="Line 10146"/>
              <p:cNvSpPr>
                <a:spLocks noChangeShapeType="1"/>
              </p:cNvSpPr>
              <p:nvPr/>
            </p:nvSpPr>
            <p:spPr bwMode="auto">
              <a:xfrm>
                <a:off x="2174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4" name="Line 10147"/>
              <p:cNvSpPr>
                <a:spLocks noChangeShapeType="1"/>
              </p:cNvSpPr>
              <p:nvPr/>
            </p:nvSpPr>
            <p:spPr bwMode="auto">
              <a:xfrm flipV="1">
                <a:off x="2174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5" name="Line 10148"/>
              <p:cNvSpPr>
                <a:spLocks noChangeShapeType="1"/>
              </p:cNvSpPr>
              <p:nvPr/>
            </p:nvSpPr>
            <p:spPr bwMode="auto">
              <a:xfrm>
                <a:off x="2282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6" name="Line 10149"/>
              <p:cNvSpPr>
                <a:spLocks noChangeShapeType="1"/>
              </p:cNvSpPr>
              <p:nvPr/>
            </p:nvSpPr>
            <p:spPr bwMode="auto">
              <a:xfrm flipV="1">
                <a:off x="2282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7" name="Line 10150"/>
              <p:cNvSpPr>
                <a:spLocks noChangeShapeType="1"/>
              </p:cNvSpPr>
              <p:nvPr/>
            </p:nvSpPr>
            <p:spPr bwMode="auto">
              <a:xfrm>
                <a:off x="2390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8" name="Line 10151"/>
              <p:cNvSpPr>
                <a:spLocks noChangeShapeType="1"/>
              </p:cNvSpPr>
              <p:nvPr/>
            </p:nvSpPr>
            <p:spPr bwMode="auto">
              <a:xfrm flipV="1">
                <a:off x="2390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9" name="Line 10152"/>
              <p:cNvSpPr>
                <a:spLocks noChangeShapeType="1"/>
              </p:cNvSpPr>
              <p:nvPr/>
            </p:nvSpPr>
            <p:spPr bwMode="auto">
              <a:xfrm>
                <a:off x="2607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0" name="Line 10153"/>
              <p:cNvSpPr>
                <a:spLocks noChangeShapeType="1"/>
              </p:cNvSpPr>
              <p:nvPr/>
            </p:nvSpPr>
            <p:spPr bwMode="auto">
              <a:xfrm flipV="1">
                <a:off x="2607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1" name="Line 10154"/>
              <p:cNvSpPr>
                <a:spLocks noChangeShapeType="1"/>
              </p:cNvSpPr>
              <p:nvPr/>
            </p:nvSpPr>
            <p:spPr bwMode="auto">
              <a:xfrm>
                <a:off x="2715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2" name="Line 10155"/>
              <p:cNvSpPr>
                <a:spLocks noChangeShapeType="1"/>
              </p:cNvSpPr>
              <p:nvPr/>
            </p:nvSpPr>
            <p:spPr bwMode="auto">
              <a:xfrm flipV="1">
                <a:off x="2715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3" name="Line 10156"/>
              <p:cNvSpPr>
                <a:spLocks noChangeShapeType="1"/>
              </p:cNvSpPr>
              <p:nvPr/>
            </p:nvSpPr>
            <p:spPr bwMode="auto">
              <a:xfrm>
                <a:off x="2823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4" name="Line 10157"/>
              <p:cNvSpPr>
                <a:spLocks noChangeShapeType="1"/>
              </p:cNvSpPr>
              <p:nvPr/>
            </p:nvSpPr>
            <p:spPr bwMode="auto">
              <a:xfrm flipV="1">
                <a:off x="2823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5" name="Line 10158"/>
              <p:cNvSpPr>
                <a:spLocks noChangeShapeType="1"/>
              </p:cNvSpPr>
              <p:nvPr/>
            </p:nvSpPr>
            <p:spPr bwMode="auto">
              <a:xfrm>
                <a:off x="2931" y="2121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6" name="Line 10159"/>
              <p:cNvSpPr>
                <a:spLocks noChangeShapeType="1"/>
              </p:cNvSpPr>
              <p:nvPr/>
            </p:nvSpPr>
            <p:spPr bwMode="auto">
              <a:xfrm flipV="1">
                <a:off x="2931" y="210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7" name="Line 10160"/>
              <p:cNvSpPr>
                <a:spLocks noChangeShapeType="1"/>
              </p:cNvSpPr>
              <p:nvPr/>
            </p:nvSpPr>
            <p:spPr bwMode="auto">
              <a:xfrm flipH="1">
                <a:off x="583" y="2062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8" name="Line 10161"/>
              <p:cNvSpPr>
                <a:spLocks noChangeShapeType="1"/>
              </p:cNvSpPr>
              <p:nvPr/>
            </p:nvSpPr>
            <p:spPr bwMode="auto">
              <a:xfrm>
                <a:off x="593" y="2062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9" name="Line 10162"/>
              <p:cNvSpPr>
                <a:spLocks noChangeShapeType="1"/>
              </p:cNvSpPr>
              <p:nvPr/>
            </p:nvSpPr>
            <p:spPr bwMode="auto">
              <a:xfrm flipH="1">
                <a:off x="583" y="2003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0" name="Line 10163"/>
              <p:cNvSpPr>
                <a:spLocks noChangeShapeType="1"/>
              </p:cNvSpPr>
              <p:nvPr/>
            </p:nvSpPr>
            <p:spPr bwMode="auto">
              <a:xfrm>
                <a:off x="593" y="2003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1" name="Line 10164"/>
              <p:cNvSpPr>
                <a:spLocks noChangeShapeType="1"/>
              </p:cNvSpPr>
              <p:nvPr/>
            </p:nvSpPr>
            <p:spPr bwMode="auto">
              <a:xfrm flipH="1">
                <a:off x="583" y="1944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2" name="Line 10165"/>
              <p:cNvSpPr>
                <a:spLocks noChangeShapeType="1"/>
              </p:cNvSpPr>
              <p:nvPr/>
            </p:nvSpPr>
            <p:spPr bwMode="auto">
              <a:xfrm>
                <a:off x="593" y="1944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3" name="Line 10166"/>
              <p:cNvSpPr>
                <a:spLocks noChangeShapeType="1"/>
              </p:cNvSpPr>
              <p:nvPr/>
            </p:nvSpPr>
            <p:spPr bwMode="auto">
              <a:xfrm flipH="1">
                <a:off x="583" y="1826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4" name="Line 10167"/>
              <p:cNvSpPr>
                <a:spLocks noChangeShapeType="1"/>
              </p:cNvSpPr>
              <p:nvPr/>
            </p:nvSpPr>
            <p:spPr bwMode="auto">
              <a:xfrm>
                <a:off x="593" y="1826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5" name="Line 10168"/>
              <p:cNvSpPr>
                <a:spLocks noChangeShapeType="1"/>
              </p:cNvSpPr>
              <p:nvPr/>
            </p:nvSpPr>
            <p:spPr bwMode="auto">
              <a:xfrm flipH="1">
                <a:off x="583" y="1767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6" name="Line 10169"/>
              <p:cNvSpPr>
                <a:spLocks noChangeShapeType="1"/>
              </p:cNvSpPr>
              <p:nvPr/>
            </p:nvSpPr>
            <p:spPr bwMode="auto">
              <a:xfrm>
                <a:off x="593" y="1767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7" name="Line 10170"/>
              <p:cNvSpPr>
                <a:spLocks noChangeShapeType="1"/>
              </p:cNvSpPr>
              <p:nvPr/>
            </p:nvSpPr>
            <p:spPr bwMode="auto">
              <a:xfrm flipH="1">
                <a:off x="583" y="1708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8" name="Line 10171"/>
              <p:cNvSpPr>
                <a:spLocks noChangeShapeType="1"/>
              </p:cNvSpPr>
              <p:nvPr/>
            </p:nvSpPr>
            <p:spPr bwMode="auto">
              <a:xfrm>
                <a:off x="593" y="1708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9" name="Line 10172"/>
              <p:cNvSpPr>
                <a:spLocks noChangeShapeType="1"/>
              </p:cNvSpPr>
              <p:nvPr/>
            </p:nvSpPr>
            <p:spPr bwMode="auto">
              <a:xfrm flipH="1">
                <a:off x="583" y="1590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0" name="Line 10173"/>
              <p:cNvSpPr>
                <a:spLocks noChangeShapeType="1"/>
              </p:cNvSpPr>
              <p:nvPr/>
            </p:nvSpPr>
            <p:spPr bwMode="auto">
              <a:xfrm>
                <a:off x="593" y="1590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1" name="Line 10174"/>
              <p:cNvSpPr>
                <a:spLocks noChangeShapeType="1"/>
              </p:cNvSpPr>
              <p:nvPr/>
            </p:nvSpPr>
            <p:spPr bwMode="auto">
              <a:xfrm flipH="1">
                <a:off x="583" y="1531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2" name="Line 10175"/>
              <p:cNvSpPr>
                <a:spLocks noChangeShapeType="1"/>
              </p:cNvSpPr>
              <p:nvPr/>
            </p:nvSpPr>
            <p:spPr bwMode="auto">
              <a:xfrm>
                <a:off x="593" y="1531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3" name="Line 10176"/>
              <p:cNvSpPr>
                <a:spLocks noChangeShapeType="1"/>
              </p:cNvSpPr>
              <p:nvPr/>
            </p:nvSpPr>
            <p:spPr bwMode="auto">
              <a:xfrm flipH="1">
                <a:off x="583" y="1472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4" name="Line 10177"/>
              <p:cNvSpPr>
                <a:spLocks noChangeShapeType="1"/>
              </p:cNvSpPr>
              <p:nvPr/>
            </p:nvSpPr>
            <p:spPr bwMode="auto">
              <a:xfrm>
                <a:off x="593" y="1472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5" name="Line 10178"/>
              <p:cNvSpPr>
                <a:spLocks noChangeShapeType="1"/>
              </p:cNvSpPr>
              <p:nvPr/>
            </p:nvSpPr>
            <p:spPr bwMode="auto">
              <a:xfrm flipH="1">
                <a:off x="583" y="1354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6" name="Line 10179"/>
              <p:cNvSpPr>
                <a:spLocks noChangeShapeType="1"/>
              </p:cNvSpPr>
              <p:nvPr/>
            </p:nvSpPr>
            <p:spPr bwMode="auto">
              <a:xfrm>
                <a:off x="593" y="1354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7" name="Line 10180"/>
              <p:cNvSpPr>
                <a:spLocks noChangeShapeType="1"/>
              </p:cNvSpPr>
              <p:nvPr/>
            </p:nvSpPr>
            <p:spPr bwMode="auto">
              <a:xfrm flipH="1">
                <a:off x="583" y="1295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8" name="Line 10181"/>
              <p:cNvSpPr>
                <a:spLocks noChangeShapeType="1"/>
              </p:cNvSpPr>
              <p:nvPr/>
            </p:nvSpPr>
            <p:spPr bwMode="auto">
              <a:xfrm>
                <a:off x="593" y="1295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9" name="Line 10182"/>
              <p:cNvSpPr>
                <a:spLocks noChangeShapeType="1"/>
              </p:cNvSpPr>
              <p:nvPr/>
            </p:nvSpPr>
            <p:spPr bwMode="auto">
              <a:xfrm flipH="1">
                <a:off x="583" y="1236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0" name="Line 10183"/>
              <p:cNvSpPr>
                <a:spLocks noChangeShapeType="1"/>
              </p:cNvSpPr>
              <p:nvPr/>
            </p:nvSpPr>
            <p:spPr bwMode="auto">
              <a:xfrm>
                <a:off x="593" y="1236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1" name="Line 10184"/>
              <p:cNvSpPr>
                <a:spLocks noChangeShapeType="1"/>
              </p:cNvSpPr>
              <p:nvPr/>
            </p:nvSpPr>
            <p:spPr bwMode="auto">
              <a:xfrm flipH="1">
                <a:off x="583" y="1118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2" name="Line 10185"/>
              <p:cNvSpPr>
                <a:spLocks noChangeShapeType="1"/>
              </p:cNvSpPr>
              <p:nvPr/>
            </p:nvSpPr>
            <p:spPr bwMode="auto">
              <a:xfrm>
                <a:off x="593" y="1118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3" name="Line 10186"/>
              <p:cNvSpPr>
                <a:spLocks noChangeShapeType="1"/>
              </p:cNvSpPr>
              <p:nvPr/>
            </p:nvSpPr>
            <p:spPr bwMode="auto">
              <a:xfrm flipH="1">
                <a:off x="583" y="1059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4" name="Line 10187"/>
              <p:cNvSpPr>
                <a:spLocks noChangeShapeType="1"/>
              </p:cNvSpPr>
              <p:nvPr/>
            </p:nvSpPr>
            <p:spPr bwMode="auto">
              <a:xfrm>
                <a:off x="593" y="1059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5" name="Line 10188"/>
              <p:cNvSpPr>
                <a:spLocks noChangeShapeType="1"/>
              </p:cNvSpPr>
              <p:nvPr/>
            </p:nvSpPr>
            <p:spPr bwMode="auto">
              <a:xfrm flipH="1">
                <a:off x="583" y="1000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6" name="Line 10189"/>
              <p:cNvSpPr>
                <a:spLocks noChangeShapeType="1"/>
              </p:cNvSpPr>
              <p:nvPr/>
            </p:nvSpPr>
            <p:spPr bwMode="auto">
              <a:xfrm>
                <a:off x="593" y="1000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7" name="Line 10190"/>
              <p:cNvSpPr>
                <a:spLocks noChangeShapeType="1"/>
              </p:cNvSpPr>
              <p:nvPr/>
            </p:nvSpPr>
            <p:spPr bwMode="auto">
              <a:xfrm flipH="1">
                <a:off x="583" y="882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8" name="Line 10191"/>
              <p:cNvSpPr>
                <a:spLocks noChangeShapeType="1"/>
              </p:cNvSpPr>
              <p:nvPr/>
            </p:nvSpPr>
            <p:spPr bwMode="auto">
              <a:xfrm>
                <a:off x="593" y="882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9" name="Line 10192"/>
              <p:cNvSpPr>
                <a:spLocks noChangeShapeType="1"/>
              </p:cNvSpPr>
              <p:nvPr/>
            </p:nvSpPr>
            <p:spPr bwMode="auto">
              <a:xfrm flipH="1">
                <a:off x="583" y="823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0" name="Line 10193"/>
              <p:cNvSpPr>
                <a:spLocks noChangeShapeType="1"/>
              </p:cNvSpPr>
              <p:nvPr/>
            </p:nvSpPr>
            <p:spPr bwMode="auto">
              <a:xfrm>
                <a:off x="593" y="823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1" name="Line 10194"/>
              <p:cNvSpPr>
                <a:spLocks noChangeShapeType="1"/>
              </p:cNvSpPr>
              <p:nvPr/>
            </p:nvSpPr>
            <p:spPr bwMode="auto">
              <a:xfrm flipH="1">
                <a:off x="583" y="763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2" name="Line 10195"/>
              <p:cNvSpPr>
                <a:spLocks noChangeShapeType="1"/>
              </p:cNvSpPr>
              <p:nvPr/>
            </p:nvSpPr>
            <p:spPr bwMode="auto">
              <a:xfrm>
                <a:off x="593" y="763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3" name="Line 10196"/>
              <p:cNvSpPr>
                <a:spLocks noChangeShapeType="1"/>
              </p:cNvSpPr>
              <p:nvPr/>
            </p:nvSpPr>
            <p:spPr bwMode="auto">
              <a:xfrm flipV="1">
                <a:off x="578" y="2069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4" name="Line 10197"/>
              <p:cNvSpPr>
                <a:spLocks noChangeShapeType="1"/>
              </p:cNvSpPr>
              <p:nvPr/>
            </p:nvSpPr>
            <p:spPr bwMode="auto">
              <a:xfrm>
                <a:off x="593" y="2069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5" name="Line 10198"/>
              <p:cNvSpPr>
                <a:spLocks noChangeShapeType="1"/>
              </p:cNvSpPr>
              <p:nvPr/>
            </p:nvSpPr>
            <p:spPr bwMode="auto">
              <a:xfrm>
                <a:off x="609" y="2069"/>
                <a:ext cx="18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6" name="Line 10199"/>
              <p:cNvSpPr>
                <a:spLocks noChangeShapeType="1"/>
              </p:cNvSpPr>
              <p:nvPr/>
            </p:nvSpPr>
            <p:spPr bwMode="auto">
              <a:xfrm flipV="1">
                <a:off x="627" y="2085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7" name="Line 10200"/>
              <p:cNvSpPr>
                <a:spLocks noChangeShapeType="1"/>
              </p:cNvSpPr>
              <p:nvPr/>
            </p:nvSpPr>
            <p:spPr bwMode="auto">
              <a:xfrm>
                <a:off x="643" y="208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8" name="Line 10201"/>
              <p:cNvSpPr>
                <a:spLocks noChangeShapeType="1"/>
              </p:cNvSpPr>
              <p:nvPr/>
            </p:nvSpPr>
            <p:spPr bwMode="auto">
              <a:xfrm>
                <a:off x="658" y="209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9" name="Line 10202"/>
              <p:cNvSpPr>
                <a:spLocks noChangeShapeType="1"/>
              </p:cNvSpPr>
              <p:nvPr/>
            </p:nvSpPr>
            <p:spPr bwMode="auto">
              <a:xfrm>
                <a:off x="673" y="2090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0" name="Line 10203"/>
              <p:cNvSpPr>
                <a:spLocks noChangeShapeType="1"/>
              </p:cNvSpPr>
              <p:nvPr/>
            </p:nvSpPr>
            <p:spPr bwMode="auto">
              <a:xfrm>
                <a:off x="692" y="210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1" name="Line 10204"/>
              <p:cNvSpPr>
                <a:spLocks noChangeShapeType="1"/>
              </p:cNvSpPr>
              <p:nvPr/>
            </p:nvSpPr>
            <p:spPr bwMode="auto">
              <a:xfrm flipV="1">
                <a:off x="707" y="210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2" name="Line 10205"/>
              <p:cNvSpPr>
                <a:spLocks noChangeShapeType="1"/>
              </p:cNvSpPr>
              <p:nvPr/>
            </p:nvSpPr>
            <p:spPr bwMode="auto">
              <a:xfrm>
                <a:off x="722" y="210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3" name="Line 10206"/>
              <p:cNvSpPr>
                <a:spLocks noChangeShapeType="1"/>
              </p:cNvSpPr>
              <p:nvPr/>
            </p:nvSpPr>
            <p:spPr bwMode="auto">
              <a:xfrm>
                <a:off x="737" y="210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4" name="Line 10207"/>
              <p:cNvSpPr>
                <a:spLocks noChangeShapeType="1"/>
              </p:cNvSpPr>
              <p:nvPr/>
            </p:nvSpPr>
            <p:spPr bwMode="auto">
              <a:xfrm>
                <a:off x="756" y="210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5" name="Line 10208"/>
              <p:cNvSpPr>
                <a:spLocks noChangeShapeType="1"/>
              </p:cNvSpPr>
              <p:nvPr/>
            </p:nvSpPr>
            <p:spPr bwMode="auto">
              <a:xfrm>
                <a:off x="771" y="210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6" name="Line 10209"/>
              <p:cNvSpPr>
                <a:spLocks noChangeShapeType="1"/>
              </p:cNvSpPr>
              <p:nvPr/>
            </p:nvSpPr>
            <p:spPr bwMode="auto">
              <a:xfrm>
                <a:off x="786" y="2105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7" name="Line 10210"/>
              <p:cNvSpPr>
                <a:spLocks noChangeShapeType="1"/>
              </p:cNvSpPr>
              <p:nvPr/>
            </p:nvSpPr>
            <p:spPr bwMode="auto">
              <a:xfrm>
                <a:off x="802" y="2110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8" name="Line 10211"/>
              <p:cNvSpPr>
                <a:spLocks noChangeShapeType="1"/>
              </p:cNvSpPr>
              <p:nvPr/>
            </p:nvSpPr>
            <p:spPr bwMode="auto">
              <a:xfrm flipV="1">
                <a:off x="821" y="210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9" name="Line 10212"/>
              <p:cNvSpPr>
                <a:spLocks noChangeShapeType="1"/>
              </p:cNvSpPr>
              <p:nvPr/>
            </p:nvSpPr>
            <p:spPr bwMode="auto">
              <a:xfrm>
                <a:off x="836" y="210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0" name="Line 10213"/>
              <p:cNvSpPr>
                <a:spLocks noChangeShapeType="1"/>
              </p:cNvSpPr>
              <p:nvPr/>
            </p:nvSpPr>
            <p:spPr bwMode="auto">
              <a:xfrm>
                <a:off x="851" y="2105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1" name="Line 10214"/>
              <p:cNvSpPr>
                <a:spLocks noChangeShapeType="1"/>
              </p:cNvSpPr>
              <p:nvPr/>
            </p:nvSpPr>
            <p:spPr bwMode="auto">
              <a:xfrm flipV="1">
                <a:off x="866" y="211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2" name="Line 10215"/>
              <p:cNvSpPr>
                <a:spLocks noChangeShapeType="1"/>
              </p:cNvSpPr>
              <p:nvPr/>
            </p:nvSpPr>
            <p:spPr bwMode="auto">
              <a:xfrm flipV="1">
                <a:off x="885" y="210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3" name="Line 10216"/>
              <p:cNvSpPr>
                <a:spLocks noChangeShapeType="1"/>
              </p:cNvSpPr>
              <p:nvPr/>
            </p:nvSpPr>
            <p:spPr bwMode="auto">
              <a:xfrm>
                <a:off x="900" y="210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4" name="Line 10217"/>
              <p:cNvSpPr>
                <a:spLocks noChangeShapeType="1"/>
              </p:cNvSpPr>
              <p:nvPr/>
            </p:nvSpPr>
            <p:spPr bwMode="auto">
              <a:xfrm>
                <a:off x="915" y="210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5" name="Line 10218"/>
              <p:cNvSpPr>
                <a:spLocks noChangeShapeType="1"/>
              </p:cNvSpPr>
              <p:nvPr/>
            </p:nvSpPr>
            <p:spPr bwMode="auto">
              <a:xfrm>
                <a:off x="934" y="210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6" name="Line 10219"/>
              <p:cNvSpPr>
                <a:spLocks noChangeShapeType="1"/>
              </p:cNvSpPr>
              <p:nvPr/>
            </p:nvSpPr>
            <p:spPr bwMode="auto">
              <a:xfrm>
                <a:off x="949" y="210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7" name="Line 10220"/>
              <p:cNvSpPr>
                <a:spLocks noChangeShapeType="1"/>
              </p:cNvSpPr>
              <p:nvPr/>
            </p:nvSpPr>
            <p:spPr bwMode="auto">
              <a:xfrm>
                <a:off x="964" y="210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8" name="Line 10221"/>
              <p:cNvSpPr>
                <a:spLocks noChangeShapeType="1"/>
              </p:cNvSpPr>
              <p:nvPr/>
            </p:nvSpPr>
            <p:spPr bwMode="auto">
              <a:xfrm>
                <a:off x="980" y="2105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9" name="Line 10222"/>
              <p:cNvSpPr>
                <a:spLocks noChangeShapeType="1"/>
              </p:cNvSpPr>
              <p:nvPr/>
            </p:nvSpPr>
            <p:spPr bwMode="auto">
              <a:xfrm>
                <a:off x="998" y="210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0" name="Line 10223"/>
              <p:cNvSpPr>
                <a:spLocks noChangeShapeType="1"/>
              </p:cNvSpPr>
              <p:nvPr/>
            </p:nvSpPr>
            <p:spPr bwMode="auto">
              <a:xfrm>
                <a:off x="1014" y="210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1" name="Line 10224"/>
              <p:cNvSpPr>
                <a:spLocks noChangeShapeType="1"/>
              </p:cNvSpPr>
              <p:nvPr/>
            </p:nvSpPr>
            <p:spPr bwMode="auto">
              <a:xfrm>
                <a:off x="1029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2" name="Line 10225"/>
              <p:cNvSpPr>
                <a:spLocks noChangeShapeType="1"/>
              </p:cNvSpPr>
              <p:nvPr/>
            </p:nvSpPr>
            <p:spPr bwMode="auto">
              <a:xfrm>
                <a:off x="1044" y="2110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3" name="Line 10226"/>
              <p:cNvSpPr>
                <a:spLocks noChangeShapeType="1"/>
              </p:cNvSpPr>
              <p:nvPr/>
            </p:nvSpPr>
            <p:spPr bwMode="auto">
              <a:xfrm>
                <a:off x="1063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4" name="Line 10227"/>
              <p:cNvSpPr>
                <a:spLocks noChangeShapeType="1"/>
              </p:cNvSpPr>
              <p:nvPr/>
            </p:nvSpPr>
            <p:spPr bwMode="auto">
              <a:xfrm flipV="1">
                <a:off x="1078" y="2105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5" name="Line 10228"/>
              <p:cNvSpPr>
                <a:spLocks noChangeShapeType="1"/>
              </p:cNvSpPr>
              <p:nvPr/>
            </p:nvSpPr>
            <p:spPr bwMode="auto">
              <a:xfrm>
                <a:off x="1093" y="2105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6" name="Line 10229"/>
              <p:cNvSpPr>
                <a:spLocks noChangeShapeType="1"/>
              </p:cNvSpPr>
              <p:nvPr/>
            </p:nvSpPr>
            <p:spPr bwMode="auto">
              <a:xfrm>
                <a:off x="1108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7" name="Line 10230"/>
              <p:cNvSpPr>
                <a:spLocks noChangeShapeType="1"/>
              </p:cNvSpPr>
              <p:nvPr/>
            </p:nvSpPr>
            <p:spPr bwMode="auto">
              <a:xfrm flipV="1">
                <a:off x="1127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8" name="Line 10231"/>
              <p:cNvSpPr>
                <a:spLocks noChangeShapeType="1"/>
              </p:cNvSpPr>
              <p:nvPr/>
            </p:nvSpPr>
            <p:spPr bwMode="auto">
              <a:xfrm flipV="1">
                <a:off x="1142" y="210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9" name="Line 10232"/>
              <p:cNvSpPr>
                <a:spLocks noChangeShapeType="1"/>
              </p:cNvSpPr>
              <p:nvPr/>
            </p:nvSpPr>
            <p:spPr bwMode="auto">
              <a:xfrm>
                <a:off x="1157" y="2105"/>
                <a:ext cx="16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0" name="Line 10233"/>
              <p:cNvSpPr>
                <a:spLocks noChangeShapeType="1"/>
              </p:cNvSpPr>
              <p:nvPr/>
            </p:nvSpPr>
            <p:spPr bwMode="auto">
              <a:xfrm>
                <a:off x="1173" y="2115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1" name="Line 10234"/>
              <p:cNvSpPr>
                <a:spLocks noChangeShapeType="1"/>
              </p:cNvSpPr>
              <p:nvPr/>
            </p:nvSpPr>
            <p:spPr bwMode="auto">
              <a:xfrm>
                <a:off x="1191" y="211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2" name="Line 10235"/>
              <p:cNvSpPr>
                <a:spLocks noChangeShapeType="1"/>
              </p:cNvSpPr>
              <p:nvPr/>
            </p:nvSpPr>
            <p:spPr bwMode="auto">
              <a:xfrm>
                <a:off x="1207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3" name="Line 10236"/>
              <p:cNvSpPr>
                <a:spLocks noChangeShapeType="1"/>
              </p:cNvSpPr>
              <p:nvPr/>
            </p:nvSpPr>
            <p:spPr bwMode="auto">
              <a:xfrm>
                <a:off x="1222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4" name="Line 10237"/>
              <p:cNvSpPr>
                <a:spLocks noChangeShapeType="1"/>
              </p:cNvSpPr>
              <p:nvPr/>
            </p:nvSpPr>
            <p:spPr bwMode="auto">
              <a:xfrm>
                <a:off x="1237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5" name="Line 10238"/>
              <p:cNvSpPr>
                <a:spLocks noChangeShapeType="1"/>
              </p:cNvSpPr>
              <p:nvPr/>
            </p:nvSpPr>
            <p:spPr bwMode="auto">
              <a:xfrm>
                <a:off x="1256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6" name="Line 10239"/>
              <p:cNvSpPr>
                <a:spLocks noChangeShapeType="1"/>
              </p:cNvSpPr>
              <p:nvPr/>
            </p:nvSpPr>
            <p:spPr bwMode="auto">
              <a:xfrm>
                <a:off x="1271" y="211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7" name="Line 10240"/>
              <p:cNvSpPr>
                <a:spLocks noChangeShapeType="1"/>
              </p:cNvSpPr>
              <p:nvPr/>
            </p:nvSpPr>
            <p:spPr bwMode="auto">
              <a:xfrm flipV="1">
                <a:off x="1286" y="211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8" name="Line 10241"/>
              <p:cNvSpPr>
                <a:spLocks noChangeShapeType="1"/>
              </p:cNvSpPr>
              <p:nvPr/>
            </p:nvSpPr>
            <p:spPr bwMode="auto">
              <a:xfrm flipV="1">
                <a:off x="1301" y="211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9" name="Line 10242"/>
              <p:cNvSpPr>
                <a:spLocks noChangeShapeType="1"/>
              </p:cNvSpPr>
              <p:nvPr/>
            </p:nvSpPr>
            <p:spPr bwMode="auto">
              <a:xfrm flipV="1">
                <a:off x="1320" y="210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0" name="Line 10243"/>
              <p:cNvSpPr>
                <a:spLocks noChangeShapeType="1"/>
              </p:cNvSpPr>
              <p:nvPr/>
            </p:nvSpPr>
            <p:spPr bwMode="auto">
              <a:xfrm flipV="1">
                <a:off x="1335" y="210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1" name="Line 10244"/>
              <p:cNvSpPr>
                <a:spLocks noChangeShapeType="1"/>
              </p:cNvSpPr>
              <p:nvPr/>
            </p:nvSpPr>
            <p:spPr bwMode="auto">
              <a:xfrm>
                <a:off x="1350" y="210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2" name="Line 10245"/>
              <p:cNvSpPr>
                <a:spLocks noChangeShapeType="1"/>
              </p:cNvSpPr>
              <p:nvPr/>
            </p:nvSpPr>
            <p:spPr bwMode="auto">
              <a:xfrm flipV="1">
                <a:off x="1369" y="2100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3" name="Line 10246"/>
              <p:cNvSpPr>
                <a:spLocks noChangeShapeType="1"/>
              </p:cNvSpPr>
              <p:nvPr/>
            </p:nvSpPr>
            <p:spPr bwMode="auto">
              <a:xfrm>
                <a:off x="1385" y="210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4" name="Line 10247"/>
              <p:cNvSpPr>
                <a:spLocks noChangeShapeType="1"/>
              </p:cNvSpPr>
              <p:nvPr/>
            </p:nvSpPr>
            <p:spPr bwMode="auto">
              <a:xfrm flipV="1">
                <a:off x="1400" y="2090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5" name="Line 10248"/>
              <p:cNvSpPr>
                <a:spLocks noChangeShapeType="1"/>
              </p:cNvSpPr>
              <p:nvPr/>
            </p:nvSpPr>
            <p:spPr bwMode="auto">
              <a:xfrm>
                <a:off x="1415" y="209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6" name="Line 10249"/>
              <p:cNvSpPr>
                <a:spLocks noChangeShapeType="1"/>
              </p:cNvSpPr>
              <p:nvPr/>
            </p:nvSpPr>
            <p:spPr bwMode="auto">
              <a:xfrm flipV="1">
                <a:off x="1434" y="209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7" name="Line 10250"/>
              <p:cNvSpPr>
                <a:spLocks noChangeShapeType="1"/>
              </p:cNvSpPr>
              <p:nvPr/>
            </p:nvSpPr>
            <p:spPr bwMode="auto">
              <a:xfrm flipV="1">
                <a:off x="1449" y="2080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8" name="Line 10251"/>
              <p:cNvSpPr>
                <a:spLocks noChangeShapeType="1"/>
              </p:cNvSpPr>
              <p:nvPr/>
            </p:nvSpPr>
            <p:spPr bwMode="auto">
              <a:xfrm flipV="1">
                <a:off x="1464" y="2069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9" name="Line 10252"/>
              <p:cNvSpPr>
                <a:spLocks noChangeShapeType="1"/>
              </p:cNvSpPr>
              <p:nvPr/>
            </p:nvSpPr>
            <p:spPr bwMode="auto">
              <a:xfrm flipV="1">
                <a:off x="1479" y="2064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0" name="Line 10253"/>
              <p:cNvSpPr>
                <a:spLocks noChangeShapeType="1"/>
              </p:cNvSpPr>
              <p:nvPr/>
            </p:nvSpPr>
            <p:spPr bwMode="auto">
              <a:xfrm flipV="1">
                <a:off x="1498" y="2059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1" name="Line 10254"/>
              <p:cNvSpPr>
                <a:spLocks noChangeShapeType="1"/>
              </p:cNvSpPr>
              <p:nvPr/>
            </p:nvSpPr>
            <p:spPr bwMode="auto">
              <a:xfrm flipV="1">
                <a:off x="1513" y="2038"/>
                <a:ext cx="15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2" name="Line 10255"/>
              <p:cNvSpPr>
                <a:spLocks noChangeShapeType="1"/>
              </p:cNvSpPr>
              <p:nvPr/>
            </p:nvSpPr>
            <p:spPr bwMode="auto">
              <a:xfrm>
                <a:off x="1528" y="203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3" name="Line 10256"/>
              <p:cNvSpPr>
                <a:spLocks noChangeShapeType="1"/>
              </p:cNvSpPr>
              <p:nvPr/>
            </p:nvSpPr>
            <p:spPr bwMode="auto">
              <a:xfrm>
                <a:off x="1543" y="2038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4" name="Line 10257"/>
              <p:cNvSpPr>
                <a:spLocks noChangeShapeType="1"/>
              </p:cNvSpPr>
              <p:nvPr/>
            </p:nvSpPr>
            <p:spPr bwMode="auto">
              <a:xfrm flipV="1">
                <a:off x="1562" y="2018"/>
                <a:ext cx="16" cy="2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5" name="Line 10258"/>
              <p:cNvSpPr>
                <a:spLocks noChangeShapeType="1"/>
              </p:cNvSpPr>
              <p:nvPr/>
            </p:nvSpPr>
            <p:spPr bwMode="auto">
              <a:xfrm>
                <a:off x="1578" y="2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6" name="Line 10259"/>
              <p:cNvSpPr>
                <a:spLocks noChangeShapeType="1"/>
              </p:cNvSpPr>
              <p:nvPr/>
            </p:nvSpPr>
            <p:spPr bwMode="auto">
              <a:xfrm flipV="1">
                <a:off x="1593" y="1997"/>
                <a:ext cx="15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7" name="Line 10260"/>
              <p:cNvSpPr>
                <a:spLocks noChangeShapeType="1"/>
              </p:cNvSpPr>
              <p:nvPr/>
            </p:nvSpPr>
            <p:spPr bwMode="auto">
              <a:xfrm flipV="1">
                <a:off x="1608" y="1982"/>
                <a:ext cx="19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8" name="Line 10261"/>
              <p:cNvSpPr>
                <a:spLocks noChangeShapeType="1"/>
              </p:cNvSpPr>
              <p:nvPr/>
            </p:nvSpPr>
            <p:spPr bwMode="auto">
              <a:xfrm flipV="1">
                <a:off x="1627" y="1946"/>
                <a:ext cx="15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9" name="Line 10262"/>
              <p:cNvSpPr>
                <a:spLocks noChangeShapeType="1"/>
              </p:cNvSpPr>
              <p:nvPr/>
            </p:nvSpPr>
            <p:spPr bwMode="auto">
              <a:xfrm>
                <a:off x="1642" y="1946"/>
                <a:ext cx="15" cy="2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0" name="Line 10263"/>
              <p:cNvSpPr>
                <a:spLocks noChangeShapeType="1"/>
              </p:cNvSpPr>
              <p:nvPr/>
            </p:nvSpPr>
            <p:spPr bwMode="auto">
              <a:xfrm>
                <a:off x="1657" y="1966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1" name="Line 10264"/>
              <p:cNvSpPr>
                <a:spLocks noChangeShapeType="1"/>
              </p:cNvSpPr>
              <p:nvPr/>
            </p:nvSpPr>
            <p:spPr bwMode="auto">
              <a:xfrm flipV="1">
                <a:off x="1672" y="1961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2" name="Line 10265"/>
              <p:cNvSpPr>
                <a:spLocks noChangeShapeType="1"/>
              </p:cNvSpPr>
              <p:nvPr/>
            </p:nvSpPr>
            <p:spPr bwMode="auto">
              <a:xfrm>
                <a:off x="1691" y="196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3" name="Line 10266"/>
              <p:cNvSpPr>
                <a:spLocks noChangeShapeType="1"/>
              </p:cNvSpPr>
              <p:nvPr/>
            </p:nvSpPr>
            <p:spPr bwMode="auto">
              <a:xfrm>
                <a:off x="1706" y="1961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4" name="Line 10267"/>
              <p:cNvSpPr>
                <a:spLocks noChangeShapeType="1"/>
              </p:cNvSpPr>
              <p:nvPr/>
            </p:nvSpPr>
            <p:spPr bwMode="auto">
              <a:xfrm flipV="1">
                <a:off x="1721" y="1961"/>
                <a:ext cx="16" cy="1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5" name="Line 10268"/>
              <p:cNvSpPr>
                <a:spLocks noChangeShapeType="1"/>
              </p:cNvSpPr>
              <p:nvPr/>
            </p:nvSpPr>
            <p:spPr bwMode="auto">
              <a:xfrm flipV="1">
                <a:off x="1737" y="1946"/>
                <a:ext cx="18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6" name="Line 10269"/>
              <p:cNvSpPr>
                <a:spLocks noChangeShapeType="1"/>
              </p:cNvSpPr>
              <p:nvPr/>
            </p:nvSpPr>
            <p:spPr bwMode="auto">
              <a:xfrm flipV="1">
                <a:off x="1755" y="1930"/>
                <a:ext cx="16" cy="1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7" name="Line 10270"/>
              <p:cNvSpPr>
                <a:spLocks noChangeShapeType="1"/>
              </p:cNvSpPr>
              <p:nvPr/>
            </p:nvSpPr>
            <p:spPr bwMode="auto">
              <a:xfrm flipV="1">
                <a:off x="1771" y="1910"/>
                <a:ext cx="15" cy="2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8" name="Line 10271"/>
              <p:cNvSpPr>
                <a:spLocks noChangeShapeType="1"/>
              </p:cNvSpPr>
              <p:nvPr/>
            </p:nvSpPr>
            <p:spPr bwMode="auto">
              <a:xfrm flipV="1">
                <a:off x="1786" y="1905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9" name="Line 10272"/>
              <p:cNvSpPr>
                <a:spLocks noChangeShapeType="1"/>
              </p:cNvSpPr>
              <p:nvPr/>
            </p:nvSpPr>
            <p:spPr bwMode="auto">
              <a:xfrm flipV="1">
                <a:off x="1805" y="1879"/>
                <a:ext cx="15" cy="2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0" name="Line 10273"/>
              <p:cNvSpPr>
                <a:spLocks noChangeShapeType="1"/>
              </p:cNvSpPr>
              <p:nvPr/>
            </p:nvSpPr>
            <p:spPr bwMode="auto">
              <a:xfrm flipV="1">
                <a:off x="1820" y="1843"/>
                <a:ext cx="15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1" name="Line 10274"/>
              <p:cNvSpPr>
                <a:spLocks noChangeShapeType="1"/>
              </p:cNvSpPr>
              <p:nvPr/>
            </p:nvSpPr>
            <p:spPr bwMode="auto">
              <a:xfrm>
                <a:off x="1835" y="1843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2" name="Line 10275"/>
              <p:cNvSpPr>
                <a:spLocks noChangeShapeType="1"/>
              </p:cNvSpPr>
              <p:nvPr/>
            </p:nvSpPr>
            <p:spPr bwMode="auto">
              <a:xfrm flipV="1">
                <a:off x="1850" y="1828"/>
                <a:ext cx="19" cy="2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3" name="Line 10276"/>
              <p:cNvSpPr>
                <a:spLocks noChangeShapeType="1"/>
              </p:cNvSpPr>
              <p:nvPr/>
            </p:nvSpPr>
            <p:spPr bwMode="auto">
              <a:xfrm>
                <a:off x="1869" y="1828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4" name="Line 10277"/>
              <p:cNvSpPr>
                <a:spLocks noChangeShapeType="1"/>
              </p:cNvSpPr>
              <p:nvPr/>
            </p:nvSpPr>
            <p:spPr bwMode="auto">
              <a:xfrm flipV="1">
                <a:off x="1884" y="1838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5" name="Line 10278"/>
              <p:cNvSpPr>
                <a:spLocks noChangeShapeType="1"/>
              </p:cNvSpPr>
              <p:nvPr/>
            </p:nvSpPr>
            <p:spPr bwMode="auto">
              <a:xfrm flipV="1">
                <a:off x="1899" y="1802"/>
                <a:ext cx="15" cy="3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6" name="Line 10279"/>
              <p:cNvSpPr>
                <a:spLocks noChangeShapeType="1"/>
              </p:cNvSpPr>
              <p:nvPr/>
            </p:nvSpPr>
            <p:spPr bwMode="auto">
              <a:xfrm>
                <a:off x="1914" y="1802"/>
                <a:ext cx="19" cy="4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7" name="Line 10280"/>
              <p:cNvSpPr>
                <a:spLocks noChangeShapeType="1"/>
              </p:cNvSpPr>
              <p:nvPr/>
            </p:nvSpPr>
            <p:spPr bwMode="auto">
              <a:xfrm>
                <a:off x="1933" y="1843"/>
                <a:ext cx="16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8" name="Line 10281"/>
              <p:cNvSpPr>
                <a:spLocks noChangeShapeType="1"/>
              </p:cNvSpPr>
              <p:nvPr/>
            </p:nvSpPr>
            <p:spPr bwMode="auto">
              <a:xfrm>
                <a:off x="1949" y="1874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9" name="Line 10282"/>
              <p:cNvSpPr>
                <a:spLocks noChangeShapeType="1"/>
              </p:cNvSpPr>
              <p:nvPr/>
            </p:nvSpPr>
            <p:spPr bwMode="auto">
              <a:xfrm>
                <a:off x="1964" y="1884"/>
                <a:ext cx="15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0" name="Line 10283"/>
              <p:cNvSpPr>
                <a:spLocks noChangeShapeType="1"/>
              </p:cNvSpPr>
              <p:nvPr/>
            </p:nvSpPr>
            <p:spPr bwMode="auto">
              <a:xfrm>
                <a:off x="1979" y="1915"/>
                <a:ext cx="19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1" name="Line 10284"/>
              <p:cNvSpPr>
                <a:spLocks noChangeShapeType="1"/>
              </p:cNvSpPr>
              <p:nvPr/>
            </p:nvSpPr>
            <p:spPr bwMode="auto">
              <a:xfrm>
                <a:off x="1998" y="1936"/>
                <a:ext cx="15" cy="4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2" name="Line 10285"/>
              <p:cNvSpPr>
                <a:spLocks noChangeShapeType="1"/>
              </p:cNvSpPr>
              <p:nvPr/>
            </p:nvSpPr>
            <p:spPr bwMode="auto">
              <a:xfrm>
                <a:off x="2013" y="1982"/>
                <a:ext cx="15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3" name="Line 10286"/>
              <p:cNvSpPr>
                <a:spLocks noChangeShapeType="1"/>
              </p:cNvSpPr>
              <p:nvPr/>
            </p:nvSpPr>
            <p:spPr bwMode="auto">
              <a:xfrm>
                <a:off x="2028" y="2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4" name="Line 10287"/>
              <p:cNvSpPr>
                <a:spLocks noChangeShapeType="1"/>
              </p:cNvSpPr>
              <p:nvPr/>
            </p:nvSpPr>
            <p:spPr bwMode="auto">
              <a:xfrm>
                <a:off x="2043" y="2018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5" name="Line 10288"/>
              <p:cNvSpPr>
                <a:spLocks noChangeShapeType="1"/>
              </p:cNvSpPr>
              <p:nvPr/>
            </p:nvSpPr>
            <p:spPr bwMode="auto">
              <a:xfrm>
                <a:off x="2062" y="2028"/>
                <a:ext cx="15" cy="3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6" name="Line 10289"/>
              <p:cNvSpPr>
                <a:spLocks noChangeShapeType="1"/>
              </p:cNvSpPr>
              <p:nvPr/>
            </p:nvSpPr>
            <p:spPr bwMode="auto">
              <a:xfrm>
                <a:off x="2077" y="2059"/>
                <a:ext cx="15" cy="21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7" name="Line 10290"/>
              <p:cNvSpPr>
                <a:spLocks noChangeShapeType="1"/>
              </p:cNvSpPr>
              <p:nvPr/>
            </p:nvSpPr>
            <p:spPr bwMode="auto">
              <a:xfrm>
                <a:off x="2092" y="208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8" name="Line 10291"/>
              <p:cNvSpPr>
                <a:spLocks noChangeShapeType="1"/>
              </p:cNvSpPr>
              <p:nvPr/>
            </p:nvSpPr>
            <p:spPr bwMode="auto">
              <a:xfrm>
                <a:off x="2107" y="2080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9" name="Line 10292"/>
              <p:cNvSpPr>
                <a:spLocks noChangeShapeType="1"/>
              </p:cNvSpPr>
              <p:nvPr/>
            </p:nvSpPr>
            <p:spPr bwMode="auto">
              <a:xfrm>
                <a:off x="2126" y="2080"/>
                <a:ext cx="16" cy="1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0" name="Line 10293"/>
              <p:cNvSpPr>
                <a:spLocks noChangeShapeType="1"/>
              </p:cNvSpPr>
              <p:nvPr/>
            </p:nvSpPr>
            <p:spPr bwMode="auto">
              <a:xfrm>
                <a:off x="2142" y="209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1" name="Line 10294"/>
              <p:cNvSpPr>
                <a:spLocks noChangeShapeType="1"/>
              </p:cNvSpPr>
              <p:nvPr/>
            </p:nvSpPr>
            <p:spPr bwMode="auto">
              <a:xfrm>
                <a:off x="2157" y="209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2" name="Line 10295"/>
              <p:cNvSpPr>
                <a:spLocks noChangeShapeType="1"/>
              </p:cNvSpPr>
              <p:nvPr/>
            </p:nvSpPr>
            <p:spPr bwMode="auto">
              <a:xfrm>
                <a:off x="2172" y="209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3" name="Line 10296"/>
              <p:cNvSpPr>
                <a:spLocks noChangeShapeType="1"/>
              </p:cNvSpPr>
              <p:nvPr/>
            </p:nvSpPr>
            <p:spPr bwMode="auto">
              <a:xfrm flipV="1">
                <a:off x="2191" y="209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4" name="Line 10297"/>
              <p:cNvSpPr>
                <a:spLocks noChangeShapeType="1"/>
              </p:cNvSpPr>
              <p:nvPr/>
            </p:nvSpPr>
            <p:spPr bwMode="auto">
              <a:xfrm>
                <a:off x="2206" y="209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5" name="Line 10298"/>
              <p:cNvSpPr>
                <a:spLocks noChangeShapeType="1"/>
              </p:cNvSpPr>
              <p:nvPr/>
            </p:nvSpPr>
            <p:spPr bwMode="auto">
              <a:xfrm>
                <a:off x="2221" y="209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6" name="Line 10299"/>
              <p:cNvSpPr>
                <a:spLocks noChangeShapeType="1"/>
              </p:cNvSpPr>
              <p:nvPr/>
            </p:nvSpPr>
            <p:spPr bwMode="auto">
              <a:xfrm>
                <a:off x="2240" y="209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7" name="Line 10300"/>
              <p:cNvSpPr>
                <a:spLocks noChangeShapeType="1"/>
              </p:cNvSpPr>
              <p:nvPr/>
            </p:nvSpPr>
            <p:spPr bwMode="auto">
              <a:xfrm flipV="1">
                <a:off x="2255" y="209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8" name="Line 10301"/>
              <p:cNvSpPr>
                <a:spLocks noChangeShapeType="1"/>
              </p:cNvSpPr>
              <p:nvPr/>
            </p:nvSpPr>
            <p:spPr bwMode="auto">
              <a:xfrm>
                <a:off x="2270" y="209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9" name="Line 10302"/>
              <p:cNvSpPr>
                <a:spLocks noChangeShapeType="1"/>
              </p:cNvSpPr>
              <p:nvPr/>
            </p:nvSpPr>
            <p:spPr bwMode="auto">
              <a:xfrm>
                <a:off x="2285" y="2095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0" name="Line 10303"/>
              <p:cNvSpPr>
                <a:spLocks noChangeShapeType="1"/>
              </p:cNvSpPr>
              <p:nvPr/>
            </p:nvSpPr>
            <p:spPr bwMode="auto">
              <a:xfrm>
                <a:off x="2304" y="210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1" name="Line 10304"/>
              <p:cNvSpPr>
                <a:spLocks noChangeShapeType="1"/>
              </p:cNvSpPr>
              <p:nvPr/>
            </p:nvSpPr>
            <p:spPr bwMode="auto">
              <a:xfrm>
                <a:off x="2319" y="2100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2" name="Line 10305"/>
              <p:cNvSpPr>
                <a:spLocks noChangeShapeType="1"/>
              </p:cNvSpPr>
              <p:nvPr/>
            </p:nvSpPr>
            <p:spPr bwMode="auto">
              <a:xfrm flipV="1">
                <a:off x="2335" y="210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3" name="Line 10306"/>
              <p:cNvSpPr>
                <a:spLocks noChangeShapeType="1"/>
              </p:cNvSpPr>
              <p:nvPr/>
            </p:nvSpPr>
            <p:spPr bwMode="auto">
              <a:xfrm>
                <a:off x="2350" y="2100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4" name="Line 10307"/>
              <p:cNvSpPr>
                <a:spLocks noChangeShapeType="1"/>
              </p:cNvSpPr>
              <p:nvPr/>
            </p:nvSpPr>
            <p:spPr bwMode="auto">
              <a:xfrm>
                <a:off x="2369" y="210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5" name="Line 10308"/>
              <p:cNvSpPr>
                <a:spLocks noChangeShapeType="1"/>
              </p:cNvSpPr>
              <p:nvPr/>
            </p:nvSpPr>
            <p:spPr bwMode="auto">
              <a:xfrm>
                <a:off x="2384" y="210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6" name="Line 10309"/>
              <p:cNvSpPr>
                <a:spLocks noChangeShapeType="1"/>
              </p:cNvSpPr>
              <p:nvPr/>
            </p:nvSpPr>
            <p:spPr bwMode="auto">
              <a:xfrm>
                <a:off x="2399" y="210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7" name="Line 10310"/>
              <p:cNvSpPr>
                <a:spLocks noChangeShapeType="1"/>
              </p:cNvSpPr>
              <p:nvPr/>
            </p:nvSpPr>
            <p:spPr bwMode="auto">
              <a:xfrm>
                <a:off x="2414" y="2105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8" name="Line 10311"/>
              <p:cNvSpPr>
                <a:spLocks noChangeShapeType="1"/>
              </p:cNvSpPr>
              <p:nvPr/>
            </p:nvSpPr>
            <p:spPr bwMode="auto">
              <a:xfrm>
                <a:off x="2433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9" name="Line 10312"/>
              <p:cNvSpPr>
                <a:spLocks noChangeShapeType="1"/>
              </p:cNvSpPr>
              <p:nvPr/>
            </p:nvSpPr>
            <p:spPr bwMode="auto">
              <a:xfrm>
                <a:off x="2448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0" name="Line 10313"/>
              <p:cNvSpPr>
                <a:spLocks noChangeShapeType="1"/>
              </p:cNvSpPr>
              <p:nvPr/>
            </p:nvSpPr>
            <p:spPr bwMode="auto">
              <a:xfrm flipV="1">
                <a:off x="2463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1" name="Line 10314"/>
              <p:cNvSpPr>
                <a:spLocks noChangeShapeType="1"/>
              </p:cNvSpPr>
              <p:nvPr/>
            </p:nvSpPr>
            <p:spPr bwMode="auto">
              <a:xfrm>
                <a:off x="2478" y="211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2" name="Line 10315"/>
              <p:cNvSpPr>
                <a:spLocks noChangeShapeType="1"/>
              </p:cNvSpPr>
              <p:nvPr/>
            </p:nvSpPr>
            <p:spPr bwMode="auto">
              <a:xfrm flipV="1">
                <a:off x="2497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3" name="Line 10316"/>
              <p:cNvSpPr>
                <a:spLocks noChangeShapeType="1"/>
              </p:cNvSpPr>
              <p:nvPr/>
            </p:nvSpPr>
            <p:spPr bwMode="auto">
              <a:xfrm>
                <a:off x="2512" y="2110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4" name="Line 10317"/>
              <p:cNvSpPr>
                <a:spLocks noChangeShapeType="1"/>
              </p:cNvSpPr>
              <p:nvPr/>
            </p:nvSpPr>
            <p:spPr bwMode="auto">
              <a:xfrm>
                <a:off x="2528" y="211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5" name="Line 10318"/>
              <p:cNvSpPr>
                <a:spLocks noChangeShapeType="1"/>
              </p:cNvSpPr>
              <p:nvPr/>
            </p:nvSpPr>
            <p:spPr bwMode="auto">
              <a:xfrm flipV="1">
                <a:off x="2543" y="2115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6" name="Line 10319"/>
              <p:cNvSpPr>
                <a:spLocks noChangeShapeType="1"/>
              </p:cNvSpPr>
              <p:nvPr/>
            </p:nvSpPr>
            <p:spPr bwMode="auto">
              <a:xfrm>
                <a:off x="2562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7" name="Line 10320"/>
              <p:cNvSpPr>
                <a:spLocks noChangeShapeType="1"/>
              </p:cNvSpPr>
              <p:nvPr/>
            </p:nvSpPr>
            <p:spPr bwMode="auto">
              <a:xfrm>
                <a:off x="2577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126" name="Group 10522"/>
            <p:cNvGrpSpPr>
              <a:grpSpLocks/>
            </p:cNvGrpSpPr>
            <p:nvPr/>
          </p:nvGrpSpPr>
          <p:grpSpPr bwMode="auto">
            <a:xfrm>
              <a:off x="578" y="1334"/>
              <a:ext cx="2498" cy="787"/>
              <a:chOff x="578" y="1334"/>
              <a:chExt cx="2498" cy="787"/>
            </a:xfrm>
          </p:grpSpPr>
          <p:sp>
            <p:nvSpPr>
              <p:cNvPr id="16738" name="Line 10322"/>
              <p:cNvSpPr>
                <a:spLocks noChangeShapeType="1"/>
              </p:cNvSpPr>
              <p:nvPr/>
            </p:nvSpPr>
            <p:spPr bwMode="auto">
              <a:xfrm>
                <a:off x="2592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9" name="Line 10323"/>
              <p:cNvSpPr>
                <a:spLocks noChangeShapeType="1"/>
              </p:cNvSpPr>
              <p:nvPr/>
            </p:nvSpPr>
            <p:spPr bwMode="auto">
              <a:xfrm>
                <a:off x="2607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0" name="Line 10324"/>
              <p:cNvSpPr>
                <a:spLocks noChangeShapeType="1"/>
              </p:cNvSpPr>
              <p:nvPr/>
            </p:nvSpPr>
            <p:spPr bwMode="auto">
              <a:xfrm>
                <a:off x="2626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1" name="Line 10325"/>
              <p:cNvSpPr>
                <a:spLocks noChangeShapeType="1"/>
              </p:cNvSpPr>
              <p:nvPr/>
            </p:nvSpPr>
            <p:spPr bwMode="auto">
              <a:xfrm>
                <a:off x="2641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2" name="Line 10326"/>
              <p:cNvSpPr>
                <a:spLocks noChangeShapeType="1"/>
              </p:cNvSpPr>
              <p:nvPr/>
            </p:nvSpPr>
            <p:spPr bwMode="auto">
              <a:xfrm>
                <a:off x="2656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3" name="Line 10327"/>
              <p:cNvSpPr>
                <a:spLocks noChangeShapeType="1"/>
              </p:cNvSpPr>
              <p:nvPr/>
            </p:nvSpPr>
            <p:spPr bwMode="auto">
              <a:xfrm>
                <a:off x="2675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4" name="Line 10328"/>
              <p:cNvSpPr>
                <a:spLocks noChangeShapeType="1"/>
              </p:cNvSpPr>
              <p:nvPr/>
            </p:nvSpPr>
            <p:spPr bwMode="auto">
              <a:xfrm flipV="1">
                <a:off x="2690" y="2110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5" name="Line 10329"/>
              <p:cNvSpPr>
                <a:spLocks noChangeShapeType="1"/>
              </p:cNvSpPr>
              <p:nvPr/>
            </p:nvSpPr>
            <p:spPr bwMode="auto">
              <a:xfrm>
                <a:off x="2706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6" name="Line 10330"/>
              <p:cNvSpPr>
                <a:spLocks noChangeShapeType="1"/>
              </p:cNvSpPr>
              <p:nvPr/>
            </p:nvSpPr>
            <p:spPr bwMode="auto">
              <a:xfrm>
                <a:off x="2721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7" name="Line 10331"/>
              <p:cNvSpPr>
                <a:spLocks noChangeShapeType="1"/>
              </p:cNvSpPr>
              <p:nvPr/>
            </p:nvSpPr>
            <p:spPr bwMode="auto">
              <a:xfrm flipV="1">
                <a:off x="2740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8" name="Line 10332"/>
              <p:cNvSpPr>
                <a:spLocks noChangeShapeType="1"/>
              </p:cNvSpPr>
              <p:nvPr/>
            </p:nvSpPr>
            <p:spPr bwMode="auto">
              <a:xfrm>
                <a:off x="2755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9" name="Line 10333"/>
              <p:cNvSpPr>
                <a:spLocks noChangeShapeType="1"/>
              </p:cNvSpPr>
              <p:nvPr/>
            </p:nvSpPr>
            <p:spPr bwMode="auto">
              <a:xfrm>
                <a:off x="2770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0" name="Line 10334"/>
              <p:cNvSpPr>
                <a:spLocks noChangeShapeType="1"/>
              </p:cNvSpPr>
              <p:nvPr/>
            </p:nvSpPr>
            <p:spPr bwMode="auto">
              <a:xfrm>
                <a:off x="2785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1" name="Line 10335"/>
              <p:cNvSpPr>
                <a:spLocks noChangeShapeType="1"/>
              </p:cNvSpPr>
              <p:nvPr/>
            </p:nvSpPr>
            <p:spPr bwMode="auto">
              <a:xfrm>
                <a:off x="2804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2" name="Line 10336"/>
              <p:cNvSpPr>
                <a:spLocks noChangeShapeType="1"/>
              </p:cNvSpPr>
              <p:nvPr/>
            </p:nvSpPr>
            <p:spPr bwMode="auto">
              <a:xfrm>
                <a:off x="2819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3" name="Line 10337"/>
              <p:cNvSpPr>
                <a:spLocks noChangeShapeType="1"/>
              </p:cNvSpPr>
              <p:nvPr/>
            </p:nvSpPr>
            <p:spPr bwMode="auto">
              <a:xfrm>
                <a:off x="2834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4" name="Line 10338"/>
              <p:cNvSpPr>
                <a:spLocks noChangeShapeType="1"/>
              </p:cNvSpPr>
              <p:nvPr/>
            </p:nvSpPr>
            <p:spPr bwMode="auto">
              <a:xfrm>
                <a:off x="2849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5" name="Line 10339"/>
              <p:cNvSpPr>
                <a:spLocks noChangeShapeType="1"/>
              </p:cNvSpPr>
              <p:nvPr/>
            </p:nvSpPr>
            <p:spPr bwMode="auto">
              <a:xfrm>
                <a:off x="2868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6" name="Line 10340"/>
              <p:cNvSpPr>
                <a:spLocks noChangeShapeType="1"/>
              </p:cNvSpPr>
              <p:nvPr/>
            </p:nvSpPr>
            <p:spPr bwMode="auto">
              <a:xfrm>
                <a:off x="2883" y="211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7" name="Line 10341"/>
              <p:cNvSpPr>
                <a:spLocks noChangeShapeType="1"/>
              </p:cNvSpPr>
              <p:nvPr/>
            </p:nvSpPr>
            <p:spPr bwMode="auto">
              <a:xfrm>
                <a:off x="2899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8" name="Line 10342"/>
              <p:cNvSpPr>
                <a:spLocks noChangeShapeType="1"/>
              </p:cNvSpPr>
              <p:nvPr/>
            </p:nvSpPr>
            <p:spPr bwMode="auto">
              <a:xfrm>
                <a:off x="2914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9" name="Line 10343"/>
              <p:cNvSpPr>
                <a:spLocks noChangeShapeType="1"/>
              </p:cNvSpPr>
              <p:nvPr/>
            </p:nvSpPr>
            <p:spPr bwMode="auto">
              <a:xfrm>
                <a:off x="2933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0" name="Line 10344"/>
              <p:cNvSpPr>
                <a:spLocks noChangeShapeType="1"/>
              </p:cNvSpPr>
              <p:nvPr/>
            </p:nvSpPr>
            <p:spPr bwMode="auto">
              <a:xfrm>
                <a:off x="2948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1" name="Line 10345"/>
              <p:cNvSpPr>
                <a:spLocks noChangeShapeType="1"/>
              </p:cNvSpPr>
              <p:nvPr/>
            </p:nvSpPr>
            <p:spPr bwMode="auto">
              <a:xfrm>
                <a:off x="2963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2" name="Line 10346"/>
              <p:cNvSpPr>
                <a:spLocks noChangeShapeType="1"/>
              </p:cNvSpPr>
              <p:nvPr/>
            </p:nvSpPr>
            <p:spPr bwMode="auto">
              <a:xfrm>
                <a:off x="2978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3" name="Line 10347"/>
              <p:cNvSpPr>
                <a:spLocks noChangeShapeType="1"/>
              </p:cNvSpPr>
              <p:nvPr/>
            </p:nvSpPr>
            <p:spPr bwMode="auto">
              <a:xfrm>
                <a:off x="2997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4" name="Line 10348"/>
              <p:cNvSpPr>
                <a:spLocks noChangeShapeType="1"/>
              </p:cNvSpPr>
              <p:nvPr/>
            </p:nvSpPr>
            <p:spPr bwMode="auto">
              <a:xfrm>
                <a:off x="3012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5" name="Line 10349"/>
              <p:cNvSpPr>
                <a:spLocks noChangeShapeType="1"/>
              </p:cNvSpPr>
              <p:nvPr/>
            </p:nvSpPr>
            <p:spPr bwMode="auto">
              <a:xfrm flipV="1">
                <a:off x="3027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6" name="Line 10350"/>
              <p:cNvSpPr>
                <a:spLocks noChangeShapeType="1"/>
              </p:cNvSpPr>
              <p:nvPr/>
            </p:nvSpPr>
            <p:spPr bwMode="auto">
              <a:xfrm>
                <a:off x="3042" y="2110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7" name="Line 10351"/>
              <p:cNvSpPr>
                <a:spLocks noChangeShapeType="1"/>
              </p:cNvSpPr>
              <p:nvPr/>
            </p:nvSpPr>
            <p:spPr bwMode="auto">
              <a:xfrm flipV="1">
                <a:off x="3061" y="210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8" name="Line 10352"/>
              <p:cNvSpPr>
                <a:spLocks noChangeShapeType="1"/>
              </p:cNvSpPr>
              <p:nvPr/>
            </p:nvSpPr>
            <p:spPr bwMode="auto">
              <a:xfrm>
                <a:off x="578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9" name="Line 10353"/>
              <p:cNvSpPr>
                <a:spLocks noChangeShapeType="1"/>
              </p:cNvSpPr>
              <p:nvPr/>
            </p:nvSpPr>
            <p:spPr bwMode="auto">
              <a:xfrm>
                <a:off x="593" y="211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0" name="Line 10354"/>
              <p:cNvSpPr>
                <a:spLocks noChangeShapeType="1"/>
              </p:cNvSpPr>
              <p:nvPr/>
            </p:nvSpPr>
            <p:spPr bwMode="auto">
              <a:xfrm>
                <a:off x="609" y="2115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1" name="Line 10355"/>
              <p:cNvSpPr>
                <a:spLocks noChangeShapeType="1"/>
              </p:cNvSpPr>
              <p:nvPr/>
            </p:nvSpPr>
            <p:spPr bwMode="auto">
              <a:xfrm>
                <a:off x="627" y="211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2" name="Line 10356"/>
              <p:cNvSpPr>
                <a:spLocks noChangeShapeType="1"/>
              </p:cNvSpPr>
              <p:nvPr/>
            </p:nvSpPr>
            <p:spPr bwMode="auto">
              <a:xfrm>
                <a:off x="643" y="211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3" name="Line 10357"/>
              <p:cNvSpPr>
                <a:spLocks noChangeShapeType="1"/>
              </p:cNvSpPr>
              <p:nvPr/>
            </p:nvSpPr>
            <p:spPr bwMode="auto">
              <a:xfrm>
                <a:off x="658" y="212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4" name="Line 10358"/>
              <p:cNvSpPr>
                <a:spLocks noChangeShapeType="1"/>
              </p:cNvSpPr>
              <p:nvPr/>
            </p:nvSpPr>
            <p:spPr bwMode="auto">
              <a:xfrm>
                <a:off x="673" y="2121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5" name="Line 10359"/>
              <p:cNvSpPr>
                <a:spLocks noChangeShapeType="1"/>
              </p:cNvSpPr>
              <p:nvPr/>
            </p:nvSpPr>
            <p:spPr bwMode="auto">
              <a:xfrm>
                <a:off x="692" y="212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6" name="Line 10360"/>
              <p:cNvSpPr>
                <a:spLocks noChangeShapeType="1"/>
              </p:cNvSpPr>
              <p:nvPr/>
            </p:nvSpPr>
            <p:spPr bwMode="auto">
              <a:xfrm>
                <a:off x="707" y="212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7" name="Line 10361"/>
              <p:cNvSpPr>
                <a:spLocks noChangeShapeType="1"/>
              </p:cNvSpPr>
              <p:nvPr/>
            </p:nvSpPr>
            <p:spPr bwMode="auto">
              <a:xfrm>
                <a:off x="722" y="212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8" name="Line 10362"/>
              <p:cNvSpPr>
                <a:spLocks noChangeShapeType="1"/>
              </p:cNvSpPr>
              <p:nvPr/>
            </p:nvSpPr>
            <p:spPr bwMode="auto">
              <a:xfrm>
                <a:off x="737" y="2121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9" name="Line 10363"/>
              <p:cNvSpPr>
                <a:spLocks noChangeShapeType="1"/>
              </p:cNvSpPr>
              <p:nvPr/>
            </p:nvSpPr>
            <p:spPr bwMode="auto">
              <a:xfrm>
                <a:off x="756" y="212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0" name="Line 10364"/>
              <p:cNvSpPr>
                <a:spLocks noChangeShapeType="1"/>
              </p:cNvSpPr>
              <p:nvPr/>
            </p:nvSpPr>
            <p:spPr bwMode="auto">
              <a:xfrm>
                <a:off x="771" y="212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1" name="Line 10365"/>
              <p:cNvSpPr>
                <a:spLocks noChangeShapeType="1"/>
              </p:cNvSpPr>
              <p:nvPr/>
            </p:nvSpPr>
            <p:spPr bwMode="auto">
              <a:xfrm>
                <a:off x="786" y="2121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2" name="Line 10366"/>
              <p:cNvSpPr>
                <a:spLocks noChangeShapeType="1"/>
              </p:cNvSpPr>
              <p:nvPr/>
            </p:nvSpPr>
            <p:spPr bwMode="auto">
              <a:xfrm flipV="1">
                <a:off x="802" y="2115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3" name="Line 10367"/>
              <p:cNvSpPr>
                <a:spLocks noChangeShapeType="1"/>
              </p:cNvSpPr>
              <p:nvPr/>
            </p:nvSpPr>
            <p:spPr bwMode="auto">
              <a:xfrm>
                <a:off x="821" y="211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4" name="Line 10368"/>
              <p:cNvSpPr>
                <a:spLocks noChangeShapeType="1"/>
              </p:cNvSpPr>
              <p:nvPr/>
            </p:nvSpPr>
            <p:spPr bwMode="auto">
              <a:xfrm flipV="1">
                <a:off x="836" y="211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5" name="Line 10369"/>
              <p:cNvSpPr>
                <a:spLocks noChangeShapeType="1"/>
              </p:cNvSpPr>
              <p:nvPr/>
            </p:nvSpPr>
            <p:spPr bwMode="auto">
              <a:xfrm>
                <a:off x="851" y="211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6" name="Line 10370"/>
              <p:cNvSpPr>
                <a:spLocks noChangeShapeType="1"/>
              </p:cNvSpPr>
              <p:nvPr/>
            </p:nvSpPr>
            <p:spPr bwMode="auto">
              <a:xfrm>
                <a:off x="866" y="2121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7" name="Line 10371"/>
              <p:cNvSpPr>
                <a:spLocks noChangeShapeType="1"/>
              </p:cNvSpPr>
              <p:nvPr/>
            </p:nvSpPr>
            <p:spPr bwMode="auto">
              <a:xfrm>
                <a:off x="885" y="212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8" name="Line 10372"/>
              <p:cNvSpPr>
                <a:spLocks noChangeShapeType="1"/>
              </p:cNvSpPr>
              <p:nvPr/>
            </p:nvSpPr>
            <p:spPr bwMode="auto">
              <a:xfrm>
                <a:off x="900" y="212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9" name="Line 10373"/>
              <p:cNvSpPr>
                <a:spLocks noChangeShapeType="1"/>
              </p:cNvSpPr>
              <p:nvPr/>
            </p:nvSpPr>
            <p:spPr bwMode="auto">
              <a:xfrm flipV="1">
                <a:off x="915" y="2115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0" name="Line 10374"/>
              <p:cNvSpPr>
                <a:spLocks noChangeShapeType="1"/>
              </p:cNvSpPr>
              <p:nvPr/>
            </p:nvSpPr>
            <p:spPr bwMode="auto">
              <a:xfrm>
                <a:off x="934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1" name="Line 10375"/>
              <p:cNvSpPr>
                <a:spLocks noChangeShapeType="1"/>
              </p:cNvSpPr>
              <p:nvPr/>
            </p:nvSpPr>
            <p:spPr bwMode="auto">
              <a:xfrm>
                <a:off x="949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2" name="Line 10376"/>
              <p:cNvSpPr>
                <a:spLocks noChangeShapeType="1"/>
              </p:cNvSpPr>
              <p:nvPr/>
            </p:nvSpPr>
            <p:spPr bwMode="auto">
              <a:xfrm>
                <a:off x="964" y="211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3" name="Line 10377"/>
              <p:cNvSpPr>
                <a:spLocks noChangeShapeType="1"/>
              </p:cNvSpPr>
              <p:nvPr/>
            </p:nvSpPr>
            <p:spPr bwMode="auto">
              <a:xfrm>
                <a:off x="980" y="2115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4" name="Line 10378"/>
              <p:cNvSpPr>
                <a:spLocks noChangeShapeType="1"/>
              </p:cNvSpPr>
              <p:nvPr/>
            </p:nvSpPr>
            <p:spPr bwMode="auto">
              <a:xfrm>
                <a:off x="998" y="211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5" name="Line 10379"/>
              <p:cNvSpPr>
                <a:spLocks noChangeShapeType="1"/>
              </p:cNvSpPr>
              <p:nvPr/>
            </p:nvSpPr>
            <p:spPr bwMode="auto">
              <a:xfrm>
                <a:off x="1014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6" name="Line 10380"/>
              <p:cNvSpPr>
                <a:spLocks noChangeShapeType="1"/>
              </p:cNvSpPr>
              <p:nvPr/>
            </p:nvSpPr>
            <p:spPr bwMode="auto">
              <a:xfrm>
                <a:off x="1029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7" name="Line 10381"/>
              <p:cNvSpPr>
                <a:spLocks noChangeShapeType="1"/>
              </p:cNvSpPr>
              <p:nvPr/>
            </p:nvSpPr>
            <p:spPr bwMode="auto">
              <a:xfrm>
                <a:off x="1044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8" name="Line 10382"/>
              <p:cNvSpPr>
                <a:spLocks noChangeShapeType="1"/>
              </p:cNvSpPr>
              <p:nvPr/>
            </p:nvSpPr>
            <p:spPr bwMode="auto">
              <a:xfrm>
                <a:off x="1063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9" name="Line 10383"/>
              <p:cNvSpPr>
                <a:spLocks noChangeShapeType="1"/>
              </p:cNvSpPr>
              <p:nvPr/>
            </p:nvSpPr>
            <p:spPr bwMode="auto">
              <a:xfrm>
                <a:off x="1078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" name="Line 10384"/>
              <p:cNvSpPr>
                <a:spLocks noChangeShapeType="1"/>
              </p:cNvSpPr>
              <p:nvPr/>
            </p:nvSpPr>
            <p:spPr bwMode="auto">
              <a:xfrm>
                <a:off x="1093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" name="Line 10385"/>
              <p:cNvSpPr>
                <a:spLocks noChangeShapeType="1"/>
              </p:cNvSpPr>
              <p:nvPr/>
            </p:nvSpPr>
            <p:spPr bwMode="auto">
              <a:xfrm>
                <a:off x="1108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" name="Line 10386"/>
              <p:cNvSpPr>
                <a:spLocks noChangeShapeType="1"/>
              </p:cNvSpPr>
              <p:nvPr/>
            </p:nvSpPr>
            <p:spPr bwMode="auto">
              <a:xfrm>
                <a:off x="1127" y="211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3" name="Line 10387"/>
              <p:cNvSpPr>
                <a:spLocks noChangeShapeType="1"/>
              </p:cNvSpPr>
              <p:nvPr/>
            </p:nvSpPr>
            <p:spPr bwMode="auto">
              <a:xfrm flipV="1">
                <a:off x="1142" y="211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4" name="Line 10388"/>
              <p:cNvSpPr>
                <a:spLocks noChangeShapeType="1"/>
              </p:cNvSpPr>
              <p:nvPr/>
            </p:nvSpPr>
            <p:spPr bwMode="auto">
              <a:xfrm>
                <a:off x="1157" y="211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5" name="Line 10389"/>
              <p:cNvSpPr>
                <a:spLocks noChangeShapeType="1"/>
              </p:cNvSpPr>
              <p:nvPr/>
            </p:nvSpPr>
            <p:spPr bwMode="auto">
              <a:xfrm>
                <a:off x="1173" y="2115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6" name="Line 10390"/>
              <p:cNvSpPr>
                <a:spLocks noChangeShapeType="1"/>
              </p:cNvSpPr>
              <p:nvPr/>
            </p:nvSpPr>
            <p:spPr bwMode="auto">
              <a:xfrm>
                <a:off x="1191" y="211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" name="Line 10391"/>
              <p:cNvSpPr>
                <a:spLocks noChangeShapeType="1"/>
              </p:cNvSpPr>
              <p:nvPr/>
            </p:nvSpPr>
            <p:spPr bwMode="auto">
              <a:xfrm>
                <a:off x="1207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8" name="Line 10392"/>
              <p:cNvSpPr>
                <a:spLocks noChangeShapeType="1"/>
              </p:cNvSpPr>
              <p:nvPr/>
            </p:nvSpPr>
            <p:spPr bwMode="auto">
              <a:xfrm>
                <a:off x="1222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9" name="Line 10393"/>
              <p:cNvSpPr>
                <a:spLocks noChangeShapeType="1"/>
              </p:cNvSpPr>
              <p:nvPr/>
            </p:nvSpPr>
            <p:spPr bwMode="auto">
              <a:xfrm>
                <a:off x="1237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0" name="Line 10394"/>
              <p:cNvSpPr>
                <a:spLocks noChangeShapeType="1"/>
              </p:cNvSpPr>
              <p:nvPr/>
            </p:nvSpPr>
            <p:spPr bwMode="auto">
              <a:xfrm>
                <a:off x="1256" y="211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1" name="Line 10395"/>
              <p:cNvSpPr>
                <a:spLocks noChangeShapeType="1"/>
              </p:cNvSpPr>
              <p:nvPr/>
            </p:nvSpPr>
            <p:spPr bwMode="auto">
              <a:xfrm>
                <a:off x="1271" y="212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2" name="Line 10396"/>
              <p:cNvSpPr>
                <a:spLocks noChangeShapeType="1"/>
              </p:cNvSpPr>
              <p:nvPr/>
            </p:nvSpPr>
            <p:spPr bwMode="auto">
              <a:xfrm>
                <a:off x="1286" y="212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3" name="Line 10397"/>
              <p:cNvSpPr>
                <a:spLocks noChangeShapeType="1"/>
              </p:cNvSpPr>
              <p:nvPr/>
            </p:nvSpPr>
            <p:spPr bwMode="auto">
              <a:xfrm flipV="1">
                <a:off x="1301" y="2115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4" name="Line 10398"/>
              <p:cNvSpPr>
                <a:spLocks noChangeShapeType="1"/>
              </p:cNvSpPr>
              <p:nvPr/>
            </p:nvSpPr>
            <p:spPr bwMode="auto">
              <a:xfrm flipV="1">
                <a:off x="1320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5" name="Line 10399"/>
              <p:cNvSpPr>
                <a:spLocks noChangeShapeType="1"/>
              </p:cNvSpPr>
              <p:nvPr/>
            </p:nvSpPr>
            <p:spPr bwMode="auto">
              <a:xfrm>
                <a:off x="1335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6" name="Line 10400"/>
              <p:cNvSpPr>
                <a:spLocks noChangeShapeType="1"/>
              </p:cNvSpPr>
              <p:nvPr/>
            </p:nvSpPr>
            <p:spPr bwMode="auto">
              <a:xfrm flipV="1">
                <a:off x="1350" y="2105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7" name="Line 10401"/>
              <p:cNvSpPr>
                <a:spLocks noChangeShapeType="1"/>
              </p:cNvSpPr>
              <p:nvPr/>
            </p:nvSpPr>
            <p:spPr bwMode="auto">
              <a:xfrm flipV="1">
                <a:off x="1369" y="2100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8" name="Line 10402"/>
              <p:cNvSpPr>
                <a:spLocks noChangeShapeType="1"/>
              </p:cNvSpPr>
              <p:nvPr/>
            </p:nvSpPr>
            <p:spPr bwMode="auto">
              <a:xfrm flipV="1">
                <a:off x="1385" y="2085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9" name="Line 10403"/>
              <p:cNvSpPr>
                <a:spLocks noChangeShapeType="1"/>
              </p:cNvSpPr>
              <p:nvPr/>
            </p:nvSpPr>
            <p:spPr bwMode="auto">
              <a:xfrm flipV="1">
                <a:off x="1400" y="208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0" name="Line 10404"/>
              <p:cNvSpPr>
                <a:spLocks noChangeShapeType="1"/>
              </p:cNvSpPr>
              <p:nvPr/>
            </p:nvSpPr>
            <p:spPr bwMode="auto">
              <a:xfrm>
                <a:off x="1415" y="2080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1" name="Line 10405"/>
              <p:cNvSpPr>
                <a:spLocks noChangeShapeType="1"/>
              </p:cNvSpPr>
              <p:nvPr/>
            </p:nvSpPr>
            <p:spPr bwMode="auto">
              <a:xfrm flipV="1">
                <a:off x="1434" y="2074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2" name="Line 10406"/>
              <p:cNvSpPr>
                <a:spLocks noChangeShapeType="1"/>
              </p:cNvSpPr>
              <p:nvPr/>
            </p:nvSpPr>
            <p:spPr bwMode="auto">
              <a:xfrm flipV="1">
                <a:off x="1449" y="2064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3" name="Line 10407"/>
              <p:cNvSpPr>
                <a:spLocks noChangeShapeType="1"/>
              </p:cNvSpPr>
              <p:nvPr/>
            </p:nvSpPr>
            <p:spPr bwMode="auto">
              <a:xfrm flipV="1">
                <a:off x="1464" y="2049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4" name="Line 10408"/>
              <p:cNvSpPr>
                <a:spLocks noChangeShapeType="1"/>
              </p:cNvSpPr>
              <p:nvPr/>
            </p:nvSpPr>
            <p:spPr bwMode="auto">
              <a:xfrm flipV="1">
                <a:off x="1479" y="2038"/>
                <a:ext cx="19" cy="1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5" name="Line 10409"/>
              <p:cNvSpPr>
                <a:spLocks noChangeShapeType="1"/>
              </p:cNvSpPr>
              <p:nvPr/>
            </p:nvSpPr>
            <p:spPr bwMode="auto">
              <a:xfrm flipV="1">
                <a:off x="1498" y="203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6" name="Line 10410"/>
              <p:cNvSpPr>
                <a:spLocks noChangeShapeType="1"/>
              </p:cNvSpPr>
              <p:nvPr/>
            </p:nvSpPr>
            <p:spPr bwMode="auto">
              <a:xfrm flipV="1">
                <a:off x="1513" y="2008"/>
                <a:ext cx="15" cy="2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7" name="Line 10411"/>
              <p:cNvSpPr>
                <a:spLocks noChangeShapeType="1"/>
              </p:cNvSpPr>
              <p:nvPr/>
            </p:nvSpPr>
            <p:spPr bwMode="auto">
              <a:xfrm flipV="1">
                <a:off x="1528" y="1997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8" name="Line 10412"/>
              <p:cNvSpPr>
                <a:spLocks noChangeShapeType="1"/>
              </p:cNvSpPr>
              <p:nvPr/>
            </p:nvSpPr>
            <p:spPr bwMode="auto">
              <a:xfrm flipV="1">
                <a:off x="1543" y="199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9" name="Line 10413"/>
              <p:cNvSpPr>
                <a:spLocks noChangeShapeType="1"/>
              </p:cNvSpPr>
              <p:nvPr/>
            </p:nvSpPr>
            <p:spPr bwMode="auto">
              <a:xfrm flipV="1">
                <a:off x="1562" y="1961"/>
                <a:ext cx="16" cy="3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0" name="Line 10414"/>
              <p:cNvSpPr>
                <a:spLocks noChangeShapeType="1"/>
              </p:cNvSpPr>
              <p:nvPr/>
            </p:nvSpPr>
            <p:spPr bwMode="auto">
              <a:xfrm flipV="1">
                <a:off x="1578" y="1946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1" name="Line 10415"/>
              <p:cNvSpPr>
                <a:spLocks noChangeShapeType="1"/>
              </p:cNvSpPr>
              <p:nvPr/>
            </p:nvSpPr>
            <p:spPr bwMode="auto">
              <a:xfrm flipV="1">
                <a:off x="1593" y="1910"/>
                <a:ext cx="15" cy="3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2" name="Line 10416"/>
              <p:cNvSpPr>
                <a:spLocks noChangeShapeType="1"/>
              </p:cNvSpPr>
              <p:nvPr/>
            </p:nvSpPr>
            <p:spPr bwMode="auto">
              <a:xfrm flipV="1">
                <a:off x="1608" y="1889"/>
                <a:ext cx="19" cy="2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3" name="Line 10417"/>
              <p:cNvSpPr>
                <a:spLocks noChangeShapeType="1"/>
              </p:cNvSpPr>
              <p:nvPr/>
            </p:nvSpPr>
            <p:spPr bwMode="auto">
              <a:xfrm flipV="1">
                <a:off x="1627" y="1874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4" name="Line 10418"/>
              <p:cNvSpPr>
                <a:spLocks noChangeShapeType="1"/>
              </p:cNvSpPr>
              <p:nvPr/>
            </p:nvSpPr>
            <p:spPr bwMode="auto">
              <a:xfrm flipV="1">
                <a:off x="1642" y="1869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5" name="Line 10419"/>
              <p:cNvSpPr>
                <a:spLocks noChangeShapeType="1"/>
              </p:cNvSpPr>
              <p:nvPr/>
            </p:nvSpPr>
            <p:spPr bwMode="auto">
              <a:xfrm>
                <a:off x="1657" y="1869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6" name="Line 10420"/>
              <p:cNvSpPr>
                <a:spLocks noChangeShapeType="1"/>
              </p:cNvSpPr>
              <p:nvPr/>
            </p:nvSpPr>
            <p:spPr bwMode="auto">
              <a:xfrm flipV="1">
                <a:off x="1672" y="1864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7" name="Line 10421"/>
              <p:cNvSpPr>
                <a:spLocks noChangeShapeType="1"/>
              </p:cNvSpPr>
              <p:nvPr/>
            </p:nvSpPr>
            <p:spPr bwMode="auto">
              <a:xfrm flipV="1">
                <a:off x="1691" y="1853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8" name="Line 10422"/>
              <p:cNvSpPr>
                <a:spLocks noChangeShapeType="1"/>
              </p:cNvSpPr>
              <p:nvPr/>
            </p:nvSpPr>
            <p:spPr bwMode="auto">
              <a:xfrm flipV="1">
                <a:off x="1706" y="1838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9" name="Line 10423"/>
              <p:cNvSpPr>
                <a:spLocks noChangeShapeType="1"/>
              </p:cNvSpPr>
              <p:nvPr/>
            </p:nvSpPr>
            <p:spPr bwMode="auto">
              <a:xfrm flipV="1">
                <a:off x="1721" y="1812"/>
                <a:ext cx="16" cy="2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0" name="Line 10424"/>
              <p:cNvSpPr>
                <a:spLocks noChangeShapeType="1"/>
              </p:cNvSpPr>
              <p:nvPr/>
            </p:nvSpPr>
            <p:spPr bwMode="auto">
              <a:xfrm flipV="1">
                <a:off x="1737" y="1771"/>
                <a:ext cx="18" cy="4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1" name="Line 10425"/>
              <p:cNvSpPr>
                <a:spLocks noChangeShapeType="1"/>
              </p:cNvSpPr>
              <p:nvPr/>
            </p:nvSpPr>
            <p:spPr bwMode="auto">
              <a:xfrm flipV="1">
                <a:off x="1755" y="1714"/>
                <a:ext cx="16" cy="57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2" name="Line 10426"/>
              <p:cNvSpPr>
                <a:spLocks noChangeShapeType="1"/>
              </p:cNvSpPr>
              <p:nvPr/>
            </p:nvSpPr>
            <p:spPr bwMode="auto">
              <a:xfrm flipV="1">
                <a:off x="1771" y="1663"/>
                <a:ext cx="15" cy="5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3" name="Line 10427"/>
              <p:cNvSpPr>
                <a:spLocks noChangeShapeType="1"/>
              </p:cNvSpPr>
              <p:nvPr/>
            </p:nvSpPr>
            <p:spPr bwMode="auto">
              <a:xfrm flipV="1">
                <a:off x="1786" y="1637"/>
                <a:ext cx="19" cy="2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4" name="Line 10428"/>
              <p:cNvSpPr>
                <a:spLocks noChangeShapeType="1"/>
              </p:cNvSpPr>
              <p:nvPr/>
            </p:nvSpPr>
            <p:spPr bwMode="auto">
              <a:xfrm flipV="1">
                <a:off x="1805" y="1596"/>
                <a:ext cx="15" cy="4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5" name="Line 10429"/>
              <p:cNvSpPr>
                <a:spLocks noChangeShapeType="1"/>
              </p:cNvSpPr>
              <p:nvPr/>
            </p:nvSpPr>
            <p:spPr bwMode="auto">
              <a:xfrm flipV="1">
                <a:off x="1820" y="1473"/>
                <a:ext cx="15" cy="123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6" name="Line 10430"/>
              <p:cNvSpPr>
                <a:spLocks noChangeShapeType="1"/>
              </p:cNvSpPr>
              <p:nvPr/>
            </p:nvSpPr>
            <p:spPr bwMode="auto">
              <a:xfrm flipV="1">
                <a:off x="1835" y="1427"/>
                <a:ext cx="15" cy="4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7" name="Line 10431"/>
              <p:cNvSpPr>
                <a:spLocks noChangeShapeType="1"/>
              </p:cNvSpPr>
              <p:nvPr/>
            </p:nvSpPr>
            <p:spPr bwMode="auto">
              <a:xfrm flipV="1">
                <a:off x="1850" y="1355"/>
                <a:ext cx="19" cy="72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8" name="Line 10432"/>
              <p:cNvSpPr>
                <a:spLocks noChangeShapeType="1"/>
              </p:cNvSpPr>
              <p:nvPr/>
            </p:nvSpPr>
            <p:spPr bwMode="auto">
              <a:xfrm>
                <a:off x="1869" y="1355"/>
                <a:ext cx="15" cy="3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9" name="Line 10433"/>
              <p:cNvSpPr>
                <a:spLocks noChangeShapeType="1"/>
              </p:cNvSpPr>
              <p:nvPr/>
            </p:nvSpPr>
            <p:spPr bwMode="auto">
              <a:xfrm>
                <a:off x="1884" y="1385"/>
                <a:ext cx="15" cy="1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0" name="Line 10434"/>
              <p:cNvSpPr>
                <a:spLocks noChangeShapeType="1"/>
              </p:cNvSpPr>
              <p:nvPr/>
            </p:nvSpPr>
            <p:spPr bwMode="auto">
              <a:xfrm flipV="1">
                <a:off x="1899" y="1334"/>
                <a:ext cx="15" cy="67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1" name="Line 10435"/>
              <p:cNvSpPr>
                <a:spLocks noChangeShapeType="1"/>
              </p:cNvSpPr>
              <p:nvPr/>
            </p:nvSpPr>
            <p:spPr bwMode="auto">
              <a:xfrm>
                <a:off x="1914" y="1334"/>
                <a:ext cx="19" cy="72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2" name="Line 10436"/>
              <p:cNvSpPr>
                <a:spLocks noChangeShapeType="1"/>
              </p:cNvSpPr>
              <p:nvPr/>
            </p:nvSpPr>
            <p:spPr bwMode="auto">
              <a:xfrm>
                <a:off x="1933" y="1406"/>
                <a:ext cx="16" cy="72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3" name="Line 10437"/>
              <p:cNvSpPr>
                <a:spLocks noChangeShapeType="1"/>
              </p:cNvSpPr>
              <p:nvPr/>
            </p:nvSpPr>
            <p:spPr bwMode="auto">
              <a:xfrm>
                <a:off x="1949" y="1478"/>
                <a:ext cx="15" cy="2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4" name="Line 10438"/>
              <p:cNvSpPr>
                <a:spLocks noChangeShapeType="1"/>
              </p:cNvSpPr>
              <p:nvPr/>
            </p:nvSpPr>
            <p:spPr bwMode="auto">
              <a:xfrm>
                <a:off x="1964" y="1504"/>
                <a:ext cx="15" cy="5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5" name="Line 10439"/>
              <p:cNvSpPr>
                <a:spLocks noChangeShapeType="1"/>
              </p:cNvSpPr>
              <p:nvPr/>
            </p:nvSpPr>
            <p:spPr bwMode="auto">
              <a:xfrm>
                <a:off x="1979" y="1560"/>
                <a:ext cx="19" cy="57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6" name="Line 10440"/>
              <p:cNvSpPr>
                <a:spLocks noChangeShapeType="1"/>
              </p:cNvSpPr>
              <p:nvPr/>
            </p:nvSpPr>
            <p:spPr bwMode="auto">
              <a:xfrm>
                <a:off x="1998" y="1617"/>
                <a:ext cx="15" cy="113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7" name="Line 10441"/>
              <p:cNvSpPr>
                <a:spLocks noChangeShapeType="1"/>
              </p:cNvSpPr>
              <p:nvPr/>
            </p:nvSpPr>
            <p:spPr bwMode="auto">
              <a:xfrm>
                <a:off x="2013" y="1730"/>
                <a:ext cx="15" cy="92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8" name="Line 10442"/>
              <p:cNvSpPr>
                <a:spLocks noChangeShapeType="1"/>
              </p:cNvSpPr>
              <p:nvPr/>
            </p:nvSpPr>
            <p:spPr bwMode="auto">
              <a:xfrm>
                <a:off x="2028" y="1822"/>
                <a:ext cx="15" cy="3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9" name="Line 10443"/>
              <p:cNvSpPr>
                <a:spLocks noChangeShapeType="1"/>
              </p:cNvSpPr>
              <p:nvPr/>
            </p:nvSpPr>
            <p:spPr bwMode="auto">
              <a:xfrm>
                <a:off x="2043" y="1853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0" name="Line 10444"/>
              <p:cNvSpPr>
                <a:spLocks noChangeShapeType="1"/>
              </p:cNvSpPr>
              <p:nvPr/>
            </p:nvSpPr>
            <p:spPr bwMode="auto">
              <a:xfrm>
                <a:off x="2062" y="1858"/>
                <a:ext cx="15" cy="124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1" name="Line 10445"/>
              <p:cNvSpPr>
                <a:spLocks noChangeShapeType="1"/>
              </p:cNvSpPr>
              <p:nvPr/>
            </p:nvSpPr>
            <p:spPr bwMode="auto">
              <a:xfrm>
                <a:off x="2077" y="1982"/>
                <a:ext cx="15" cy="2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2" name="Line 10446"/>
              <p:cNvSpPr>
                <a:spLocks noChangeShapeType="1"/>
              </p:cNvSpPr>
              <p:nvPr/>
            </p:nvSpPr>
            <p:spPr bwMode="auto">
              <a:xfrm>
                <a:off x="2092" y="2002"/>
                <a:ext cx="15" cy="2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3" name="Line 10447"/>
              <p:cNvSpPr>
                <a:spLocks noChangeShapeType="1"/>
              </p:cNvSpPr>
              <p:nvPr/>
            </p:nvSpPr>
            <p:spPr bwMode="auto">
              <a:xfrm flipV="1">
                <a:off x="2107" y="2013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4" name="Line 10448"/>
              <p:cNvSpPr>
                <a:spLocks noChangeShapeType="1"/>
              </p:cNvSpPr>
              <p:nvPr/>
            </p:nvSpPr>
            <p:spPr bwMode="auto">
              <a:xfrm>
                <a:off x="2126" y="2013"/>
                <a:ext cx="16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5" name="Line 10449"/>
              <p:cNvSpPr>
                <a:spLocks noChangeShapeType="1"/>
              </p:cNvSpPr>
              <p:nvPr/>
            </p:nvSpPr>
            <p:spPr bwMode="auto">
              <a:xfrm>
                <a:off x="2142" y="2023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6" name="Line 10450"/>
              <p:cNvSpPr>
                <a:spLocks noChangeShapeType="1"/>
              </p:cNvSpPr>
              <p:nvPr/>
            </p:nvSpPr>
            <p:spPr bwMode="auto">
              <a:xfrm>
                <a:off x="2157" y="2038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7" name="Line 10451"/>
              <p:cNvSpPr>
                <a:spLocks noChangeShapeType="1"/>
              </p:cNvSpPr>
              <p:nvPr/>
            </p:nvSpPr>
            <p:spPr bwMode="auto">
              <a:xfrm>
                <a:off x="2172" y="2044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8" name="Line 10452"/>
              <p:cNvSpPr>
                <a:spLocks noChangeShapeType="1"/>
              </p:cNvSpPr>
              <p:nvPr/>
            </p:nvSpPr>
            <p:spPr bwMode="auto">
              <a:xfrm flipV="1">
                <a:off x="2191" y="2038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9" name="Line 10453"/>
              <p:cNvSpPr>
                <a:spLocks noChangeShapeType="1"/>
              </p:cNvSpPr>
              <p:nvPr/>
            </p:nvSpPr>
            <p:spPr bwMode="auto">
              <a:xfrm flipV="1">
                <a:off x="2206" y="203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0" name="Line 10454"/>
              <p:cNvSpPr>
                <a:spLocks noChangeShapeType="1"/>
              </p:cNvSpPr>
              <p:nvPr/>
            </p:nvSpPr>
            <p:spPr bwMode="auto">
              <a:xfrm>
                <a:off x="2221" y="2033"/>
                <a:ext cx="19" cy="16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1" name="Line 10455"/>
              <p:cNvSpPr>
                <a:spLocks noChangeShapeType="1"/>
              </p:cNvSpPr>
              <p:nvPr/>
            </p:nvSpPr>
            <p:spPr bwMode="auto">
              <a:xfrm>
                <a:off x="2240" y="2049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2" name="Line 10456"/>
              <p:cNvSpPr>
                <a:spLocks noChangeShapeType="1"/>
              </p:cNvSpPr>
              <p:nvPr/>
            </p:nvSpPr>
            <p:spPr bwMode="auto">
              <a:xfrm>
                <a:off x="2255" y="2054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3" name="Line 10457"/>
              <p:cNvSpPr>
                <a:spLocks noChangeShapeType="1"/>
              </p:cNvSpPr>
              <p:nvPr/>
            </p:nvSpPr>
            <p:spPr bwMode="auto">
              <a:xfrm>
                <a:off x="2270" y="2054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4" name="Line 10458"/>
              <p:cNvSpPr>
                <a:spLocks noChangeShapeType="1"/>
              </p:cNvSpPr>
              <p:nvPr/>
            </p:nvSpPr>
            <p:spPr bwMode="auto">
              <a:xfrm flipV="1">
                <a:off x="2285" y="2054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5" name="Line 10459"/>
              <p:cNvSpPr>
                <a:spLocks noChangeShapeType="1"/>
              </p:cNvSpPr>
              <p:nvPr/>
            </p:nvSpPr>
            <p:spPr bwMode="auto">
              <a:xfrm>
                <a:off x="2304" y="2054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6" name="Line 10460"/>
              <p:cNvSpPr>
                <a:spLocks noChangeShapeType="1"/>
              </p:cNvSpPr>
              <p:nvPr/>
            </p:nvSpPr>
            <p:spPr bwMode="auto">
              <a:xfrm>
                <a:off x="2319" y="2059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7" name="Line 10461"/>
              <p:cNvSpPr>
                <a:spLocks noChangeShapeType="1"/>
              </p:cNvSpPr>
              <p:nvPr/>
            </p:nvSpPr>
            <p:spPr bwMode="auto">
              <a:xfrm>
                <a:off x="2335" y="2064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8" name="Line 10462"/>
              <p:cNvSpPr>
                <a:spLocks noChangeShapeType="1"/>
              </p:cNvSpPr>
              <p:nvPr/>
            </p:nvSpPr>
            <p:spPr bwMode="auto">
              <a:xfrm>
                <a:off x="2350" y="2064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9" name="Line 10463"/>
              <p:cNvSpPr>
                <a:spLocks noChangeShapeType="1"/>
              </p:cNvSpPr>
              <p:nvPr/>
            </p:nvSpPr>
            <p:spPr bwMode="auto">
              <a:xfrm>
                <a:off x="2369" y="2064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0" name="Line 10464"/>
              <p:cNvSpPr>
                <a:spLocks noChangeShapeType="1"/>
              </p:cNvSpPr>
              <p:nvPr/>
            </p:nvSpPr>
            <p:spPr bwMode="auto">
              <a:xfrm>
                <a:off x="2384" y="2069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1" name="Line 10465"/>
              <p:cNvSpPr>
                <a:spLocks noChangeShapeType="1"/>
              </p:cNvSpPr>
              <p:nvPr/>
            </p:nvSpPr>
            <p:spPr bwMode="auto">
              <a:xfrm>
                <a:off x="2399" y="208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2" name="Line 10466"/>
              <p:cNvSpPr>
                <a:spLocks noChangeShapeType="1"/>
              </p:cNvSpPr>
              <p:nvPr/>
            </p:nvSpPr>
            <p:spPr bwMode="auto">
              <a:xfrm>
                <a:off x="2414" y="2085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3" name="Line 10467"/>
              <p:cNvSpPr>
                <a:spLocks noChangeShapeType="1"/>
              </p:cNvSpPr>
              <p:nvPr/>
            </p:nvSpPr>
            <p:spPr bwMode="auto">
              <a:xfrm>
                <a:off x="2433" y="209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4" name="Line 10468"/>
              <p:cNvSpPr>
                <a:spLocks noChangeShapeType="1"/>
              </p:cNvSpPr>
              <p:nvPr/>
            </p:nvSpPr>
            <p:spPr bwMode="auto">
              <a:xfrm>
                <a:off x="2448" y="209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5" name="Line 10469"/>
              <p:cNvSpPr>
                <a:spLocks noChangeShapeType="1"/>
              </p:cNvSpPr>
              <p:nvPr/>
            </p:nvSpPr>
            <p:spPr bwMode="auto">
              <a:xfrm>
                <a:off x="2463" y="209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6" name="Line 10470"/>
              <p:cNvSpPr>
                <a:spLocks noChangeShapeType="1"/>
              </p:cNvSpPr>
              <p:nvPr/>
            </p:nvSpPr>
            <p:spPr bwMode="auto">
              <a:xfrm flipV="1">
                <a:off x="2478" y="2095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7" name="Line 10471"/>
              <p:cNvSpPr>
                <a:spLocks noChangeShapeType="1"/>
              </p:cNvSpPr>
              <p:nvPr/>
            </p:nvSpPr>
            <p:spPr bwMode="auto">
              <a:xfrm>
                <a:off x="2497" y="209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8" name="Line 10472"/>
              <p:cNvSpPr>
                <a:spLocks noChangeShapeType="1"/>
              </p:cNvSpPr>
              <p:nvPr/>
            </p:nvSpPr>
            <p:spPr bwMode="auto">
              <a:xfrm>
                <a:off x="2512" y="2100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9" name="Line 10473"/>
              <p:cNvSpPr>
                <a:spLocks noChangeShapeType="1"/>
              </p:cNvSpPr>
              <p:nvPr/>
            </p:nvSpPr>
            <p:spPr bwMode="auto">
              <a:xfrm>
                <a:off x="2528" y="2100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0" name="Line 10474"/>
              <p:cNvSpPr>
                <a:spLocks noChangeShapeType="1"/>
              </p:cNvSpPr>
              <p:nvPr/>
            </p:nvSpPr>
            <p:spPr bwMode="auto">
              <a:xfrm>
                <a:off x="2543" y="2110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1" name="Line 10475"/>
              <p:cNvSpPr>
                <a:spLocks noChangeShapeType="1"/>
              </p:cNvSpPr>
              <p:nvPr/>
            </p:nvSpPr>
            <p:spPr bwMode="auto">
              <a:xfrm>
                <a:off x="2562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2" name="Line 10476"/>
              <p:cNvSpPr>
                <a:spLocks noChangeShapeType="1"/>
              </p:cNvSpPr>
              <p:nvPr/>
            </p:nvSpPr>
            <p:spPr bwMode="auto">
              <a:xfrm>
                <a:off x="2577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3" name="Line 10477"/>
              <p:cNvSpPr>
                <a:spLocks noChangeShapeType="1"/>
              </p:cNvSpPr>
              <p:nvPr/>
            </p:nvSpPr>
            <p:spPr bwMode="auto">
              <a:xfrm>
                <a:off x="2592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4" name="Line 10478"/>
              <p:cNvSpPr>
                <a:spLocks noChangeShapeType="1"/>
              </p:cNvSpPr>
              <p:nvPr/>
            </p:nvSpPr>
            <p:spPr bwMode="auto">
              <a:xfrm flipV="1">
                <a:off x="2607" y="2105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5" name="Line 10479"/>
              <p:cNvSpPr>
                <a:spLocks noChangeShapeType="1"/>
              </p:cNvSpPr>
              <p:nvPr/>
            </p:nvSpPr>
            <p:spPr bwMode="auto">
              <a:xfrm>
                <a:off x="2626" y="210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6" name="Line 10480"/>
              <p:cNvSpPr>
                <a:spLocks noChangeShapeType="1"/>
              </p:cNvSpPr>
              <p:nvPr/>
            </p:nvSpPr>
            <p:spPr bwMode="auto">
              <a:xfrm>
                <a:off x="2641" y="210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7" name="Line 10481"/>
              <p:cNvSpPr>
                <a:spLocks noChangeShapeType="1"/>
              </p:cNvSpPr>
              <p:nvPr/>
            </p:nvSpPr>
            <p:spPr bwMode="auto">
              <a:xfrm>
                <a:off x="2656" y="2110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8" name="Line 10482"/>
              <p:cNvSpPr>
                <a:spLocks noChangeShapeType="1"/>
              </p:cNvSpPr>
              <p:nvPr/>
            </p:nvSpPr>
            <p:spPr bwMode="auto">
              <a:xfrm>
                <a:off x="2675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9" name="Line 10483"/>
              <p:cNvSpPr>
                <a:spLocks noChangeShapeType="1"/>
              </p:cNvSpPr>
              <p:nvPr/>
            </p:nvSpPr>
            <p:spPr bwMode="auto">
              <a:xfrm>
                <a:off x="2690" y="2110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0" name="Line 10484"/>
              <p:cNvSpPr>
                <a:spLocks noChangeShapeType="1"/>
              </p:cNvSpPr>
              <p:nvPr/>
            </p:nvSpPr>
            <p:spPr bwMode="auto">
              <a:xfrm flipV="1">
                <a:off x="2706" y="210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1" name="Line 10485"/>
              <p:cNvSpPr>
                <a:spLocks noChangeShapeType="1"/>
              </p:cNvSpPr>
              <p:nvPr/>
            </p:nvSpPr>
            <p:spPr bwMode="auto">
              <a:xfrm>
                <a:off x="2721" y="2105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2" name="Line 10486"/>
              <p:cNvSpPr>
                <a:spLocks noChangeShapeType="1"/>
              </p:cNvSpPr>
              <p:nvPr/>
            </p:nvSpPr>
            <p:spPr bwMode="auto">
              <a:xfrm flipV="1">
                <a:off x="2740" y="210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3" name="Line 10487"/>
              <p:cNvSpPr>
                <a:spLocks noChangeShapeType="1"/>
              </p:cNvSpPr>
              <p:nvPr/>
            </p:nvSpPr>
            <p:spPr bwMode="auto">
              <a:xfrm>
                <a:off x="2755" y="210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4" name="Line 10488"/>
              <p:cNvSpPr>
                <a:spLocks noChangeShapeType="1"/>
              </p:cNvSpPr>
              <p:nvPr/>
            </p:nvSpPr>
            <p:spPr bwMode="auto">
              <a:xfrm>
                <a:off x="2770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5" name="Line 10489"/>
              <p:cNvSpPr>
                <a:spLocks noChangeShapeType="1"/>
              </p:cNvSpPr>
              <p:nvPr/>
            </p:nvSpPr>
            <p:spPr bwMode="auto">
              <a:xfrm>
                <a:off x="2785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6" name="Line 10490"/>
              <p:cNvSpPr>
                <a:spLocks noChangeShapeType="1"/>
              </p:cNvSpPr>
              <p:nvPr/>
            </p:nvSpPr>
            <p:spPr bwMode="auto">
              <a:xfrm>
                <a:off x="2804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7" name="Line 10491"/>
              <p:cNvSpPr>
                <a:spLocks noChangeShapeType="1"/>
              </p:cNvSpPr>
              <p:nvPr/>
            </p:nvSpPr>
            <p:spPr bwMode="auto">
              <a:xfrm flipV="1">
                <a:off x="2819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8" name="Line 10492"/>
              <p:cNvSpPr>
                <a:spLocks noChangeShapeType="1"/>
              </p:cNvSpPr>
              <p:nvPr/>
            </p:nvSpPr>
            <p:spPr bwMode="auto">
              <a:xfrm>
                <a:off x="2834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9" name="Line 10493"/>
              <p:cNvSpPr>
                <a:spLocks noChangeShapeType="1"/>
              </p:cNvSpPr>
              <p:nvPr/>
            </p:nvSpPr>
            <p:spPr bwMode="auto">
              <a:xfrm>
                <a:off x="2849" y="2110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0" name="Line 10494"/>
              <p:cNvSpPr>
                <a:spLocks noChangeShapeType="1"/>
              </p:cNvSpPr>
              <p:nvPr/>
            </p:nvSpPr>
            <p:spPr bwMode="auto">
              <a:xfrm>
                <a:off x="2868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1" name="Line 10495"/>
              <p:cNvSpPr>
                <a:spLocks noChangeShapeType="1"/>
              </p:cNvSpPr>
              <p:nvPr/>
            </p:nvSpPr>
            <p:spPr bwMode="auto">
              <a:xfrm flipV="1">
                <a:off x="2883" y="2110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2" name="Line 10496"/>
              <p:cNvSpPr>
                <a:spLocks noChangeShapeType="1"/>
              </p:cNvSpPr>
              <p:nvPr/>
            </p:nvSpPr>
            <p:spPr bwMode="auto">
              <a:xfrm>
                <a:off x="2899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3" name="Line 10497"/>
              <p:cNvSpPr>
                <a:spLocks noChangeShapeType="1"/>
              </p:cNvSpPr>
              <p:nvPr/>
            </p:nvSpPr>
            <p:spPr bwMode="auto">
              <a:xfrm>
                <a:off x="2914" y="211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4" name="Line 10498"/>
              <p:cNvSpPr>
                <a:spLocks noChangeShapeType="1"/>
              </p:cNvSpPr>
              <p:nvPr/>
            </p:nvSpPr>
            <p:spPr bwMode="auto">
              <a:xfrm flipV="1">
                <a:off x="2933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5" name="Line 10499"/>
              <p:cNvSpPr>
                <a:spLocks noChangeShapeType="1"/>
              </p:cNvSpPr>
              <p:nvPr/>
            </p:nvSpPr>
            <p:spPr bwMode="auto">
              <a:xfrm>
                <a:off x="2948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6" name="Line 10500"/>
              <p:cNvSpPr>
                <a:spLocks noChangeShapeType="1"/>
              </p:cNvSpPr>
              <p:nvPr/>
            </p:nvSpPr>
            <p:spPr bwMode="auto">
              <a:xfrm>
                <a:off x="2963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7" name="Line 10501"/>
              <p:cNvSpPr>
                <a:spLocks noChangeShapeType="1"/>
              </p:cNvSpPr>
              <p:nvPr/>
            </p:nvSpPr>
            <p:spPr bwMode="auto">
              <a:xfrm flipV="1">
                <a:off x="2978" y="211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8" name="Line 10502"/>
              <p:cNvSpPr>
                <a:spLocks noChangeShapeType="1"/>
              </p:cNvSpPr>
              <p:nvPr/>
            </p:nvSpPr>
            <p:spPr bwMode="auto">
              <a:xfrm>
                <a:off x="2997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9" name="Line 10503"/>
              <p:cNvSpPr>
                <a:spLocks noChangeShapeType="1"/>
              </p:cNvSpPr>
              <p:nvPr/>
            </p:nvSpPr>
            <p:spPr bwMode="auto">
              <a:xfrm>
                <a:off x="3012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0" name="Line 10504"/>
              <p:cNvSpPr>
                <a:spLocks noChangeShapeType="1"/>
              </p:cNvSpPr>
              <p:nvPr/>
            </p:nvSpPr>
            <p:spPr bwMode="auto">
              <a:xfrm>
                <a:off x="3027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1" name="Line 10505"/>
              <p:cNvSpPr>
                <a:spLocks noChangeShapeType="1"/>
              </p:cNvSpPr>
              <p:nvPr/>
            </p:nvSpPr>
            <p:spPr bwMode="auto">
              <a:xfrm>
                <a:off x="3042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2" name="Line 10506"/>
              <p:cNvSpPr>
                <a:spLocks noChangeShapeType="1"/>
              </p:cNvSpPr>
              <p:nvPr/>
            </p:nvSpPr>
            <p:spPr bwMode="auto">
              <a:xfrm>
                <a:off x="3061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3" name="Line 10507"/>
              <p:cNvSpPr>
                <a:spLocks noChangeShapeType="1"/>
              </p:cNvSpPr>
              <p:nvPr/>
            </p:nvSpPr>
            <p:spPr bwMode="auto">
              <a:xfrm flipV="1">
                <a:off x="578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4" name="Line 10508"/>
              <p:cNvSpPr>
                <a:spLocks noChangeShapeType="1"/>
              </p:cNvSpPr>
              <p:nvPr/>
            </p:nvSpPr>
            <p:spPr bwMode="auto">
              <a:xfrm>
                <a:off x="593" y="2110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5" name="Line 10509"/>
              <p:cNvSpPr>
                <a:spLocks noChangeShapeType="1"/>
              </p:cNvSpPr>
              <p:nvPr/>
            </p:nvSpPr>
            <p:spPr bwMode="auto">
              <a:xfrm>
                <a:off x="609" y="2110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6" name="Line 10510"/>
              <p:cNvSpPr>
                <a:spLocks noChangeShapeType="1"/>
              </p:cNvSpPr>
              <p:nvPr/>
            </p:nvSpPr>
            <p:spPr bwMode="auto">
              <a:xfrm>
                <a:off x="627" y="2110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7" name="Line 10511"/>
              <p:cNvSpPr>
                <a:spLocks noChangeShapeType="1"/>
              </p:cNvSpPr>
              <p:nvPr/>
            </p:nvSpPr>
            <p:spPr bwMode="auto">
              <a:xfrm>
                <a:off x="643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8" name="Line 10512"/>
              <p:cNvSpPr>
                <a:spLocks noChangeShapeType="1"/>
              </p:cNvSpPr>
              <p:nvPr/>
            </p:nvSpPr>
            <p:spPr bwMode="auto">
              <a:xfrm>
                <a:off x="658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9" name="Line 10513"/>
              <p:cNvSpPr>
                <a:spLocks noChangeShapeType="1"/>
              </p:cNvSpPr>
              <p:nvPr/>
            </p:nvSpPr>
            <p:spPr bwMode="auto">
              <a:xfrm>
                <a:off x="673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0" name="Line 10514"/>
              <p:cNvSpPr>
                <a:spLocks noChangeShapeType="1"/>
              </p:cNvSpPr>
              <p:nvPr/>
            </p:nvSpPr>
            <p:spPr bwMode="auto">
              <a:xfrm flipV="1">
                <a:off x="692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1" name="Line 10515"/>
              <p:cNvSpPr>
                <a:spLocks noChangeShapeType="1"/>
              </p:cNvSpPr>
              <p:nvPr/>
            </p:nvSpPr>
            <p:spPr bwMode="auto">
              <a:xfrm>
                <a:off x="707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2" name="Line 10516"/>
              <p:cNvSpPr>
                <a:spLocks noChangeShapeType="1"/>
              </p:cNvSpPr>
              <p:nvPr/>
            </p:nvSpPr>
            <p:spPr bwMode="auto">
              <a:xfrm>
                <a:off x="722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3" name="Line 10517"/>
              <p:cNvSpPr>
                <a:spLocks noChangeShapeType="1"/>
              </p:cNvSpPr>
              <p:nvPr/>
            </p:nvSpPr>
            <p:spPr bwMode="auto">
              <a:xfrm>
                <a:off x="737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4" name="Line 10518"/>
              <p:cNvSpPr>
                <a:spLocks noChangeShapeType="1"/>
              </p:cNvSpPr>
              <p:nvPr/>
            </p:nvSpPr>
            <p:spPr bwMode="auto">
              <a:xfrm flipV="1">
                <a:off x="756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5" name="Line 10519"/>
              <p:cNvSpPr>
                <a:spLocks noChangeShapeType="1"/>
              </p:cNvSpPr>
              <p:nvPr/>
            </p:nvSpPr>
            <p:spPr bwMode="auto">
              <a:xfrm>
                <a:off x="771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6" name="Line 10520"/>
              <p:cNvSpPr>
                <a:spLocks noChangeShapeType="1"/>
              </p:cNvSpPr>
              <p:nvPr/>
            </p:nvSpPr>
            <p:spPr bwMode="auto">
              <a:xfrm>
                <a:off x="786" y="2110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7" name="Line 10521"/>
              <p:cNvSpPr>
                <a:spLocks noChangeShapeType="1"/>
              </p:cNvSpPr>
              <p:nvPr/>
            </p:nvSpPr>
            <p:spPr bwMode="auto">
              <a:xfrm>
                <a:off x="802" y="211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127" name="Group 10723"/>
            <p:cNvGrpSpPr>
              <a:grpSpLocks/>
            </p:cNvGrpSpPr>
            <p:nvPr/>
          </p:nvGrpSpPr>
          <p:grpSpPr bwMode="auto">
            <a:xfrm>
              <a:off x="356" y="660"/>
              <a:ext cx="2755" cy="1728"/>
              <a:chOff x="356" y="660"/>
              <a:chExt cx="2755" cy="1728"/>
            </a:xfrm>
          </p:grpSpPr>
          <p:sp>
            <p:nvSpPr>
              <p:cNvPr id="16538" name="Line 10523"/>
              <p:cNvSpPr>
                <a:spLocks noChangeShapeType="1"/>
              </p:cNvSpPr>
              <p:nvPr/>
            </p:nvSpPr>
            <p:spPr bwMode="auto">
              <a:xfrm>
                <a:off x="821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9" name="Line 10524"/>
              <p:cNvSpPr>
                <a:spLocks noChangeShapeType="1"/>
              </p:cNvSpPr>
              <p:nvPr/>
            </p:nvSpPr>
            <p:spPr bwMode="auto">
              <a:xfrm>
                <a:off x="836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0" name="Line 10525"/>
              <p:cNvSpPr>
                <a:spLocks noChangeShapeType="1"/>
              </p:cNvSpPr>
              <p:nvPr/>
            </p:nvSpPr>
            <p:spPr bwMode="auto">
              <a:xfrm>
                <a:off x="851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1" name="Line 10526"/>
              <p:cNvSpPr>
                <a:spLocks noChangeShapeType="1"/>
              </p:cNvSpPr>
              <p:nvPr/>
            </p:nvSpPr>
            <p:spPr bwMode="auto">
              <a:xfrm>
                <a:off x="866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2" name="Line 10527"/>
              <p:cNvSpPr>
                <a:spLocks noChangeShapeType="1"/>
              </p:cNvSpPr>
              <p:nvPr/>
            </p:nvSpPr>
            <p:spPr bwMode="auto">
              <a:xfrm>
                <a:off x="885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3" name="Line 10528"/>
              <p:cNvSpPr>
                <a:spLocks noChangeShapeType="1"/>
              </p:cNvSpPr>
              <p:nvPr/>
            </p:nvSpPr>
            <p:spPr bwMode="auto">
              <a:xfrm>
                <a:off x="900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4" name="Line 10529"/>
              <p:cNvSpPr>
                <a:spLocks noChangeShapeType="1"/>
              </p:cNvSpPr>
              <p:nvPr/>
            </p:nvSpPr>
            <p:spPr bwMode="auto">
              <a:xfrm>
                <a:off x="915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5" name="Line 10530"/>
              <p:cNvSpPr>
                <a:spLocks noChangeShapeType="1"/>
              </p:cNvSpPr>
              <p:nvPr/>
            </p:nvSpPr>
            <p:spPr bwMode="auto">
              <a:xfrm>
                <a:off x="934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6" name="Line 10531"/>
              <p:cNvSpPr>
                <a:spLocks noChangeShapeType="1"/>
              </p:cNvSpPr>
              <p:nvPr/>
            </p:nvSpPr>
            <p:spPr bwMode="auto">
              <a:xfrm>
                <a:off x="949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7" name="Line 10532"/>
              <p:cNvSpPr>
                <a:spLocks noChangeShapeType="1"/>
              </p:cNvSpPr>
              <p:nvPr/>
            </p:nvSpPr>
            <p:spPr bwMode="auto">
              <a:xfrm>
                <a:off x="964" y="211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8" name="Line 10533"/>
              <p:cNvSpPr>
                <a:spLocks noChangeShapeType="1"/>
              </p:cNvSpPr>
              <p:nvPr/>
            </p:nvSpPr>
            <p:spPr bwMode="auto">
              <a:xfrm>
                <a:off x="980" y="2115"/>
                <a:ext cx="18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9" name="Line 10534"/>
              <p:cNvSpPr>
                <a:spLocks noChangeShapeType="1"/>
              </p:cNvSpPr>
              <p:nvPr/>
            </p:nvSpPr>
            <p:spPr bwMode="auto">
              <a:xfrm flipV="1">
                <a:off x="998" y="2115"/>
                <a:ext cx="16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0" name="Line 10535"/>
              <p:cNvSpPr>
                <a:spLocks noChangeShapeType="1"/>
              </p:cNvSpPr>
              <p:nvPr/>
            </p:nvSpPr>
            <p:spPr bwMode="auto">
              <a:xfrm>
                <a:off x="1014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1" name="Line 10536"/>
              <p:cNvSpPr>
                <a:spLocks noChangeShapeType="1"/>
              </p:cNvSpPr>
              <p:nvPr/>
            </p:nvSpPr>
            <p:spPr bwMode="auto">
              <a:xfrm>
                <a:off x="1029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2" name="Line 10537"/>
              <p:cNvSpPr>
                <a:spLocks noChangeShapeType="1"/>
              </p:cNvSpPr>
              <p:nvPr/>
            </p:nvSpPr>
            <p:spPr bwMode="auto">
              <a:xfrm>
                <a:off x="1044" y="2115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3" name="Line 10538"/>
              <p:cNvSpPr>
                <a:spLocks noChangeShapeType="1"/>
              </p:cNvSpPr>
              <p:nvPr/>
            </p:nvSpPr>
            <p:spPr bwMode="auto">
              <a:xfrm flipV="1">
                <a:off x="1063" y="211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4" name="Line 10539"/>
              <p:cNvSpPr>
                <a:spLocks noChangeShapeType="1"/>
              </p:cNvSpPr>
              <p:nvPr/>
            </p:nvSpPr>
            <p:spPr bwMode="auto">
              <a:xfrm>
                <a:off x="1078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5" name="Line 10540"/>
              <p:cNvSpPr>
                <a:spLocks noChangeShapeType="1"/>
              </p:cNvSpPr>
              <p:nvPr/>
            </p:nvSpPr>
            <p:spPr bwMode="auto">
              <a:xfrm>
                <a:off x="1093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6" name="Line 10541"/>
              <p:cNvSpPr>
                <a:spLocks noChangeShapeType="1"/>
              </p:cNvSpPr>
              <p:nvPr/>
            </p:nvSpPr>
            <p:spPr bwMode="auto">
              <a:xfrm>
                <a:off x="1108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7" name="Line 10542"/>
              <p:cNvSpPr>
                <a:spLocks noChangeShapeType="1"/>
              </p:cNvSpPr>
              <p:nvPr/>
            </p:nvSpPr>
            <p:spPr bwMode="auto">
              <a:xfrm>
                <a:off x="1127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8" name="Line 10543"/>
              <p:cNvSpPr>
                <a:spLocks noChangeShapeType="1"/>
              </p:cNvSpPr>
              <p:nvPr/>
            </p:nvSpPr>
            <p:spPr bwMode="auto">
              <a:xfrm>
                <a:off x="1142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9" name="Line 10544"/>
              <p:cNvSpPr>
                <a:spLocks noChangeShapeType="1"/>
              </p:cNvSpPr>
              <p:nvPr/>
            </p:nvSpPr>
            <p:spPr bwMode="auto">
              <a:xfrm>
                <a:off x="1157" y="211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0" name="Line 10545"/>
              <p:cNvSpPr>
                <a:spLocks noChangeShapeType="1"/>
              </p:cNvSpPr>
              <p:nvPr/>
            </p:nvSpPr>
            <p:spPr bwMode="auto">
              <a:xfrm>
                <a:off x="1173" y="2115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1" name="Line 10546"/>
              <p:cNvSpPr>
                <a:spLocks noChangeShapeType="1"/>
              </p:cNvSpPr>
              <p:nvPr/>
            </p:nvSpPr>
            <p:spPr bwMode="auto">
              <a:xfrm>
                <a:off x="1191" y="2115"/>
                <a:ext cx="16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2" name="Line 10547"/>
              <p:cNvSpPr>
                <a:spLocks noChangeShapeType="1"/>
              </p:cNvSpPr>
              <p:nvPr/>
            </p:nvSpPr>
            <p:spPr bwMode="auto">
              <a:xfrm flipV="1">
                <a:off x="1207" y="211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3" name="Line 10548"/>
              <p:cNvSpPr>
                <a:spLocks noChangeShapeType="1"/>
              </p:cNvSpPr>
              <p:nvPr/>
            </p:nvSpPr>
            <p:spPr bwMode="auto">
              <a:xfrm>
                <a:off x="1222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4" name="Line 10549"/>
              <p:cNvSpPr>
                <a:spLocks noChangeShapeType="1"/>
              </p:cNvSpPr>
              <p:nvPr/>
            </p:nvSpPr>
            <p:spPr bwMode="auto">
              <a:xfrm>
                <a:off x="1237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5" name="Line 10550"/>
              <p:cNvSpPr>
                <a:spLocks noChangeShapeType="1"/>
              </p:cNvSpPr>
              <p:nvPr/>
            </p:nvSpPr>
            <p:spPr bwMode="auto">
              <a:xfrm>
                <a:off x="1256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6" name="Line 10551"/>
              <p:cNvSpPr>
                <a:spLocks noChangeShapeType="1"/>
              </p:cNvSpPr>
              <p:nvPr/>
            </p:nvSpPr>
            <p:spPr bwMode="auto">
              <a:xfrm>
                <a:off x="1271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7" name="Line 10552"/>
              <p:cNvSpPr>
                <a:spLocks noChangeShapeType="1"/>
              </p:cNvSpPr>
              <p:nvPr/>
            </p:nvSpPr>
            <p:spPr bwMode="auto">
              <a:xfrm>
                <a:off x="1286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8" name="Line 10553"/>
              <p:cNvSpPr>
                <a:spLocks noChangeShapeType="1"/>
              </p:cNvSpPr>
              <p:nvPr/>
            </p:nvSpPr>
            <p:spPr bwMode="auto">
              <a:xfrm>
                <a:off x="1301" y="2115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9" name="Line 10554"/>
              <p:cNvSpPr>
                <a:spLocks noChangeShapeType="1"/>
              </p:cNvSpPr>
              <p:nvPr/>
            </p:nvSpPr>
            <p:spPr bwMode="auto">
              <a:xfrm flipV="1">
                <a:off x="1320" y="211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0" name="Line 10555"/>
              <p:cNvSpPr>
                <a:spLocks noChangeShapeType="1"/>
              </p:cNvSpPr>
              <p:nvPr/>
            </p:nvSpPr>
            <p:spPr bwMode="auto">
              <a:xfrm>
                <a:off x="1335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1" name="Line 10556"/>
              <p:cNvSpPr>
                <a:spLocks noChangeShapeType="1"/>
              </p:cNvSpPr>
              <p:nvPr/>
            </p:nvSpPr>
            <p:spPr bwMode="auto">
              <a:xfrm>
                <a:off x="1350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2" name="Line 10557"/>
              <p:cNvSpPr>
                <a:spLocks noChangeShapeType="1"/>
              </p:cNvSpPr>
              <p:nvPr/>
            </p:nvSpPr>
            <p:spPr bwMode="auto">
              <a:xfrm>
                <a:off x="1369" y="211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3" name="Line 10558"/>
              <p:cNvSpPr>
                <a:spLocks noChangeShapeType="1"/>
              </p:cNvSpPr>
              <p:nvPr/>
            </p:nvSpPr>
            <p:spPr bwMode="auto">
              <a:xfrm>
                <a:off x="1385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4" name="Line 10559"/>
              <p:cNvSpPr>
                <a:spLocks noChangeShapeType="1"/>
              </p:cNvSpPr>
              <p:nvPr/>
            </p:nvSpPr>
            <p:spPr bwMode="auto">
              <a:xfrm>
                <a:off x="1400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5" name="Line 10560"/>
              <p:cNvSpPr>
                <a:spLocks noChangeShapeType="1"/>
              </p:cNvSpPr>
              <p:nvPr/>
            </p:nvSpPr>
            <p:spPr bwMode="auto">
              <a:xfrm>
                <a:off x="1415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6" name="Line 10561"/>
              <p:cNvSpPr>
                <a:spLocks noChangeShapeType="1"/>
              </p:cNvSpPr>
              <p:nvPr/>
            </p:nvSpPr>
            <p:spPr bwMode="auto">
              <a:xfrm>
                <a:off x="1434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7" name="Line 10562"/>
              <p:cNvSpPr>
                <a:spLocks noChangeShapeType="1"/>
              </p:cNvSpPr>
              <p:nvPr/>
            </p:nvSpPr>
            <p:spPr bwMode="auto">
              <a:xfrm>
                <a:off x="1449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8" name="Line 10563"/>
              <p:cNvSpPr>
                <a:spLocks noChangeShapeType="1"/>
              </p:cNvSpPr>
              <p:nvPr/>
            </p:nvSpPr>
            <p:spPr bwMode="auto">
              <a:xfrm>
                <a:off x="1464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9" name="Line 10564"/>
              <p:cNvSpPr>
                <a:spLocks noChangeShapeType="1"/>
              </p:cNvSpPr>
              <p:nvPr/>
            </p:nvSpPr>
            <p:spPr bwMode="auto">
              <a:xfrm flipV="1">
                <a:off x="1479" y="211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0" name="Line 10565"/>
              <p:cNvSpPr>
                <a:spLocks noChangeShapeType="1"/>
              </p:cNvSpPr>
              <p:nvPr/>
            </p:nvSpPr>
            <p:spPr bwMode="auto">
              <a:xfrm>
                <a:off x="1498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1" name="Line 10566"/>
              <p:cNvSpPr>
                <a:spLocks noChangeShapeType="1"/>
              </p:cNvSpPr>
              <p:nvPr/>
            </p:nvSpPr>
            <p:spPr bwMode="auto">
              <a:xfrm>
                <a:off x="1513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2" name="Line 10567"/>
              <p:cNvSpPr>
                <a:spLocks noChangeShapeType="1"/>
              </p:cNvSpPr>
              <p:nvPr/>
            </p:nvSpPr>
            <p:spPr bwMode="auto">
              <a:xfrm>
                <a:off x="1528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3" name="Line 10568"/>
              <p:cNvSpPr>
                <a:spLocks noChangeShapeType="1"/>
              </p:cNvSpPr>
              <p:nvPr/>
            </p:nvSpPr>
            <p:spPr bwMode="auto">
              <a:xfrm>
                <a:off x="1543" y="211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4" name="Line 10569"/>
              <p:cNvSpPr>
                <a:spLocks noChangeShapeType="1"/>
              </p:cNvSpPr>
              <p:nvPr/>
            </p:nvSpPr>
            <p:spPr bwMode="auto">
              <a:xfrm flipV="1">
                <a:off x="1562" y="2110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5" name="Line 10570"/>
              <p:cNvSpPr>
                <a:spLocks noChangeShapeType="1"/>
              </p:cNvSpPr>
              <p:nvPr/>
            </p:nvSpPr>
            <p:spPr bwMode="auto">
              <a:xfrm flipV="1">
                <a:off x="1578" y="210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6" name="Line 10571"/>
              <p:cNvSpPr>
                <a:spLocks noChangeShapeType="1"/>
              </p:cNvSpPr>
              <p:nvPr/>
            </p:nvSpPr>
            <p:spPr bwMode="auto">
              <a:xfrm>
                <a:off x="1593" y="210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7" name="Line 10572"/>
              <p:cNvSpPr>
                <a:spLocks noChangeShapeType="1"/>
              </p:cNvSpPr>
              <p:nvPr/>
            </p:nvSpPr>
            <p:spPr bwMode="auto">
              <a:xfrm flipV="1">
                <a:off x="1608" y="210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8" name="Line 10573"/>
              <p:cNvSpPr>
                <a:spLocks noChangeShapeType="1"/>
              </p:cNvSpPr>
              <p:nvPr/>
            </p:nvSpPr>
            <p:spPr bwMode="auto">
              <a:xfrm flipV="1">
                <a:off x="1627" y="2085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9" name="Line 10574"/>
              <p:cNvSpPr>
                <a:spLocks noChangeShapeType="1"/>
              </p:cNvSpPr>
              <p:nvPr/>
            </p:nvSpPr>
            <p:spPr bwMode="auto">
              <a:xfrm flipV="1">
                <a:off x="1642" y="208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0" name="Line 10575"/>
              <p:cNvSpPr>
                <a:spLocks noChangeShapeType="1"/>
              </p:cNvSpPr>
              <p:nvPr/>
            </p:nvSpPr>
            <p:spPr bwMode="auto">
              <a:xfrm flipV="1">
                <a:off x="1657" y="2064"/>
                <a:ext cx="15" cy="1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1" name="Line 10576"/>
              <p:cNvSpPr>
                <a:spLocks noChangeShapeType="1"/>
              </p:cNvSpPr>
              <p:nvPr/>
            </p:nvSpPr>
            <p:spPr bwMode="auto">
              <a:xfrm flipV="1">
                <a:off x="1672" y="2033"/>
                <a:ext cx="19" cy="3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2" name="Line 10577"/>
              <p:cNvSpPr>
                <a:spLocks noChangeShapeType="1"/>
              </p:cNvSpPr>
              <p:nvPr/>
            </p:nvSpPr>
            <p:spPr bwMode="auto">
              <a:xfrm flipV="1">
                <a:off x="1691" y="2013"/>
                <a:ext cx="15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3" name="Line 10578"/>
              <p:cNvSpPr>
                <a:spLocks noChangeShapeType="1"/>
              </p:cNvSpPr>
              <p:nvPr/>
            </p:nvSpPr>
            <p:spPr bwMode="auto">
              <a:xfrm flipV="1">
                <a:off x="1706" y="1977"/>
                <a:ext cx="15" cy="3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4" name="Line 10579"/>
              <p:cNvSpPr>
                <a:spLocks noChangeShapeType="1"/>
              </p:cNvSpPr>
              <p:nvPr/>
            </p:nvSpPr>
            <p:spPr bwMode="auto">
              <a:xfrm flipV="1">
                <a:off x="1721" y="1925"/>
                <a:ext cx="16" cy="52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5" name="Line 10580"/>
              <p:cNvSpPr>
                <a:spLocks noChangeShapeType="1"/>
              </p:cNvSpPr>
              <p:nvPr/>
            </p:nvSpPr>
            <p:spPr bwMode="auto">
              <a:xfrm flipV="1">
                <a:off x="1737" y="1869"/>
                <a:ext cx="18" cy="5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6" name="Line 10581"/>
              <p:cNvSpPr>
                <a:spLocks noChangeShapeType="1"/>
              </p:cNvSpPr>
              <p:nvPr/>
            </p:nvSpPr>
            <p:spPr bwMode="auto">
              <a:xfrm flipV="1">
                <a:off x="1755" y="1786"/>
                <a:ext cx="16" cy="83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7" name="Line 10582"/>
              <p:cNvSpPr>
                <a:spLocks noChangeShapeType="1"/>
              </p:cNvSpPr>
              <p:nvPr/>
            </p:nvSpPr>
            <p:spPr bwMode="auto">
              <a:xfrm flipV="1">
                <a:off x="1771" y="1653"/>
                <a:ext cx="15" cy="133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8" name="Line 10583"/>
              <p:cNvSpPr>
                <a:spLocks noChangeShapeType="1"/>
              </p:cNvSpPr>
              <p:nvPr/>
            </p:nvSpPr>
            <p:spPr bwMode="auto">
              <a:xfrm flipV="1">
                <a:off x="1786" y="1560"/>
                <a:ext cx="19" cy="93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9" name="Line 10584"/>
              <p:cNvSpPr>
                <a:spLocks noChangeShapeType="1"/>
              </p:cNvSpPr>
              <p:nvPr/>
            </p:nvSpPr>
            <p:spPr bwMode="auto">
              <a:xfrm flipV="1">
                <a:off x="1805" y="1432"/>
                <a:ext cx="15" cy="128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0" name="Line 10585"/>
              <p:cNvSpPr>
                <a:spLocks noChangeShapeType="1"/>
              </p:cNvSpPr>
              <p:nvPr/>
            </p:nvSpPr>
            <p:spPr bwMode="auto">
              <a:xfrm flipV="1">
                <a:off x="1820" y="1272"/>
                <a:ext cx="15" cy="16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1" name="Line 10586"/>
              <p:cNvSpPr>
                <a:spLocks noChangeShapeType="1"/>
              </p:cNvSpPr>
              <p:nvPr/>
            </p:nvSpPr>
            <p:spPr bwMode="auto">
              <a:xfrm flipV="1">
                <a:off x="1835" y="1175"/>
                <a:ext cx="15" cy="97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2" name="Line 10587"/>
              <p:cNvSpPr>
                <a:spLocks noChangeShapeType="1"/>
              </p:cNvSpPr>
              <p:nvPr/>
            </p:nvSpPr>
            <p:spPr bwMode="auto">
              <a:xfrm flipV="1">
                <a:off x="1850" y="995"/>
                <a:ext cx="19" cy="18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3" name="Line 10588"/>
              <p:cNvSpPr>
                <a:spLocks noChangeShapeType="1"/>
              </p:cNvSpPr>
              <p:nvPr/>
            </p:nvSpPr>
            <p:spPr bwMode="auto">
              <a:xfrm>
                <a:off x="1869" y="995"/>
                <a:ext cx="15" cy="4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4" name="Line 10589"/>
              <p:cNvSpPr>
                <a:spLocks noChangeShapeType="1"/>
              </p:cNvSpPr>
              <p:nvPr/>
            </p:nvSpPr>
            <p:spPr bwMode="auto">
              <a:xfrm flipV="1">
                <a:off x="1884" y="990"/>
                <a:ext cx="15" cy="5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5" name="Line 10590"/>
              <p:cNvSpPr>
                <a:spLocks noChangeShapeType="1"/>
              </p:cNvSpPr>
              <p:nvPr/>
            </p:nvSpPr>
            <p:spPr bwMode="auto">
              <a:xfrm flipV="1">
                <a:off x="1899" y="912"/>
                <a:ext cx="15" cy="78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6" name="Line 10591"/>
              <p:cNvSpPr>
                <a:spLocks noChangeShapeType="1"/>
              </p:cNvSpPr>
              <p:nvPr/>
            </p:nvSpPr>
            <p:spPr bwMode="auto">
              <a:xfrm>
                <a:off x="1914" y="912"/>
                <a:ext cx="19" cy="134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7" name="Line 10592"/>
              <p:cNvSpPr>
                <a:spLocks noChangeShapeType="1"/>
              </p:cNvSpPr>
              <p:nvPr/>
            </p:nvSpPr>
            <p:spPr bwMode="auto">
              <a:xfrm>
                <a:off x="1933" y="1046"/>
                <a:ext cx="16" cy="88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8" name="Line 10593"/>
              <p:cNvSpPr>
                <a:spLocks noChangeShapeType="1"/>
              </p:cNvSpPr>
              <p:nvPr/>
            </p:nvSpPr>
            <p:spPr bwMode="auto">
              <a:xfrm>
                <a:off x="1949" y="1134"/>
                <a:ext cx="15" cy="5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9" name="Line 10594"/>
              <p:cNvSpPr>
                <a:spLocks noChangeShapeType="1"/>
              </p:cNvSpPr>
              <p:nvPr/>
            </p:nvSpPr>
            <p:spPr bwMode="auto">
              <a:xfrm>
                <a:off x="1964" y="1185"/>
                <a:ext cx="15" cy="77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0" name="Line 10595"/>
              <p:cNvSpPr>
                <a:spLocks noChangeShapeType="1"/>
              </p:cNvSpPr>
              <p:nvPr/>
            </p:nvSpPr>
            <p:spPr bwMode="auto">
              <a:xfrm>
                <a:off x="1979" y="1262"/>
                <a:ext cx="19" cy="2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1" name="Line 10596"/>
              <p:cNvSpPr>
                <a:spLocks noChangeShapeType="1"/>
              </p:cNvSpPr>
              <p:nvPr/>
            </p:nvSpPr>
            <p:spPr bwMode="auto">
              <a:xfrm>
                <a:off x="1998" y="1288"/>
                <a:ext cx="15" cy="20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2" name="Line 10597"/>
              <p:cNvSpPr>
                <a:spLocks noChangeShapeType="1"/>
              </p:cNvSpPr>
              <p:nvPr/>
            </p:nvSpPr>
            <p:spPr bwMode="auto">
              <a:xfrm>
                <a:off x="2013" y="1488"/>
                <a:ext cx="15" cy="16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3" name="Line 10598"/>
              <p:cNvSpPr>
                <a:spLocks noChangeShapeType="1"/>
              </p:cNvSpPr>
              <p:nvPr/>
            </p:nvSpPr>
            <p:spPr bwMode="auto">
              <a:xfrm>
                <a:off x="2028" y="1648"/>
                <a:ext cx="15" cy="4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4" name="Line 10599"/>
              <p:cNvSpPr>
                <a:spLocks noChangeShapeType="1"/>
              </p:cNvSpPr>
              <p:nvPr/>
            </p:nvSpPr>
            <p:spPr bwMode="auto">
              <a:xfrm flipV="1">
                <a:off x="2043" y="1679"/>
                <a:ext cx="19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5" name="Line 10600"/>
              <p:cNvSpPr>
                <a:spLocks noChangeShapeType="1"/>
              </p:cNvSpPr>
              <p:nvPr/>
            </p:nvSpPr>
            <p:spPr bwMode="auto">
              <a:xfrm>
                <a:off x="2062" y="1679"/>
                <a:ext cx="15" cy="169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6" name="Line 10601"/>
              <p:cNvSpPr>
                <a:spLocks noChangeShapeType="1"/>
              </p:cNvSpPr>
              <p:nvPr/>
            </p:nvSpPr>
            <p:spPr bwMode="auto">
              <a:xfrm>
                <a:off x="2077" y="1848"/>
                <a:ext cx="15" cy="52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7" name="Line 10602"/>
              <p:cNvSpPr>
                <a:spLocks noChangeShapeType="1"/>
              </p:cNvSpPr>
              <p:nvPr/>
            </p:nvSpPr>
            <p:spPr bwMode="auto">
              <a:xfrm>
                <a:off x="2092" y="1900"/>
                <a:ext cx="15" cy="3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8" name="Line 10603"/>
              <p:cNvSpPr>
                <a:spLocks noChangeShapeType="1"/>
              </p:cNvSpPr>
              <p:nvPr/>
            </p:nvSpPr>
            <p:spPr bwMode="auto">
              <a:xfrm flipV="1">
                <a:off x="2107" y="1925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9" name="Line 10604"/>
              <p:cNvSpPr>
                <a:spLocks noChangeShapeType="1"/>
              </p:cNvSpPr>
              <p:nvPr/>
            </p:nvSpPr>
            <p:spPr bwMode="auto">
              <a:xfrm flipV="1">
                <a:off x="2126" y="1920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0" name="Line 10605"/>
              <p:cNvSpPr>
                <a:spLocks noChangeShapeType="1"/>
              </p:cNvSpPr>
              <p:nvPr/>
            </p:nvSpPr>
            <p:spPr bwMode="auto">
              <a:xfrm>
                <a:off x="2142" y="1920"/>
                <a:ext cx="15" cy="2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1" name="Line 10606"/>
              <p:cNvSpPr>
                <a:spLocks noChangeShapeType="1"/>
              </p:cNvSpPr>
              <p:nvPr/>
            </p:nvSpPr>
            <p:spPr bwMode="auto">
              <a:xfrm>
                <a:off x="2157" y="1946"/>
                <a:ext cx="15" cy="2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2" name="Line 10607"/>
              <p:cNvSpPr>
                <a:spLocks noChangeShapeType="1"/>
              </p:cNvSpPr>
              <p:nvPr/>
            </p:nvSpPr>
            <p:spPr bwMode="auto">
              <a:xfrm flipV="1">
                <a:off x="2172" y="1961"/>
                <a:ext cx="19" cy="1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3" name="Line 10608"/>
              <p:cNvSpPr>
                <a:spLocks noChangeShapeType="1"/>
              </p:cNvSpPr>
              <p:nvPr/>
            </p:nvSpPr>
            <p:spPr bwMode="auto">
              <a:xfrm flipV="1">
                <a:off x="2191" y="1925"/>
                <a:ext cx="15" cy="3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4" name="Line 10609"/>
              <p:cNvSpPr>
                <a:spLocks noChangeShapeType="1"/>
              </p:cNvSpPr>
              <p:nvPr/>
            </p:nvSpPr>
            <p:spPr bwMode="auto">
              <a:xfrm flipV="1">
                <a:off x="2206" y="1905"/>
                <a:ext cx="15" cy="2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5" name="Line 10610"/>
              <p:cNvSpPr>
                <a:spLocks noChangeShapeType="1"/>
              </p:cNvSpPr>
              <p:nvPr/>
            </p:nvSpPr>
            <p:spPr bwMode="auto">
              <a:xfrm>
                <a:off x="2221" y="1905"/>
                <a:ext cx="19" cy="2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6" name="Line 10611"/>
              <p:cNvSpPr>
                <a:spLocks noChangeShapeType="1"/>
              </p:cNvSpPr>
              <p:nvPr/>
            </p:nvSpPr>
            <p:spPr bwMode="auto">
              <a:xfrm>
                <a:off x="2240" y="1930"/>
                <a:ext cx="15" cy="42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7" name="Line 10612"/>
              <p:cNvSpPr>
                <a:spLocks noChangeShapeType="1"/>
              </p:cNvSpPr>
              <p:nvPr/>
            </p:nvSpPr>
            <p:spPr bwMode="auto">
              <a:xfrm flipV="1">
                <a:off x="2255" y="1946"/>
                <a:ext cx="15" cy="2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8" name="Line 10613"/>
              <p:cNvSpPr>
                <a:spLocks noChangeShapeType="1"/>
              </p:cNvSpPr>
              <p:nvPr/>
            </p:nvSpPr>
            <p:spPr bwMode="auto">
              <a:xfrm>
                <a:off x="2270" y="1946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9" name="Line 10614"/>
              <p:cNvSpPr>
                <a:spLocks noChangeShapeType="1"/>
              </p:cNvSpPr>
              <p:nvPr/>
            </p:nvSpPr>
            <p:spPr bwMode="auto">
              <a:xfrm>
                <a:off x="2285" y="1961"/>
                <a:ext cx="19" cy="2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0" name="Line 10615"/>
              <p:cNvSpPr>
                <a:spLocks noChangeShapeType="1"/>
              </p:cNvSpPr>
              <p:nvPr/>
            </p:nvSpPr>
            <p:spPr bwMode="auto">
              <a:xfrm flipV="1">
                <a:off x="2304" y="197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1" name="Line 10616"/>
              <p:cNvSpPr>
                <a:spLocks noChangeShapeType="1"/>
              </p:cNvSpPr>
              <p:nvPr/>
            </p:nvSpPr>
            <p:spPr bwMode="auto">
              <a:xfrm>
                <a:off x="2319" y="197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2" name="Line 10617"/>
              <p:cNvSpPr>
                <a:spLocks noChangeShapeType="1"/>
              </p:cNvSpPr>
              <p:nvPr/>
            </p:nvSpPr>
            <p:spPr bwMode="auto">
              <a:xfrm>
                <a:off x="2335" y="1977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3" name="Line 10618"/>
              <p:cNvSpPr>
                <a:spLocks noChangeShapeType="1"/>
              </p:cNvSpPr>
              <p:nvPr/>
            </p:nvSpPr>
            <p:spPr bwMode="auto">
              <a:xfrm>
                <a:off x="2350" y="1992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4" name="Line 10619"/>
              <p:cNvSpPr>
                <a:spLocks noChangeShapeType="1"/>
              </p:cNvSpPr>
              <p:nvPr/>
            </p:nvSpPr>
            <p:spPr bwMode="auto">
              <a:xfrm>
                <a:off x="2369" y="2002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5" name="Line 10620"/>
              <p:cNvSpPr>
                <a:spLocks noChangeShapeType="1"/>
              </p:cNvSpPr>
              <p:nvPr/>
            </p:nvSpPr>
            <p:spPr bwMode="auto">
              <a:xfrm>
                <a:off x="2384" y="2013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6" name="Line 10621"/>
              <p:cNvSpPr>
                <a:spLocks noChangeShapeType="1"/>
              </p:cNvSpPr>
              <p:nvPr/>
            </p:nvSpPr>
            <p:spPr bwMode="auto">
              <a:xfrm>
                <a:off x="2399" y="2023"/>
                <a:ext cx="15" cy="2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7" name="Line 10622"/>
              <p:cNvSpPr>
                <a:spLocks noChangeShapeType="1"/>
              </p:cNvSpPr>
              <p:nvPr/>
            </p:nvSpPr>
            <p:spPr bwMode="auto">
              <a:xfrm>
                <a:off x="2414" y="2049"/>
                <a:ext cx="19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8" name="Line 10623"/>
              <p:cNvSpPr>
                <a:spLocks noChangeShapeType="1"/>
              </p:cNvSpPr>
              <p:nvPr/>
            </p:nvSpPr>
            <p:spPr bwMode="auto">
              <a:xfrm>
                <a:off x="2433" y="2064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9" name="Line 10624"/>
              <p:cNvSpPr>
                <a:spLocks noChangeShapeType="1"/>
              </p:cNvSpPr>
              <p:nvPr/>
            </p:nvSpPr>
            <p:spPr bwMode="auto">
              <a:xfrm>
                <a:off x="2448" y="2074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0" name="Line 10625"/>
              <p:cNvSpPr>
                <a:spLocks noChangeShapeType="1"/>
              </p:cNvSpPr>
              <p:nvPr/>
            </p:nvSpPr>
            <p:spPr bwMode="auto">
              <a:xfrm>
                <a:off x="2463" y="208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1" name="Line 10626"/>
              <p:cNvSpPr>
                <a:spLocks noChangeShapeType="1"/>
              </p:cNvSpPr>
              <p:nvPr/>
            </p:nvSpPr>
            <p:spPr bwMode="auto">
              <a:xfrm>
                <a:off x="2478" y="2085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2" name="Line 10627"/>
              <p:cNvSpPr>
                <a:spLocks noChangeShapeType="1"/>
              </p:cNvSpPr>
              <p:nvPr/>
            </p:nvSpPr>
            <p:spPr bwMode="auto">
              <a:xfrm>
                <a:off x="2497" y="209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3" name="Line 10628"/>
              <p:cNvSpPr>
                <a:spLocks noChangeShapeType="1"/>
              </p:cNvSpPr>
              <p:nvPr/>
            </p:nvSpPr>
            <p:spPr bwMode="auto">
              <a:xfrm>
                <a:off x="2512" y="2090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4" name="Line 10629"/>
              <p:cNvSpPr>
                <a:spLocks noChangeShapeType="1"/>
              </p:cNvSpPr>
              <p:nvPr/>
            </p:nvSpPr>
            <p:spPr bwMode="auto">
              <a:xfrm>
                <a:off x="2528" y="2095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5" name="Line 10630"/>
              <p:cNvSpPr>
                <a:spLocks noChangeShapeType="1"/>
              </p:cNvSpPr>
              <p:nvPr/>
            </p:nvSpPr>
            <p:spPr bwMode="auto">
              <a:xfrm flipV="1">
                <a:off x="2543" y="2090"/>
                <a:ext cx="19" cy="1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6" name="Line 10631"/>
              <p:cNvSpPr>
                <a:spLocks noChangeShapeType="1"/>
              </p:cNvSpPr>
              <p:nvPr/>
            </p:nvSpPr>
            <p:spPr bwMode="auto">
              <a:xfrm>
                <a:off x="2562" y="2090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7" name="Line 10632"/>
              <p:cNvSpPr>
                <a:spLocks noChangeShapeType="1"/>
              </p:cNvSpPr>
              <p:nvPr/>
            </p:nvSpPr>
            <p:spPr bwMode="auto">
              <a:xfrm>
                <a:off x="2577" y="210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8" name="Line 10633"/>
              <p:cNvSpPr>
                <a:spLocks noChangeShapeType="1"/>
              </p:cNvSpPr>
              <p:nvPr/>
            </p:nvSpPr>
            <p:spPr bwMode="auto">
              <a:xfrm>
                <a:off x="2592" y="210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9" name="Line 10634"/>
              <p:cNvSpPr>
                <a:spLocks noChangeShapeType="1"/>
              </p:cNvSpPr>
              <p:nvPr/>
            </p:nvSpPr>
            <p:spPr bwMode="auto">
              <a:xfrm flipV="1">
                <a:off x="2607" y="210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0" name="Line 10635"/>
              <p:cNvSpPr>
                <a:spLocks noChangeShapeType="1"/>
              </p:cNvSpPr>
              <p:nvPr/>
            </p:nvSpPr>
            <p:spPr bwMode="auto">
              <a:xfrm>
                <a:off x="2626" y="210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1" name="Line 10636"/>
              <p:cNvSpPr>
                <a:spLocks noChangeShapeType="1"/>
              </p:cNvSpPr>
              <p:nvPr/>
            </p:nvSpPr>
            <p:spPr bwMode="auto">
              <a:xfrm>
                <a:off x="2641" y="210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2" name="Line 10637"/>
              <p:cNvSpPr>
                <a:spLocks noChangeShapeType="1"/>
              </p:cNvSpPr>
              <p:nvPr/>
            </p:nvSpPr>
            <p:spPr bwMode="auto">
              <a:xfrm flipV="1">
                <a:off x="2656" y="210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3" name="Line 10638"/>
              <p:cNvSpPr>
                <a:spLocks noChangeShapeType="1"/>
              </p:cNvSpPr>
              <p:nvPr/>
            </p:nvSpPr>
            <p:spPr bwMode="auto">
              <a:xfrm>
                <a:off x="2675" y="210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4" name="Line 10639"/>
              <p:cNvSpPr>
                <a:spLocks noChangeShapeType="1"/>
              </p:cNvSpPr>
              <p:nvPr/>
            </p:nvSpPr>
            <p:spPr bwMode="auto">
              <a:xfrm>
                <a:off x="2690" y="210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5" name="Line 10640"/>
              <p:cNvSpPr>
                <a:spLocks noChangeShapeType="1"/>
              </p:cNvSpPr>
              <p:nvPr/>
            </p:nvSpPr>
            <p:spPr bwMode="auto">
              <a:xfrm>
                <a:off x="2706" y="210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6" name="Line 10641"/>
              <p:cNvSpPr>
                <a:spLocks noChangeShapeType="1"/>
              </p:cNvSpPr>
              <p:nvPr/>
            </p:nvSpPr>
            <p:spPr bwMode="auto">
              <a:xfrm>
                <a:off x="2721" y="2105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7" name="Line 10642"/>
              <p:cNvSpPr>
                <a:spLocks noChangeShapeType="1"/>
              </p:cNvSpPr>
              <p:nvPr/>
            </p:nvSpPr>
            <p:spPr bwMode="auto">
              <a:xfrm flipV="1">
                <a:off x="2740" y="210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8" name="Line 10643"/>
              <p:cNvSpPr>
                <a:spLocks noChangeShapeType="1"/>
              </p:cNvSpPr>
              <p:nvPr/>
            </p:nvSpPr>
            <p:spPr bwMode="auto">
              <a:xfrm>
                <a:off x="2755" y="210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9" name="Line 10644"/>
              <p:cNvSpPr>
                <a:spLocks noChangeShapeType="1"/>
              </p:cNvSpPr>
              <p:nvPr/>
            </p:nvSpPr>
            <p:spPr bwMode="auto">
              <a:xfrm>
                <a:off x="2770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0" name="Line 10645"/>
              <p:cNvSpPr>
                <a:spLocks noChangeShapeType="1"/>
              </p:cNvSpPr>
              <p:nvPr/>
            </p:nvSpPr>
            <p:spPr bwMode="auto">
              <a:xfrm flipV="1">
                <a:off x="2785" y="2105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1" name="Line 10646"/>
              <p:cNvSpPr>
                <a:spLocks noChangeShapeType="1"/>
              </p:cNvSpPr>
              <p:nvPr/>
            </p:nvSpPr>
            <p:spPr bwMode="auto">
              <a:xfrm>
                <a:off x="2804" y="210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2" name="Line 10647"/>
              <p:cNvSpPr>
                <a:spLocks noChangeShapeType="1"/>
              </p:cNvSpPr>
              <p:nvPr/>
            </p:nvSpPr>
            <p:spPr bwMode="auto">
              <a:xfrm>
                <a:off x="2819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3" name="Line 10648"/>
              <p:cNvSpPr>
                <a:spLocks noChangeShapeType="1"/>
              </p:cNvSpPr>
              <p:nvPr/>
            </p:nvSpPr>
            <p:spPr bwMode="auto">
              <a:xfrm>
                <a:off x="2834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4" name="Line 10649"/>
              <p:cNvSpPr>
                <a:spLocks noChangeShapeType="1"/>
              </p:cNvSpPr>
              <p:nvPr/>
            </p:nvSpPr>
            <p:spPr bwMode="auto">
              <a:xfrm>
                <a:off x="2849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5" name="Line 10650"/>
              <p:cNvSpPr>
                <a:spLocks noChangeShapeType="1"/>
              </p:cNvSpPr>
              <p:nvPr/>
            </p:nvSpPr>
            <p:spPr bwMode="auto">
              <a:xfrm>
                <a:off x="2868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6" name="Line 10651"/>
              <p:cNvSpPr>
                <a:spLocks noChangeShapeType="1"/>
              </p:cNvSpPr>
              <p:nvPr/>
            </p:nvSpPr>
            <p:spPr bwMode="auto">
              <a:xfrm>
                <a:off x="2883" y="2115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7" name="Line 10652"/>
              <p:cNvSpPr>
                <a:spLocks noChangeShapeType="1"/>
              </p:cNvSpPr>
              <p:nvPr/>
            </p:nvSpPr>
            <p:spPr bwMode="auto">
              <a:xfrm>
                <a:off x="2899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8" name="Line 10653"/>
              <p:cNvSpPr>
                <a:spLocks noChangeShapeType="1"/>
              </p:cNvSpPr>
              <p:nvPr/>
            </p:nvSpPr>
            <p:spPr bwMode="auto">
              <a:xfrm>
                <a:off x="2914" y="2115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9" name="Line 10654"/>
              <p:cNvSpPr>
                <a:spLocks noChangeShapeType="1"/>
              </p:cNvSpPr>
              <p:nvPr/>
            </p:nvSpPr>
            <p:spPr bwMode="auto">
              <a:xfrm>
                <a:off x="2933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0" name="Line 10655"/>
              <p:cNvSpPr>
                <a:spLocks noChangeShapeType="1"/>
              </p:cNvSpPr>
              <p:nvPr/>
            </p:nvSpPr>
            <p:spPr bwMode="auto">
              <a:xfrm>
                <a:off x="2948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1" name="Line 10656"/>
              <p:cNvSpPr>
                <a:spLocks noChangeShapeType="1"/>
              </p:cNvSpPr>
              <p:nvPr/>
            </p:nvSpPr>
            <p:spPr bwMode="auto">
              <a:xfrm>
                <a:off x="2963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2" name="Line 10657"/>
              <p:cNvSpPr>
                <a:spLocks noChangeShapeType="1"/>
              </p:cNvSpPr>
              <p:nvPr/>
            </p:nvSpPr>
            <p:spPr bwMode="auto">
              <a:xfrm flipV="1">
                <a:off x="2978" y="211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3" name="Line 10658"/>
              <p:cNvSpPr>
                <a:spLocks noChangeShapeType="1"/>
              </p:cNvSpPr>
              <p:nvPr/>
            </p:nvSpPr>
            <p:spPr bwMode="auto">
              <a:xfrm>
                <a:off x="2997" y="211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4" name="Line 10659"/>
              <p:cNvSpPr>
                <a:spLocks noChangeShapeType="1"/>
              </p:cNvSpPr>
              <p:nvPr/>
            </p:nvSpPr>
            <p:spPr bwMode="auto">
              <a:xfrm>
                <a:off x="3012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5" name="Line 10660"/>
              <p:cNvSpPr>
                <a:spLocks noChangeShapeType="1"/>
              </p:cNvSpPr>
              <p:nvPr/>
            </p:nvSpPr>
            <p:spPr bwMode="auto">
              <a:xfrm>
                <a:off x="3027" y="211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6" name="Line 10661"/>
              <p:cNvSpPr>
                <a:spLocks noChangeShapeType="1"/>
              </p:cNvSpPr>
              <p:nvPr/>
            </p:nvSpPr>
            <p:spPr bwMode="auto">
              <a:xfrm flipV="1">
                <a:off x="3042" y="211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7" name="Line 10662"/>
              <p:cNvSpPr>
                <a:spLocks noChangeShapeType="1"/>
              </p:cNvSpPr>
              <p:nvPr/>
            </p:nvSpPr>
            <p:spPr bwMode="auto">
              <a:xfrm>
                <a:off x="3061" y="2110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8" name="Line 10663"/>
              <p:cNvSpPr>
                <a:spLocks noChangeShapeType="1"/>
              </p:cNvSpPr>
              <p:nvPr/>
            </p:nvSpPr>
            <p:spPr bwMode="auto">
              <a:xfrm>
                <a:off x="593" y="2121"/>
                <a:ext cx="248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9" name="Line 10664"/>
              <p:cNvSpPr>
                <a:spLocks noChangeShapeType="1"/>
              </p:cNvSpPr>
              <p:nvPr/>
            </p:nvSpPr>
            <p:spPr bwMode="auto">
              <a:xfrm>
                <a:off x="876" y="2121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0" name="Line 10665"/>
              <p:cNvSpPr>
                <a:spLocks noChangeShapeType="1"/>
              </p:cNvSpPr>
              <p:nvPr/>
            </p:nvSpPr>
            <p:spPr bwMode="auto">
              <a:xfrm flipV="1">
                <a:off x="876" y="2096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1" name="Rectangle 10666"/>
              <p:cNvSpPr>
                <a:spLocks noChangeArrowheads="1"/>
              </p:cNvSpPr>
              <p:nvPr/>
            </p:nvSpPr>
            <p:spPr bwMode="auto">
              <a:xfrm>
                <a:off x="824" y="2172"/>
                <a:ext cx="12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38.0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82" name="Line 10667"/>
              <p:cNvSpPr>
                <a:spLocks noChangeShapeType="1"/>
              </p:cNvSpPr>
              <p:nvPr/>
            </p:nvSpPr>
            <p:spPr bwMode="auto">
              <a:xfrm>
                <a:off x="1417" y="2121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3" name="Line 10668"/>
              <p:cNvSpPr>
                <a:spLocks noChangeShapeType="1"/>
              </p:cNvSpPr>
              <p:nvPr/>
            </p:nvSpPr>
            <p:spPr bwMode="auto">
              <a:xfrm flipV="1">
                <a:off x="1417" y="2096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4" name="Rectangle 10669"/>
              <p:cNvSpPr>
                <a:spLocks noChangeArrowheads="1"/>
              </p:cNvSpPr>
              <p:nvPr/>
            </p:nvSpPr>
            <p:spPr bwMode="auto">
              <a:xfrm>
                <a:off x="1362" y="2172"/>
                <a:ext cx="12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38.5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85" name="Line 10670"/>
              <p:cNvSpPr>
                <a:spLocks noChangeShapeType="1"/>
              </p:cNvSpPr>
              <p:nvPr/>
            </p:nvSpPr>
            <p:spPr bwMode="auto">
              <a:xfrm>
                <a:off x="1957" y="2121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6" name="Line 10671"/>
              <p:cNvSpPr>
                <a:spLocks noChangeShapeType="1"/>
              </p:cNvSpPr>
              <p:nvPr/>
            </p:nvSpPr>
            <p:spPr bwMode="auto">
              <a:xfrm flipV="1">
                <a:off x="1957" y="2096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7" name="Rectangle 10672"/>
              <p:cNvSpPr>
                <a:spLocks noChangeArrowheads="1"/>
              </p:cNvSpPr>
              <p:nvPr/>
            </p:nvSpPr>
            <p:spPr bwMode="auto">
              <a:xfrm>
                <a:off x="1903" y="2172"/>
                <a:ext cx="12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39.0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88" name="Line 10673"/>
              <p:cNvSpPr>
                <a:spLocks noChangeShapeType="1"/>
              </p:cNvSpPr>
              <p:nvPr/>
            </p:nvSpPr>
            <p:spPr bwMode="auto">
              <a:xfrm>
                <a:off x="2499" y="2121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9" name="Line 10674"/>
              <p:cNvSpPr>
                <a:spLocks noChangeShapeType="1"/>
              </p:cNvSpPr>
              <p:nvPr/>
            </p:nvSpPr>
            <p:spPr bwMode="auto">
              <a:xfrm flipV="1">
                <a:off x="2499" y="2096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0" name="Rectangle 10675"/>
              <p:cNvSpPr>
                <a:spLocks noChangeArrowheads="1"/>
              </p:cNvSpPr>
              <p:nvPr/>
            </p:nvSpPr>
            <p:spPr bwMode="auto">
              <a:xfrm>
                <a:off x="2444" y="2172"/>
                <a:ext cx="12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39.5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91" name="Line 10676"/>
              <p:cNvSpPr>
                <a:spLocks noChangeShapeType="1"/>
              </p:cNvSpPr>
              <p:nvPr/>
            </p:nvSpPr>
            <p:spPr bwMode="auto">
              <a:xfrm>
                <a:off x="3040" y="2121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2" name="Line 10677"/>
              <p:cNvSpPr>
                <a:spLocks noChangeShapeType="1"/>
              </p:cNvSpPr>
              <p:nvPr/>
            </p:nvSpPr>
            <p:spPr bwMode="auto">
              <a:xfrm flipV="1">
                <a:off x="3040" y="2096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3" name="Rectangle 10678"/>
              <p:cNvSpPr>
                <a:spLocks noChangeArrowheads="1"/>
              </p:cNvSpPr>
              <p:nvPr/>
            </p:nvSpPr>
            <p:spPr bwMode="auto">
              <a:xfrm>
                <a:off x="2986" y="2172"/>
                <a:ext cx="12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94" name="Rectangle 10679"/>
              <p:cNvSpPr>
                <a:spLocks noChangeArrowheads="1"/>
              </p:cNvSpPr>
              <p:nvPr/>
            </p:nvSpPr>
            <p:spPr bwMode="auto">
              <a:xfrm>
                <a:off x="1638" y="2290"/>
                <a:ext cx="409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Retention Time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95" name="Line 10680"/>
              <p:cNvSpPr>
                <a:spLocks noChangeShapeType="1"/>
              </p:cNvSpPr>
              <p:nvPr/>
            </p:nvSpPr>
            <p:spPr bwMode="auto">
              <a:xfrm>
                <a:off x="593" y="704"/>
                <a:ext cx="0" cy="1417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6" name="Line 10681"/>
              <p:cNvSpPr>
                <a:spLocks noChangeShapeType="1"/>
              </p:cNvSpPr>
              <p:nvPr/>
            </p:nvSpPr>
            <p:spPr bwMode="auto">
              <a:xfrm flipH="1">
                <a:off x="574" y="2121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7" name="Line 10682"/>
              <p:cNvSpPr>
                <a:spLocks noChangeShapeType="1"/>
              </p:cNvSpPr>
              <p:nvPr/>
            </p:nvSpPr>
            <p:spPr bwMode="auto">
              <a:xfrm>
                <a:off x="593" y="2121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8" name="Rectangle 10683"/>
              <p:cNvSpPr>
                <a:spLocks noChangeArrowheads="1"/>
              </p:cNvSpPr>
              <p:nvPr/>
            </p:nvSpPr>
            <p:spPr bwMode="auto">
              <a:xfrm>
                <a:off x="469" y="2074"/>
                <a:ext cx="9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99" name="Line 10684"/>
              <p:cNvSpPr>
                <a:spLocks noChangeShapeType="1"/>
              </p:cNvSpPr>
              <p:nvPr/>
            </p:nvSpPr>
            <p:spPr bwMode="auto">
              <a:xfrm flipH="1">
                <a:off x="574" y="1885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0" name="Line 10685"/>
              <p:cNvSpPr>
                <a:spLocks noChangeShapeType="1"/>
              </p:cNvSpPr>
              <p:nvPr/>
            </p:nvSpPr>
            <p:spPr bwMode="auto">
              <a:xfrm>
                <a:off x="593" y="1885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1" name="Rectangle 10686"/>
              <p:cNvSpPr>
                <a:spLocks noChangeArrowheads="1"/>
              </p:cNvSpPr>
              <p:nvPr/>
            </p:nvSpPr>
            <p:spPr bwMode="auto">
              <a:xfrm>
                <a:off x="469" y="1838"/>
                <a:ext cx="9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02" name="Line 10687"/>
              <p:cNvSpPr>
                <a:spLocks noChangeShapeType="1"/>
              </p:cNvSpPr>
              <p:nvPr/>
            </p:nvSpPr>
            <p:spPr bwMode="auto">
              <a:xfrm flipH="1">
                <a:off x="574" y="1649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3" name="Line 10688"/>
              <p:cNvSpPr>
                <a:spLocks noChangeShapeType="1"/>
              </p:cNvSpPr>
              <p:nvPr/>
            </p:nvSpPr>
            <p:spPr bwMode="auto">
              <a:xfrm>
                <a:off x="593" y="1649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4" name="Rectangle 10689"/>
              <p:cNvSpPr>
                <a:spLocks noChangeArrowheads="1"/>
              </p:cNvSpPr>
              <p:nvPr/>
            </p:nvSpPr>
            <p:spPr bwMode="auto">
              <a:xfrm>
                <a:off x="469" y="1601"/>
                <a:ext cx="9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05" name="Line 10690"/>
              <p:cNvSpPr>
                <a:spLocks noChangeShapeType="1"/>
              </p:cNvSpPr>
              <p:nvPr/>
            </p:nvSpPr>
            <p:spPr bwMode="auto">
              <a:xfrm flipH="1">
                <a:off x="574" y="1413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6" name="Line 10691"/>
              <p:cNvSpPr>
                <a:spLocks noChangeShapeType="1"/>
              </p:cNvSpPr>
              <p:nvPr/>
            </p:nvSpPr>
            <p:spPr bwMode="auto">
              <a:xfrm>
                <a:off x="593" y="1413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7" name="Rectangle 10692"/>
              <p:cNvSpPr>
                <a:spLocks noChangeArrowheads="1"/>
              </p:cNvSpPr>
              <p:nvPr/>
            </p:nvSpPr>
            <p:spPr bwMode="auto">
              <a:xfrm>
                <a:off x="469" y="1365"/>
                <a:ext cx="9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08" name="Line 10693"/>
              <p:cNvSpPr>
                <a:spLocks noChangeShapeType="1"/>
              </p:cNvSpPr>
              <p:nvPr/>
            </p:nvSpPr>
            <p:spPr bwMode="auto">
              <a:xfrm flipH="1">
                <a:off x="574" y="1177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9" name="Line 10694"/>
              <p:cNvSpPr>
                <a:spLocks noChangeShapeType="1"/>
              </p:cNvSpPr>
              <p:nvPr/>
            </p:nvSpPr>
            <p:spPr bwMode="auto">
              <a:xfrm>
                <a:off x="593" y="1177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0" name="Rectangle 10695"/>
              <p:cNvSpPr>
                <a:spLocks noChangeArrowheads="1"/>
              </p:cNvSpPr>
              <p:nvPr/>
            </p:nvSpPr>
            <p:spPr bwMode="auto">
              <a:xfrm>
                <a:off x="469" y="1128"/>
                <a:ext cx="9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11" name="Line 10696"/>
              <p:cNvSpPr>
                <a:spLocks noChangeShapeType="1"/>
              </p:cNvSpPr>
              <p:nvPr/>
            </p:nvSpPr>
            <p:spPr bwMode="auto">
              <a:xfrm flipH="1">
                <a:off x="574" y="940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2" name="Line 10697"/>
              <p:cNvSpPr>
                <a:spLocks noChangeShapeType="1"/>
              </p:cNvSpPr>
              <p:nvPr/>
            </p:nvSpPr>
            <p:spPr bwMode="auto">
              <a:xfrm>
                <a:off x="593" y="940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3" name="Rectangle 10698"/>
              <p:cNvSpPr>
                <a:spLocks noChangeArrowheads="1"/>
              </p:cNvSpPr>
              <p:nvPr/>
            </p:nvSpPr>
            <p:spPr bwMode="auto">
              <a:xfrm>
                <a:off x="469" y="897"/>
                <a:ext cx="9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14" name="Line 10699"/>
              <p:cNvSpPr>
                <a:spLocks noChangeShapeType="1"/>
              </p:cNvSpPr>
              <p:nvPr/>
            </p:nvSpPr>
            <p:spPr bwMode="auto">
              <a:xfrm flipH="1">
                <a:off x="574" y="704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5" name="Line 10700"/>
              <p:cNvSpPr>
                <a:spLocks noChangeShapeType="1"/>
              </p:cNvSpPr>
              <p:nvPr/>
            </p:nvSpPr>
            <p:spPr bwMode="auto">
              <a:xfrm>
                <a:off x="593" y="704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6" name="Rectangle 10701"/>
              <p:cNvSpPr>
                <a:spLocks noChangeArrowheads="1"/>
              </p:cNvSpPr>
              <p:nvPr/>
            </p:nvSpPr>
            <p:spPr bwMode="auto">
              <a:xfrm>
                <a:off x="469" y="660"/>
                <a:ext cx="9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17" name="Rectangle 10702"/>
              <p:cNvSpPr>
                <a:spLocks noChangeArrowheads="1"/>
              </p:cNvSpPr>
              <p:nvPr/>
            </p:nvSpPr>
            <p:spPr bwMode="auto">
              <a:xfrm rot="16200000">
                <a:off x="384" y="1614"/>
                <a:ext cx="4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18" name="Rectangle 10703"/>
              <p:cNvSpPr>
                <a:spLocks noChangeArrowheads="1"/>
              </p:cNvSpPr>
              <p:nvPr/>
            </p:nvSpPr>
            <p:spPr bwMode="auto">
              <a:xfrm rot="16200000">
                <a:off x="376" y="1585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19" name="Rectangle 10704"/>
              <p:cNvSpPr>
                <a:spLocks noChangeArrowheads="1"/>
              </p:cNvSpPr>
              <p:nvPr/>
            </p:nvSpPr>
            <p:spPr bwMode="auto">
              <a:xfrm rot="16200000">
                <a:off x="382" y="1545"/>
                <a:ext cx="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20" name="Rectangle 10705"/>
              <p:cNvSpPr>
                <a:spLocks noChangeArrowheads="1"/>
              </p:cNvSpPr>
              <p:nvPr/>
            </p:nvSpPr>
            <p:spPr bwMode="auto">
              <a:xfrm rot="16200000">
                <a:off x="376" y="1513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21" name="Rectangle 10706"/>
              <p:cNvSpPr>
                <a:spLocks noChangeArrowheads="1"/>
              </p:cNvSpPr>
              <p:nvPr/>
            </p:nvSpPr>
            <p:spPr bwMode="auto">
              <a:xfrm rot="16200000">
                <a:off x="376" y="1472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22" name="Rectangle 10707"/>
              <p:cNvSpPr>
                <a:spLocks noChangeArrowheads="1"/>
              </p:cNvSpPr>
              <p:nvPr/>
            </p:nvSpPr>
            <p:spPr bwMode="auto">
              <a:xfrm rot="16200000">
                <a:off x="376" y="1426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23" name="Rectangle 10708"/>
              <p:cNvSpPr>
                <a:spLocks noChangeArrowheads="1"/>
              </p:cNvSpPr>
              <p:nvPr/>
            </p:nvSpPr>
            <p:spPr bwMode="auto">
              <a:xfrm rot="16200000">
                <a:off x="384" y="1393"/>
                <a:ext cx="4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24" name="Rectangle 10709"/>
              <p:cNvSpPr>
                <a:spLocks noChangeArrowheads="1"/>
              </p:cNvSpPr>
              <p:nvPr/>
            </p:nvSpPr>
            <p:spPr bwMode="auto">
              <a:xfrm rot="16200000">
                <a:off x="382" y="1370"/>
                <a:ext cx="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25" name="Rectangle 10710"/>
              <p:cNvSpPr>
                <a:spLocks noChangeArrowheads="1"/>
              </p:cNvSpPr>
              <p:nvPr/>
            </p:nvSpPr>
            <p:spPr bwMode="auto">
              <a:xfrm rot="16200000">
                <a:off x="376" y="1338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26" name="Rectangle 10711"/>
              <p:cNvSpPr>
                <a:spLocks noChangeArrowheads="1"/>
              </p:cNvSpPr>
              <p:nvPr/>
            </p:nvSpPr>
            <p:spPr bwMode="auto">
              <a:xfrm rot="16200000">
                <a:off x="384" y="1310"/>
                <a:ext cx="4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27" name="Rectangle 10712"/>
              <p:cNvSpPr>
                <a:spLocks noChangeArrowheads="1"/>
              </p:cNvSpPr>
              <p:nvPr/>
            </p:nvSpPr>
            <p:spPr bwMode="auto">
              <a:xfrm rot="16200000">
                <a:off x="382" y="1288"/>
                <a:ext cx="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28" name="Rectangle 10713"/>
              <p:cNvSpPr>
                <a:spLocks noChangeArrowheads="1"/>
              </p:cNvSpPr>
              <p:nvPr/>
            </p:nvSpPr>
            <p:spPr bwMode="auto">
              <a:xfrm rot="16200000">
                <a:off x="376" y="1256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29" name="Rectangle 10714"/>
              <p:cNvSpPr>
                <a:spLocks noChangeArrowheads="1"/>
              </p:cNvSpPr>
              <p:nvPr/>
            </p:nvSpPr>
            <p:spPr bwMode="auto">
              <a:xfrm rot="16200000">
                <a:off x="376" y="1215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30" name="Rectangle 10715"/>
              <p:cNvSpPr>
                <a:spLocks noChangeArrowheads="1"/>
              </p:cNvSpPr>
              <p:nvPr/>
            </p:nvSpPr>
            <p:spPr bwMode="auto">
              <a:xfrm rot="16200000">
                <a:off x="376" y="1174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^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31" name="Rectangle 10716"/>
              <p:cNvSpPr>
                <a:spLocks noChangeArrowheads="1"/>
              </p:cNvSpPr>
              <p:nvPr/>
            </p:nvSpPr>
            <p:spPr bwMode="auto">
              <a:xfrm rot="16200000">
                <a:off x="376" y="1133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32" name="Rectangle 10717"/>
              <p:cNvSpPr>
                <a:spLocks noChangeArrowheads="1"/>
              </p:cNvSpPr>
              <p:nvPr/>
            </p:nvSpPr>
            <p:spPr bwMode="auto">
              <a:xfrm rot="16200000">
                <a:off x="382" y="1098"/>
                <a:ext cx="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35" name="Freeform 10720"/>
              <p:cNvSpPr>
                <a:spLocks noEditPoints="1"/>
              </p:cNvSpPr>
              <p:nvPr/>
            </p:nvSpPr>
            <p:spPr bwMode="auto">
              <a:xfrm>
                <a:off x="2174" y="916"/>
                <a:ext cx="4" cy="1205"/>
              </a:xfrm>
              <a:custGeom>
                <a:avLst/>
                <a:gdLst>
                  <a:gd name="T0" fmla="*/ 4 w 4"/>
                  <a:gd name="T1" fmla="*/ 0 h 1205"/>
                  <a:gd name="T2" fmla="*/ 4 w 4"/>
                  <a:gd name="T3" fmla="*/ 21 h 1205"/>
                  <a:gd name="T4" fmla="*/ 4 w 4"/>
                  <a:gd name="T5" fmla="*/ 41 h 1205"/>
                  <a:gd name="T6" fmla="*/ 4 w 4"/>
                  <a:gd name="T7" fmla="*/ 62 h 1205"/>
                  <a:gd name="T8" fmla="*/ 4 w 4"/>
                  <a:gd name="T9" fmla="*/ 83 h 1205"/>
                  <a:gd name="T10" fmla="*/ 4 w 4"/>
                  <a:gd name="T11" fmla="*/ 103 h 1205"/>
                  <a:gd name="T12" fmla="*/ 4 w 4"/>
                  <a:gd name="T13" fmla="*/ 124 h 1205"/>
                  <a:gd name="T14" fmla="*/ 4 w 4"/>
                  <a:gd name="T15" fmla="*/ 144 h 1205"/>
                  <a:gd name="T16" fmla="*/ 4 w 4"/>
                  <a:gd name="T17" fmla="*/ 165 h 1205"/>
                  <a:gd name="T18" fmla="*/ 4 w 4"/>
                  <a:gd name="T19" fmla="*/ 185 h 1205"/>
                  <a:gd name="T20" fmla="*/ 4 w 4"/>
                  <a:gd name="T21" fmla="*/ 206 h 1205"/>
                  <a:gd name="T22" fmla="*/ 4 w 4"/>
                  <a:gd name="T23" fmla="*/ 227 h 1205"/>
                  <a:gd name="T24" fmla="*/ 4 w 4"/>
                  <a:gd name="T25" fmla="*/ 247 h 1205"/>
                  <a:gd name="T26" fmla="*/ 4 w 4"/>
                  <a:gd name="T27" fmla="*/ 268 h 1205"/>
                  <a:gd name="T28" fmla="*/ 4 w 4"/>
                  <a:gd name="T29" fmla="*/ 288 h 1205"/>
                  <a:gd name="T30" fmla="*/ 4 w 4"/>
                  <a:gd name="T31" fmla="*/ 309 h 1205"/>
                  <a:gd name="T32" fmla="*/ 4 w 4"/>
                  <a:gd name="T33" fmla="*/ 329 h 1205"/>
                  <a:gd name="T34" fmla="*/ 4 w 4"/>
                  <a:gd name="T35" fmla="*/ 350 h 1205"/>
                  <a:gd name="T36" fmla="*/ 4 w 4"/>
                  <a:gd name="T37" fmla="*/ 371 h 1205"/>
                  <a:gd name="T38" fmla="*/ 4 w 4"/>
                  <a:gd name="T39" fmla="*/ 391 h 1205"/>
                  <a:gd name="T40" fmla="*/ 4 w 4"/>
                  <a:gd name="T41" fmla="*/ 412 h 1205"/>
                  <a:gd name="T42" fmla="*/ 4 w 4"/>
                  <a:gd name="T43" fmla="*/ 432 h 1205"/>
                  <a:gd name="T44" fmla="*/ 4 w 4"/>
                  <a:gd name="T45" fmla="*/ 453 h 1205"/>
                  <a:gd name="T46" fmla="*/ 4 w 4"/>
                  <a:gd name="T47" fmla="*/ 473 h 1205"/>
                  <a:gd name="T48" fmla="*/ 4 w 4"/>
                  <a:gd name="T49" fmla="*/ 494 h 1205"/>
                  <a:gd name="T50" fmla="*/ 4 w 4"/>
                  <a:gd name="T51" fmla="*/ 514 h 1205"/>
                  <a:gd name="T52" fmla="*/ 4 w 4"/>
                  <a:gd name="T53" fmla="*/ 535 h 1205"/>
                  <a:gd name="T54" fmla="*/ 4 w 4"/>
                  <a:gd name="T55" fmla="*/ 556 h 1205"/>
                  <a:gd name="T56" fmla="*/ 4 w 4"/>
                  <a:gd name="T57" fmla="*/ 576 h 1205"/>
                  <a:gd name="T58" fmla="*/ 4 w 4"/>
                  <a:gd name="T59" fmla="*/ 597 h 1205"/>
                  <a:gd name="T60" fmla="*/ 4 w 4"/>
                  <a:gd name="T61" fmla="*/ 617 h 1205"/>
                  <a:gd name="T62" fmla="*/ 4 w 4"/>
                  <a:gd name="T63" fmla="*/ 638 h 1205"/>
                  <a:gd name="T64" fmla="*/ 4 w 4"/>
                  <a:gd name="T65" fmla="*/ 658 h 1205"/>
                  <a:gd name="T66" fmla="*/ 4 w 4"/>
                  <a:gd name="T67" fmla="*/ 679 h 1205"/>
                  <a:gd name="T68" fmla="*/ 4 w 4"/>
                  <a:gd name="T69" fmla="*/ 700 h 1205"/>
                  <a:gd name="T70" fmla="*/ 4 w 4"/>
                  <a:gd name="T71" fmla="*/ 720 h 1205"/>
                  <a:gd name="T72" fmla="*/ 4 w 4"/>
                  <a:gd name="T73" fmla="*/ 741 h 1205"/>
                  <a:gd name="T74" fmla="*/ 4 w 4"/>
                  <a:gd name="T75" fmla="*/ 761 h 1205"/>
                  <a:gd name="T76" fmla="*/ 4 w 4"/>
                  <a:gd name="T77" fmla="*/ 782 h 1205"/>
                  <a:gd name="T78" fmla="*/ 4 w 4"/>
                  <a:gd name="T79" fmla="*/ 802 h 1205"/>
                  <a:gd name="T80" fmla="*/ 4 w 4"/>
                  <a:gd name="T81" fmla="*/ 823 h 1205"/>
                  <a:gd name="T82" fmla="*/ 4 w 4"/>
                  <a:gd name="T83" fmla="*/ 843 h 1205"/>
                  <a:gd name="T84" fmla="*/ 4 w 4"/>
                  <a:gd name="T85" fmla="*/ 864 h 1205"/>
                  <a:gd name="T86" fmla="*/ 4 w 4"/>
                  <a:gd name="T87" fmla="*/ 885 h 1205"/>
                  <a:gd name="T88" fmla="*/ 4 w 4"/>
                  <a:gd name="T89" fmla="*/ 905 h 1205"/>
                  <a:gd name="T90" fmla="*/ 4 w 4"/>
                  <a:gd name="T91" fmla="*/ 926 h 1205"/>
                  <a:gd name="T92" fmla="*/ 4 w 4"/>
                  <a:gd name="T93" fmla="*/ 946 h 1205"/>
                  <a:gd name="T94" fmla="*/ 4 w 4"/>
                  <a:gd name="T95" fmla="*/ 967 h 1205"/>
                  <a:gd name="T96" fmla="*/ 4 w 4"/>
                  <a:gd name="T97" fmla="*/ 987 h 1205"/>
                  <a:gd name="T98" fmla="*/ 4 w 4"/>
                  <a:gd name="T99" fmla="*/ 1008 h 1205"/>
                  <a:gd name="T100" fmla="*/ 4 w 4"/>
                  <a:gd name="T101" fmla="*/ 1029 h 1205"/>
                  <a:gd name="T102" fmla="*/ 4 w 4"/>
                  <a:gd name="T103" fmla="*/ 1049 h 1205"/>
                  <a:gd name="T104" fmla="*/ 4 w 4"/>
                  <a:gd name="T105" fmla="*/ 1070 h 1205"/>
                  <a:gd name="T106" fmla="*/ 4 w 4"/>
                  <a:gd name="T107" fmla="*/ 1090 h 1205"/>
                  <a:gd name="T108" fmla="*/ 4 w 4"/>
                  <a:gd name="T109" fmla="*/ 1111 h 1205"/>
                  <a:gd name="T110" fmla="*/ 4 w 4"/>
                  <a:gd name="T111" fmla="*/ 1131 h 1205"/>
                  <a:gd name="T112" fmla="*/ 4 w 4"/>
                  <a:gd name="T113" fmla="*/ 1152 h 1205"/>
                  <a:gd name="T114" fmla="*/ 4 w 4"/>
                  <a:gd name="T115" fmla="*/ 1173 h 1205"/>
                  <a:gd name="T116" fmla="*/ 4 w 4"/>
                  <a:gd name="T117" fmla="*/ 1193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" h="1205">
                    <a:moveTo>
                      <a:pt x="4" y="0"/>
                    </a:moveTo>
                    <a:lnTo>
                      <a:pt x="4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4" y="21"/>
                    </a:moveTo>
                    <a:lnTo>
                      <a:pt x="4" y="36"/>
                    </a:lnTo>
                    <a:lnTo>
                      <a:pt x="0" y="36"/>
                    </a:lnTo>
                    <a:lnTo>
                      <a:pt x="0" y="21"/>
                    </a:lnTo>
                    <a:lnTo>
                      <a:pt x="4" y="21"/>
                    </a:lnTo>
                    <a:close/>
                    <a:moveTo>
                      <a:pt x="4" y="41"/>
                    </a:moveTo>
                    <a:lnTo>
                      <a:pt x="4" y="57"/>
                    </a:lnTo>
                    <a:lnTo>
                      <a:pt x="0" y="57"/>
                    </a:lnTo>
                    <a:lnTo>
                      <a:pt x="0" y="41"/>
                    </a:lnTo>
                    <a:lnTo>
                      <a:pt x="4" y="41"/>
                    </a:lnTo>
                    <a:close/>
                    <a:moveTo>
                      <a:pt x="4" y="62"/>
                    </a:moveTo>
                    <a:lnTo>
                      <a:pt x="4" y="77"/>
                    </a:lnTo>
                    <a:lnTo>
                      <a:pt x="0" y="77"/>
                    </a:lnTo>
                    <a:lnTo>
                      <a:pt x="0" y="62"/>
                    </a:lnTo>
                    <a:lnTo>
                      <a:pt x="4" y="62"/>
                    </a:lnTo>
                    <a:close/>
                    <a:moveTo>
                      <a:pt x="4" y="83"/>
                    </a:moveTo>
                    <a:lnTo>
                      <a:pt x="4" y="98"/>
                    </a:lnTo>
                    <a:lnTo>
                      <a:pt x="0" y="98"/>
                    </a:lnTo>
                    <a:lnTo>
                      <a:pt x="0" y="83"/>
                    </a:lnTo>
                    <a:lnTo>
                      <a:pt x="4" y="83"/>
                    </a:lnTo>
                    <a:close/>
                    <a:moveTo>
                      <a:pt x="4" y="103"/>
                    </a:moveTo>
                    <a:lnTo>
                      <a:pt x="4" y="119"/>
                    </a:lnTo>
                    <a:lnTo>
                      <a:pt x="0" y="119"/>
                    </a:lnTo>
                    <a:lnTo>
                      <a:pt x="0" y="103"/>
                    </a:lnTo>
                    <a:lnTo>
                      <a:pt x="4" y="103"/>
                    </a:lnTo>
                    <a:close/>
                    <a:moveTo>
                      <a:pt x="4" y="124"/>
                    </a:moveTo>
                    <a:lnTo>
                      <a:pt x="4" y="139"/>
                    </a:lnTo>
                    <a:lnTo>
                      <a:pt x="0" y="139"/>
                    </a:lnTo>
                    <a:lnTo>
                      <a:pt x="0" y="124"/>
                    </a:lnTo>
                    <a:lnTo>
                      <a:pt x="4" y="124"/>
                    </a:lnTo>
                    <a:close/>
                    <a:moveTo>
                      <a:pt x="4" y="144"/>
                    </a:moveTo>
                    <a:lnTo>
                      <a:pt x="4" y="160"/>
                    </a:lnTo>
                    <a:lnTo>
                      <a:pt x="0" y="160"/>
                    </a:lnTo>
                    <a:lnTo>
                      <a:pt x="0" y="144"/>
                    </a:lnTo>
                    <a:lnTo>
                      <a:pt x="4" y="144"/>
                    </a:lnTo>
                    <a:close/>
                    <a:moveTo>
                      <a:pt x="4" y="165"/>
                    </a:moveTo>
                    <a:lnTo>
                      <a:pt x="4" y="180"/>
                    </a:lnTo>
                    <a:lnTo>
                      <a:pt x="0" y="180"/>
                    </a:lnTo>
                    <a:lnTo>
                      <a:pt x="0" y="165"/>
                    </a:lnTo>
                    <a:lnTo>
                      <a:pt x="4" y="165"/>
                    </a:lnTo>
                    <a:close/>
                    <a:moveTo>
                      <a:pt x="4" y="185"/>
                    </a:moveTo>
                    <a:lnTo>
                      <a:pt x="4" y="201"/>
                    </a:lnTo>
                    <a:lnTo>
                      <a:pt x="0" y="201"/>
                    </a:lnTo>
                    <a:lnTo>
                      <a:pt x="0" y="185"/>
                    </a:lnTo>
                    <a:lnTo>
                      <a:pt x="4" y="185"/>
                    </a:lnTo>
                    <a:close/>
                    <a:moveTo>
                      <a:pt x="4" y="206"/>
                    </a:moveTo>
                    <a:lnTo>
                      <a:pt x="4" y="221"/>
                    </a:lnTo>
                    <a:lnTo>
                      <a:pt x="0" y="221"/>
                    </a:lnTo>
                    <a:lnTo>
                      <a:pt x="0" y="206"/>
                    </a:lnTo>
                    <a:lnTo>
                      <a:pt x="4" y="206"/>
                    </a:lnTo>
                    <a:close/>
                    <a:moveTo>
                      <a:pt x="4" y="227"/>
                    </a:moveTo>
                    <a:lnTo>
                      <a:pt x="4" y="242"/>
                    </a:lnTo>
                    <a:lnTo>
                      <a:pt x="0" y="242"/>
                    </a:lnTo>
                    <a:lnTo>
                      <a:pt x="0" y="227"/>
                    </a:lnTo>
                    <a:lnTo>
                      <a:pt x="4" y="227"/>
                    </a:lnTo>
                    <a:close/>
                    <a:moveTo>
                      <a:pt x="4" y="247"/>
                    </a:moveTo>
                    <a:lnTo>
                      <a:pt x="4" y="263"/>
                    </a:lnTo>
                    <a:lnTo>
                      <a:pt x="0" y="263"/>
                    </a:lnTo>
                    <a:lnTo>
                      <a:pt x="0" y="247"/>
                    </a:lnTo>
                    <a:lnTo>
                      <a:pt x="4" y="247"/>
                    </a:lnTo>
                    <a:close/>
                    <a:moveTo>
                      <a:pt x="4" y="268"/>
                    </a:moveTo>
                    <a:lnTo>
                      <a:pt x="4" y="283"/>
                    </a:lnTo>
                    <a:lnTo>
                      <a:pt x="0" y="283"/>
                    </a:lnTo>
                    <a:lnTo>
                      <a:pt x="0" y="268"/>
                    </a:lnTo>
                    <a:lnTo>
                      <a:pt x="4" y="268"/>
                    </a:lnTo>
                    <a:close/>
                    <a:moveTo>
                      <a:pt x="4" y="288"/>
                    </a:moveTo>
                    <a:lnTo>
                      <a:pt x="4" y="304"/>
                    </a:lnTo>
                    <a:lnTo>
                      <a:pt x="0" y="304"/>
                    </a:lnTo>
                    <a:lnTo>
                      <a:pt x="0" y="288"/>
                    </a:lnTo>
                    <a:lnTo>
                      <a:pt x="4" y="288"/>
                    </a:lnTo>
                    <a:close/>
                    <a:moveTo>
                      <a:pt x="4" y="309"/>
                    </a:moveTo>
                    <a:lnTo>
                      <a:pt x="4" y="324"/>
                    </a:lnTo>
                    <a:lnTo>
                      <a:pt x="0" y="324"/>
                    </a:lnTo>
                    <a:lnTo>
                      <a:pt x="0" y="309"/>
                    </a:lnTo>
                    <a:lnTo>
                      <a:pt x="4" y="309"/>
                    </a:lnTo>
                    <a:close/>
                    <a:moveTo>
                      <a:pt x="4" y="329"/>
                    </a:moveTo>
                    <a:lnTo>
                      <a:pt x="4" y="345"/>
                    </a:lnTo>
                    <a:lnTo>
                      <a:pt x="0" y="345"/>
                    </a:lnTo>
                    <a:lnTo>
                      <a:pt x="0" y="329"/>
                    </a:lnTo>
                    <a:lnTo>
                      <a:pt x="4" y="329"/>
                    </a:lnTo>
                    <a:close/>
                    <a:moveTo>
                      <a:pt x="4" y="350"/>
                    </a:moveTo>
                    <a:lnTo>
                      <a:pt x="4" y="365"/>
                    </a:lnTo>
                    <a:lnTo>
                      <a:pt x="0" y="365"/>
                    </a:lnTo>
                    <a:lnTo>
                      <a:pt x="0" y="350"/>
                    </a:lnTo>
                    <a:lnTo>
                      <a:pt x="4" y="350"/>
                    </a:lnTo>
                    <a:close/>
                    <a:moveTo>
                      <a:pt x="4" y="371"/>
                    </a:moveTo>
                    <a:lnTo>
                      <a:pt x="4" y="386"/>
                    </a:lnTo>
                    <a:lnTo>
                      <a:pt x="0" y="386"/>
                    </a:lnTo>
                    <a:lnTo>
                      <a:pt x="0" y="371"/>
                    </a:lnTo>
                    <a:lnTo>
                      <a:pt x="4" y="371"/>
                    </a:lnTo>
                    <a:close/>
                    <a:moveTo>
                      <a:pt x="4" y="391"/>
                    </a:moveTo>
                    <a:lnTo>
                      <a:pt x="4" y="406"/>
                    </a:lnTo>
                    <a:lnTo>
                      <a:pt x="0" y="406"/>
                    </a:lnTo>
                    <a:lnTo>
                      <a:pt x="0" y="391"/>
                    </a:lnTo>
                    <a:lnTo>
                      <a:pt x="4" y="391"/>
                    </a:lnTo>
                    <a:close/>
                    <a:moveTo>
                      <a:pt x="4" y="412"/>
                    </a:moveTo>
                    <a:lnTo>
                      <a:pt x="4" y="427"/>
                    </a:lnTo>
                    <a:lnTo>
                      <a:pt x="0" y="427"/>
                    </a:lnTo>
                    <a:lnTo>
                      <a:pt x="0" y="412"/>
                    </a:lnTo>
                    <a:lnTo>
                      <a:pt x="4" y="412"/>
                    </a:lnTo>
                    <a:close/>
                    <a:moveTo>
                      <a:pt x="4" y="432"/>
                    </a:moveTo>
                    <a:lnTo>
                      <a:pt x="4" y="448"/>
                    </a:lnTo>
                    <a:lnTo>
                      <a:pt x="0" y="448"/>
                    </a:lnTo>
                    <a:lnTo>
                      <a:pt x="0" y="432"/>
                    </a:lnTo>
                    <a:lnTo>
                      <a:pt x="4" y="432"/>
                    </a:lnTo>
                    <a:close/>
                    <a:moveTo>
                      <a:pt x="4" y="453"/>
                    </a:moveTo>
                    <a:lnTo>
                      <a:pt x="4" y="468"/>
                    </a:lnTo>
                    <a:lnTo>
                      <a:pt x="0" y="468"/>
                    </a:lnTo>
                    <a:lnTo>
                      <a:pt x="0" y="453"/>
                    </a:lnTo>
                    <a:lnTo>
                      <a:pt x="4" y="453"/>
                    </a:lnTo>
                    <a:close/>
                    <a:moveTo>
                      <a:pt x="4" y="473"/>
                    </a:moveTo>
                    <a:lnTo>
                      <a:pt x="4" y="489"/>
                    </a:lnTo>
                    <a:lnTo>
                      <a:pt x="0" y="489"/>
                    </a:lnTo>
                    <a:lnTo>
                      <a:pt x="0" y="473"/>
                    </a:lnTo>
                    <a:lnTo>
                      <a:pt x="4" y="473"/>
                    </a:lnTo>
                    <a:close/>
                    <a:moveTo>
                      <a:pt x="4" y="494"/>
                    </a:moveTo>
                    <a:lnTo>
                      <a:pt x="4" y="509"/>
                    </a:lnTo>
                    <a:lnTo>
                      <a:pt x="0" y="509"/>
                    </a:lnTo>
                    <a:lnTo>
                      <a:pt x="0" y="494"/>
                    </a:lnTo>
                    <a:lnTo>
                      <a:pt x="4" y="494"/>
                    </a:lnTo>
                    <a:close/>
                    <a:moveTo>
                      <a:pt x="4" y="514"/>
                    </a:moveTo>
                    <a:lnTo>
                      <a:pt x="4" y="530"/>
                    </a:lnTo>
                    <a:lnTo>
                      <a:pt x="0" y="530"/>
                    </a:lnTo>
                    <a:lnTo>
                      <a:pt x="0" y="514"/>
                    </a:lnTo>
                    <a:lnTo>
                      <a:pt x="4" y="514"/>
                    </a:lnTo>
                    <a:close/>
                    <a:moveTo>
                      <a:pt x="4" y="535"/>
                    </a:moveTo>
                    <a:lnTo>
                      <a:pt x="4" y="550"/>
                    </a:lnTo>
                    <a:lnTo>
                      <a:pt x="0" y="550"/>
                    </a:lnTo>
                    <a:lnTo>
                      <a:pt x="0" y="535"/>
                    </a:lnTo>
                    <a:lnTo>
                      <a:pt x="4" y="535"/>
                    </a:lnTo>
                    <a:close/>
                    <a:moveTo>
                      <a:pt x="4" y="556"/>
                    </a:moveTo>
                    <a:lnTo>
                      <a:pt x="4" y="571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4" y="556"/>
                    </a:lnTo>
                    <a:close/>
                    <a:moveTo>
                      <a:pt x="4" y="576"/>
                    </a:moveTo>
                    <a:lnTo>
                      <a:pt x="4" y="592"/>
                    </a:lnTo>
                    <a:lnTo>
                      <a:pt x="0" y="592"/>
                    </a:lnTo>
                    <a:lnTo>
                      <a:pt x="0" y="576"/>
                    </a:lnTo>
                    <a:lnTo>
                      <a:pt x="4" y="576"/>
                    </a:lnTo>
                    <a:close/>
                    <a:moveTo>
                      <a:pt x="4" y="597"/>
                    </a:moveTo>
                    <a:lnTo>
                      <a:pt x="4" y="612"/>
                    </a:lnTo>
                    <a:lnTo>
                      <a:pt x="0" y="612"/>
                    </a:lnTo>
                    <a:lnTo>
                      <a:pt x="0" y="597"/>
                    </a:lnTo>
                    <a:lnTo>
                      <a:pt x="4" y="597"/>
                    </a:lnTo>
                    <a:close/>
                    <a:moveTo>
                      <a:pt x="4" y="617"/>
                    </a:moveTo>
                    <a:lnTo>
                      <a:pt x="4" y="633"/>
                    </a:lnTo>
                    <a:lnTo>
                      <a:pt x="0" y="633"/>
                    </a:lnTo>
                    <a:lnTo>
                      <a:pt x="0" y="617"/>
                    </a:lnTo>
                    <a:lnTo>
                      <a:pt x="4" y="617"/>
                    </a:lnTo>
                    <a:close/>
                    <a:moveTo>
                      <a:pt x="4" y="638"/>
                    </a:moveTo>
                    <a:lnTo>
                      <a:pt x="4" y="653"/>
                    </a:lnTo>
                    <a:lnTo>
                      <a:pt x="0" y="653"/>
                    </a:lnTo>
                    <a:lnTo>
                      <a:pt x="0" y="638"/>
                    </a:lnTo>
                    <a:lnTo>
                      <a:pt x="4" y="638"/>
                    </a:lnTo>
                    <a:close/>
                    <a:moveTo>
                      <a:pt x="4" y="658"/>
                    </a:moveTo>
                    <a:lnTo>
                      <a:pt x="4" y="674"/>
                    </a:lnTo>
                    <a:lnTo>
                      <a:pt x="0" y="674"/>
                    </a:lnTo>
                    <a:lnTo>
                      <a:pt x="0" y="658"/>
                    </a:lnTo>
                    <a:lnTo>
                      <a:pt x="4" y="658"/>
                    </a:lnTo>
                    <a:close/>
                    <a:moveTo>
                      <a:pt x="4" y="679"/>
                    </a:moveTo>
                    <a:lnTo>
                      <a:pt x="4" y="694"/>
                    </a:lnTo>
                    <a:lnTo>
                      <a:pt x="0" y="694"/>
                    </a:lnTo>
                    <a:lnTo>
                      <a:pt x="0" y="679"/>
                    </a:lnTo>
                    <a:lnTo>
                      <a:pt x="4" y="679"/>
                    </a:lnTo>
                    <a:close/>
                    <a:moveTo>
                      <a:pt x="4" y="700"/>
                    </a:moveTo>
                    <a:lnTo>
                      <a:pt x="4" y="715"/>
                    </a:lnTo>
                    <a:lnTo>
                      <a:pt x="0" y="715"/>
                    </a:lnTo>
                    <a:lnTo>
                      <a:pt x="0" y="700"/>
                    </a:lnTo>
                    <a:lnTo>
                      <a:pt x="4" y="700"/>
                    </a:lnTo>
                    <a:close/>
                    <a:moveTo>
                      <a:pt x="4" y="720"/>
                    </a:moveTo>
                    <a:lnTo>
                      <a:pt x="4" y="736"/>
                    </a:lnTo>
                    <a:lnTo>
                      <a:pt x="0" y="736"/>
                    </a:lnTo>
                    <a:lnTo>
                      <a:pt x="0" y="720"/>
                    </a:lnTo>
                    <a:lnTo>
                      <a:pt x="4" y="720"/>
                    </a:lnTo>
                    <a:close/>
                    <a:moveTo>
                      <a:pt x="4" y="741"/>
                    </a:moveTo>
                    <a:lnTo>
                      <a:pt x="4" y="756"/>
                    </a:lnTo>
                    <a:lnTo>
                      <a:pt x="0" y="756"/>
                    </a:lnTo>
                    <a:lnTo>
                      <a:pt x="0" y="741"/>
                    </a:lnTo>
                    <a:lnTo>
                      <a:pt x="4" y="741"/>
                    </a:lnTo>
                    <a:close/>
                    <a:moveTo>
                      <a:pt x="4" y="761"/>
                    </a:moveTo>
                    <a:lnTo>
                      <a:pt x="4" y="777"/>
                    </a:lnTo>
                    <a:lnTo>
                      <a:pt x="0" y="777"/>
                    </a:lnTo>
                    <a:lnTo>
                      <a:pt x="0" y="761"/>
                    </a:lnTo>
                    <a:lnTo>
                      <a:pt x="4" y="761"/>
                    </a:lnTo>
                    <a:close/>
                    <a:moveTo>
                      <a:pt x="4" y="782"/>
                    </a:moveTo>
                    <a:lnTo>
                      <a:pt x="4" y="797"/>
                    </a:lnTo>
                    <a:lnTo>
                      <a:pt x="0" y="797"/>
                    </a:lnTo>
                    <a:lnTo>
                      <a:pt x="0" y="782"/>
                    </a:lnTo>
                    <a:lnTo>
                      <a:pt x="4" y="782"/>
                    </a:lnTo>
                    <a:close/>
                    <a:moveTo>
                      <a:pt x="4" y="802"/>
                    </a:moveTo>
                    <a:lnTo>
                      <a:pt x="4" y="818"/>
                    </a:lnTo>
                    <a:lnTo>
                      <a:pt x="0" y="818"/>
                    </a:lnTo>
                    <a:lnTo>
                      <a:pt x="0" y="802"/>
                    </a:lnTo>
                    <a:lnTo>
                      <a:pt x="4" y="802"/>
                    </a:lnTo>
                    <a:close/>
                    <a:moveTo>
                      <a:pt x="4" y="823"/>
                    </a:moveTo>
                    <a:lnTo>
                      <a:pt x="4" y="838"/>
                    </a:lnTo>
                    <a:lnTo>
                      <a:pt x="0" y="838"/>
                    </a:lnTo>
                    <a:lnTo>
                      <a:pt x="0" y="823"/>
                    </a:lnTo>
                    <a:lnTo>
                      <a:pt x="4" y="823"/>
                    </a:lnTo>
                    <a:close/>
                    <a:moveTo>
                      <a:pt x="4" y="843"/>
                    </a:moveTo>
                    <a:lnTo>
                      <a:pt x="4" y="859"/>
                    </a:lnTo>
                    <a:lnTo>
                      <a:pt x="0" y="859"/>
                    </a:lnTo>
                    <a:lnTo>
                      <a:pt x="0" y="843"/>
                    </a:lnTo>
                    <a:lnTo>
                      <a:pt x="4" y="843"/>
                    </a:lnTo>
                    <a:close/>
                    <a:moveTo>
                      <a:pt x="4" y="864"/>
                    </a:moveTo>
                    <a:lnTo>
                      <a:pt x="4" y="879"/>
                    </a:lnTo>
                    <a:lnTo>
                      <a:pt x="0" y="879"/>
                    </a:lnTo>
                    <a:lnTo>
                      <a:pt x="0" y="864"/>
                    </a:lnTo>
                    <a:lnTo>
                      <a:pt x="4" y="864"/>
                    </a:lnTo>
                    <a:close/>
                    <a:moveTo>
                      <a:pt x="4" y="885"/>
                    </a:moveTo>
                    <a:lnTo>
                      <a:pt x="4" y="900"/>
                    </a:lnTo>
                    <a:lnTo>
                      <a:pt x="0" y="900"/>
                    </a:lnTo>
                    <a:lnTo>
                      <a:pt x="0" y="885"/>
                    </a:lnTo>
                    <a:lnTo>
                      <a:pt x="4" y="885"/>
                    </a:lnTo>
                    <a:close/>
                    <a:moveTo>
                      <a:pt x="4" y="905"/>
                    </a:moveTo>
                    <a:lnTo>
                      <a:pt x="4" y="921"/>
                    </a:lnTo>
                    <a:lnTo>
                      <a:pt x="0" y="921"/>
                    </a:lnTo>
                    <a:lnTo>
                      <a:pt x="0" y="905"/>
                    </a:lnTo>
                    <a:lnTo>
                      <a:pt x="4" y="905"/>
                    </a:lnTo>
                    <a:close/>
                    <a:moveTo>
                      <a:pt x="4" y="926"/>
                    </a:moveTo>
                    <a:lnTo>
                      <a:pt x="4" y="941"/>
                    </a:lnTo>
                    <a:lnTo>
                      <a:pt x="0" y="941"/>
                    </a:lnTo>
                    <a:lnTo>
                      <a:pt x="0" y="926"/>
                    </a:lnTo>
                    <a:lnTo>
                      <a:pt x="4" y="926"/>
                    </a:lnTo>
                    <a:close/>
                    <a:moveTo>
                      <a:pt x="4" y="946"/>
                    </a:moveTo>
                    <a:lnTo>
                      <a:pt x="4" y="962"/>
                    </a:lnTo>
                    <a:lnTo>
                      <a:pt x="0" y="962"/>
                    </a:lnTo>
                    <a:lnTo>
                      <a:pt x="0" y="946"/>
                    </a:lnTo>
                    <a:lnTo>
                      <a:pt x="4" y="946"/>
                    </a:lnTo>
                    <a:close/>
                    <a:moveTo>
                      <a:pt x="4" y="967"/>
                    </a:moveTo>
                    <a:lnTo>
                      <a:pt x="4" y="982"/>
                    </a:lnTo>
                    <a:lnTo>
                      <a:pt x="0" y="982"/>
                    </a:lnTo>
                    <a:lnTo>
                      <a:pt x="0" y="967"/>
                    </a:lnTo>
                    <a:lnTo>
                      <a:pt x="4" y="967"/>
                    </a:lnTo>
                    <a:close/>
                    <a:moveTo>
                      <a:pt x="4" y="987"/>
                    </a:moveTo>
                    <a:lnTo>
                      <a:pt x="4" y="1003"/>
                    </a:lnTo>
                    <a:lnTo>
                      <a:pt x="0" y="1003"/>
                    </a:lnTo>
                    <a:lnTo>
                      <a:pt x="0" y="987"/>
                    </a:lnTo>
                    <a:lnTo>
                      <a:pt x="4" y="987"/>
                    </a:lnTo>
                    <a:close/>
                    <a:moveTo>
                      <a:pt x="4" y="1008"/>
                    </a:moveTo>
                    <a:lnTo>
                      <a:pt x="4" y="1023"/>
                    </a:lnTo>
                    <a:lnTo>
                      <a:pt x="0" y="1023"/>
                    </a:lnTo>
                    <a:lnTo>
                      <a:pt x="0" y="1008"/>
                    </a:lnTo>
                    <a:lnTo>
                      <a:pt x="4" y="1008"/>
                    </a:lnTo>
                    <a:close/>
                    <a:moveTo>
                      <a:pt x="4" y="1029"/>
                    </a:moveTo>
                    <a:lnTo>
                      <a:pt x="4" y="1044"/>
                    </a:lnTo>
                    <a:lnTo>
                      <a:pt x="0" y="1044"/>
                    </a:lnTo>
                    <a:lnTo>
                      <a:pt x="0" y="1029"/>
                    </a:lnTo>
                    <a:lnTo>
                      <a:pt x="4" y="1029"/>
                    </a:lnTo>
                    <a:close/>
                    <a:moveTo>
                      <a:pt x="4" y="1049"/>
                    </a:moveTo>
                    <a:lnTo>
                      <a:pt x="4" y="1065"/>
                    </a:lnTo>
                    <a:lnTo>
                      <a:pt x="0" y="1065"/>
                    </a:lnTo>
                    <a:lnTo>
                      <a:pt x="0" y="1049"/>
                    </a:lnTo>
                    <a:lnTo>
                      <a:pt x="4" y="1049"/>
                    </a:lnTo>
                    <a:close/>
                    <a:moveTo>
                      <a:pt x="4" y="1070"/>
                    </a:moveTo>
                    <a:lnTo>
                      <a:pt x="4" y="1085"/>
                    </a:lnTo>
                    <a:lnTo>
                      <a:pt x="0" y="1085"/>
                    </a:lnTo>
                    <a:lnTo>
                      <a:pt x="0" y="1070"/>
                    </a:lnTo>
                    <a:lnTo>
                      <a:pt x="4" y="1070"/>
                    </a:lnTo>
                    <a:close/>
                    <a:moveTo>
                      <a:pt x="4" y="1090"/>
                    </a:moveTo>
                    <a:lnTo>
                      <a:pt x="4" y="1106"/>
                    </a:lnTo>
                    <a:lnTo>
                      <a:pt x="0" y="1106"/>
                    </a:lnTo>
                    <a:lnTo>
                      <a:pt x="0" y="1090"/>
                    </a:lnTo>
                    <a:lnTo>
                      <a:pt x="4" y="1090"/>
                    </a:lnTo>
                    <a:close/>
                    <a:moveTo>
                      <a:pt x="4" y="1111"/>
                    </a:moveTo>
                    <a:lnTo>
                      <a:pt x="4" y="1126"/>
                    </a:lnTo>
                    <a:lnTo>
                      <a:pt x="0" y="1126"/>
                    </a:lnTo>
                    <a:lnTo>
                      <a:pt x="0" y="1111"/>
                    </a:lnTo>
                    <a:lnTo>
                      <a:pt x="4" y="1111"/>
                    </a:lnTo>
                    <a:close/>
                    <a:moveTo>
                      <a:pt x="4" y="1131"/>
                    </a:moveTo>
                    <a:lnTo>
                      <a:pt x="4" y="1147"/>
                    </a:lnTo>
                    <a:lnTo>
                      <a:pt x="0" y="1147"/>
                    </a:lnTo>
                    <a:lnTo>
                      <a:pt x="0" y="1131"/>
                    </a:lnTo>
                    <a:lnTo>
                      <a:pt x="4" y="1131"/>
                    </a:lnTo>
                    <a:close/>
                    <a:moveTo>
                      <a:pt x="4" y="1152"/>
                    </a:moveTo>
                    <a:lnTo>
                      <a:pt x="4" y="1167"/>
                    </a:lnTo>
                    <a:lnTo>
                      <a:pt x="0" y="1167"/>
                    </a:lnTo>
                    <a:lnTo>
                      <a:pt x="0" y="1152"/>
                    </a:lnTo>
                    <a:lnTo>
                      <a:pt x="4" y="1152"/>
                    </a:lnTo>
                    <a:close/>
                    <a:moveTo>
                      <a:pt x="4" y="1173"/>
                    </a:moveTo>
                    <a:lnTo>
                      <a:pt x="4" y="1188"/>
                    </a:lnTo>
                    <a:lnTo>
                      <a:pt x="0" y="1188"/>
                    </a:lnTo>
                    <a:lnTo>
                      <a:pt x="0" y="1173"/>
                    </a:lnTo>
                    <a:lnTo>
                      <a:pt x="4" y="1173"/>
                    </a:lnTo>
                    <a:close/>
                    <a:moveTo>
                      <a:pt x="4" y="1193"/>
                    </a:moveTo>
                    <a:lnTo>
                      <a:pt x="4" y="1205"/>
                    </a:lnTo>
                    <a:lnTo>
                      <a:pt x="0" y="1205"/>
                    </a:lnTo>
                    <a:lnTo>
                      <a:pt x="0" y="1193"/>
                    </a:lnTo>
                    <a:lnTo>
                      <a:pt x="4" y="1193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6" name="Freeform 10721"/>
              <p:cNvSpPr>
                <a:spLocks noEditPoints="1"/>
              </p:cNvSpPr>
              <p:nvPr/>
            </p:nvSpPr>
            <p:spPr bwMode="auto">
              <a:xfrm>
                <a:off x="1674" y="916"/>
                <a:ext cx="4" cy="1205"/>
              </a:xfrm>
              <a:custGeom>
                <a:avLst/>
                <a:gdLst>
                  <a:gd name="T0" fmla="*/ 4 w 4"/>
                  <a:gd name="T1" fmla="*/ 0 h 1205"/>
                  <a:gd name="T2" fmla="*/ 4 w 4"/>
                  <a:gd name="T3" fmla="*/ 21 h 1205"/>
                  <a:gd name="T4" fmla="*/ 4 w 4"/>
                  <a:gd name="T5" fmla="*/ 41 h 1205"/>
                  <a:gd name="T6" fmla="*/ 4 w 4"/>
                  <a:gd name="T7" fmla="*/ 62 h 1205"/>
                  <a:gd name="T8" fmla="*/ 4 w 4"/>
                  <a:gd name="T9" fmla="*/ 83 h 1205"/>
                  <a:gd name="T10" fmla="*/ 4 w 4"/>
                  <a:gd name="T11" fmla="*/ 103 h 1205"/>
                  <a:gd name="T12" fmla="*/ 4 w 4"/>
                  <a:gd name="T13" fmla="*/ 124 h 1205"/>
                  <a:gd name="T14" fmla="*/ 4 w 4"/>
                  <a:gd name="T15" fmla="*/ 144 h 1205"/>
                  <a:gd name="T16" fmla="*/ 4 w 4"/>
                  <a:gd name="T17" fmla="*/ 165 h 1205"/>
                  <a:gd name="T18" fmla="*/ 4 w 4"/>
                  <a:gd name="T19" fmla="*/ 185 h 1205"/>
                  <a:gd name="T20" fmla="*/ 4 w 4"/>
                  <a:gd name="T21" fmla="*/ 206 h 1205"/>
                  <a:gd name="T22" fmla="*/ 4 w 4"/>
                  <a:gd name="T23" fmla="*/ 227 h 1205"/>
                  <a:gd name="T24" fmla="*/ 4 w 4"/>
                  <a:gd name="T25" fmla="*/ 247 h 1205"/>
                  <a:gd name="T26" fmla="*/ 4 w 4"/>
                  <a:gd name="T27" fmla="*/ 268 h 1205"/>
                  <a:gd name="T28" fmla="*/ 4 w 4"/>
                  <a:gd name="T29" fmla="*/ 288 h 1205"/>
                  <a:gd name="T30" fmla="*/ 4 w 4"/>
                  <a:gd name="T31" fmla="*/ 309 h 1205"/>
                  <a:gd name="T32" fmla="*/ 4 w 4"/>
                  <a:gd name="T33" fmla="*/ 329 h 1205"/>
                  <a:gd name="T34" fmla="*/ 4 w 4"/>
                  <a:gd name="T35" fmla="*/ 350 h 1205"/>
                  <a:gd name="T36" fmla="*/ 4 w 4"/>
                  <a:gd name="T37" fmla="*/ 371 h 1205"/>
                  <a:gd name="T38" fmla="*/ 4 w 4"/>
                  <a:gd name="T39" fmla="*/ 391 h 1205"/>
                  <a:gd name="T40" fmla="*/ 4 w 4"/>
                  <a:gd name="T41" fmla="*/ 412 h 1205"/>
                  <a:gd name="T42" fmla="*/ 4 w 4"/>
                  <a:gd name="T43" fmla="*/ 432 h 1205"/>
                  <a:gd name="T44" fmla="*/ 4 w 4"/>
                  <a:gd name="T45" fmla="*/ 453 h 1205"/>
                  <a:gd name="T46" fmla="*/ 4 w 4"/>
                  <a:gd name="T47" fmla="*/ 473 h 1205"/>
                  <a:gd name="T48" fmla="*/ 4 w 4"/>
                  <a:gd name="T49" fmla="*/ 494 h 1205"/>
                  <a:gd name="T50" fmla="*/ 4 w 4"/>
                  <a:gd name="T51" fmla="*/ 514 h 1205"/>
                  <a:gd name="T52" fmla="*/ 4 w 4"/>
                  <a:gd name="T53" fmla="*/ 535 h 1205"/>
                  <a:gd name="T54" fmla="*/ 4 w 4"/>
                  <a:gd name="T55" fmla="*/ 556 h 1205"/>
                  <a:gd name="T56" fmla="*/ 4 w 4"/>
                  <a:gd name="T57" fmla="*/ 576 h 1205"/>
                  <a:gd name="T58" fmla="*/ 4 w 4"/>
                  <a:gd name="T59" fmla="*/ 597 h 1205"/>
                  <a:gd name="T60" fmla="*/ 4 w 4"/>
                  <a:gd name="T61" fmla="*/ 617 h 1205"/>
                  <a:gd name="T62" fmla="*/ 4 w 4"/>
                  <a:gd name="T63" fmla="*/ 638 h 1205"/>
                  <a:gd name="T64" fmla="*/ 4 w 4"/>
                  <a:gd name="T65" fmla="*/ 658 h 1205"/>
                  <a:gd name="T66" fmla="*/ 4 w 4"/>
                  <a:gd name="T67" fmla="*/ 679 h 1205"/>
                  <a:gd name="T68" fmla="*/ 4 w 4"/>
                  <a:gd name="T69" fmla="*/ 700 h 1205"/>
                  <a:gd name="T70" fmla="*/ 4 w 4"/>
                  <a:gd name="T71" fmla="*/ 720 h 1205"/>
                  <a:gd name="T72" fmla="*/ 4 w 4"/>
                  <a:gd name="T73" fmla="*/ 741 h 1205"/>
                  <a:gd name="T74" fmla="*/ 4 w 4"/>
                  <a:gd name="T75" fmla="*/ 761 h 1205"/>
                  <a:gd name="T76" fmla="*/ 4 w 4"/>
                  <a:gd name="T77" fmla="*/ 782 h 1205"/>
                  <a:gd name="T78" fmla="*/ 4 w 4"/>
                  <a:gd name="T79" fmla="*/ 802 h 1205"/>
                  <a:gd name="T80" fmla="*/ 4 w 4"/>
                  <a:gd name="T81" fmla="*/ 823 h 1205"/>
                  <a:gd name="T82" fmla="*/ 4 w 4"/>
                  <a:gd name="T83" fmla="*/ 843 h 1205"/>
                  <a:gd name="T84" fmla="*/ 4 w 4"/>
                  <a:gd name="T85" fmla="*/ 864 h 1205"/>
                  <a:gd name="T86" fmla="*/ 4 w 4"/>
                  <a:gd name="T87" fmla="*/ 885 h 1205"/>
                  <a:gd name="T88" fmla="*/ 4 w 4"/>
                  <a:gd name="T89" fmla="*/ 905 h 1205"/>
                  <a:gd name="T90" fmla="*/ 4 w 4"/>
                  <a:gd name="T91" fmla="*/ 926 h 1205"/>
                  <a:gd name="T92" fmla="*/ 4 w 4"/>
                  <a:gd name="T93" fmla="*/ 946 h 1205"/>
                  <a:gd name="T94" fmla="*/ 4 w 4"/>
                  <a:gd name="T95" fmla="*/ 967 h 1205"/>
                  <a:gd name="T96" fmla="*/ 4 w 4"/>
                  <a:gd name="T97" fmla="*/ 987 h 1205"/>
                  <a:gd name="T98" fmla="*/ 4 w 4"/>
                  <a:gd name="T99" fmla="*/ 1008 h 1205"/>
                  <a:gd name="T100" fmla="*/ 4 w 4"/>
                  <a:gd name="T101" fmla="*/ 1029 h 1205"/>
                  <a:gd name="T102" fmla="*/ 4 w 4"/>
                  <a:gd name="T103" fmla="*/ 1049 h 1205"/>
                  <a:gd name="T104" fmla="*/ 4 w 4"/>
                  <a:gd name="T105" fmla="*/ 1070 h 1205"/>
                  <a:gd name="T106" fmla="*/ 4 w 4"/>
                  <a:gd name="T107" fmla="*/ 1090 h 1205"/>
                  <a:gd name="T108" fmla="*/ 4 w 4"/>
                  <a:gd name="T109" fmla="*/ 1111 h 1205"/>
                  <a:gd name="T110" fmla="*/ 4 w 4"/>
                  <a:gd name="T111" fmla="*/ 1131 h 1205"/>
                  <a:gd name="T112" fmla="*/ 4 w 4"/>
                  <a:gd name="T113" fmla="*/ 1152 h 1205"/>
                  <a:gd name="T114" fmla="*/ 4 w 4"/>
                  <a:gd name="T115" fmla="*/ 1173 h 1205"/>
                  <a:gd name="T116" fmla="*/ 4 w 4"/>
                  <a:gd name="T117" fmla="*/ 1193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" h="1205">
                    <a:moveTo>
                      <a:pt x="4" y="0"/>
                    </a:moveTo>
                    <a:lnTo>
                      <a:pt x="4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4" y="21"/>
                    </a:moveTo>
                    <a:lnTo>
                      <a:pt x="4" y="36"/>
                    </a:lnTo>
                    <a:lnTo>
                      <a:pt x="0" y="36"/>
                    </a:lnTo>
                    <a:lnTo>
                      <a:pt x="0" y="21"/>
                    </a:lnTo>
                    <a:lnTo>
                      <a:pt x="4" y="21"/>
                    </a:lnTo>
                    <a:close/>
                    <a:moveTo>
                      <a:pt x="4" y="41"/>
                    </a:moveTo>
                    <a:lnTo>
                      <a:pt x="4" y="57"/>
                    </a:lnTo>
                    <a:lnTo>
                      <a:pt x="0" y="57"/>
                    </a:lnTo>
                    <a:lnTo>
                      <a:pt x="0" y="41"/>
                    </a:lnTo>
                    <a:lnTo>
                      <a:pt x="4" y="41"/>
                    </a:lnTo>
                    <a:close/>
                    <a:moveTo>
                      <a:pt x="4" y="62"/>
                    </a:moveTo>
                    <a:lnTo>
                      <a:pt x="4" y="77"/>
                    </a:lnTo>
                    <a:lnTo>
                      <a:pt x="0" y="77"/>
                    </a:lnTo>
                    <a:lnTo>
                      <a:pt x="0" y="62"/>
                    </a:lnTo>
                    <a:lnTo>
                      <a:pt x="4" y="62"/>
                    </a:lnTo>
                    <a:close/>
                    <a:moveTo>
                      <a:pt x="4" y="83"/>
                    </a:moveTo>
                    <a:lnTo>
                      <a:pt x="4" y="98"/>
                    </a:lnTo>
                    <a:lnTo>
                      <a:pt x="0" y="98"/>
                    </a:lnTo>
                    <a:lnTo>
                      <a:pt x="0" y="83"/>
                    </a:lnTo>
                    <a:lnTo>
                      <a:pt x="4" y="83"/>
                    </a:lnTo>
                    <a:close/>
                    <a:moveTo>
                      <a:pt x="4" y="103"/>
                    </a:moveTo>
                    <a:lnTo>
                      <a:pt x="4" y="119"/>
                    </a:lnTo>
                    <a:lnTo>
                      <a:pt x="0" y="119"/>
                    </a:lnTo>
                    <a:lnTo>
                      <a:pt x="0" y="103"/>
                    </a:lnTo>
                    <a:lnTo>
                      <a:pt x="4" y="103"/>
                    </a:lnTo>
                    <a:close/>
                    <a:moveTo>
                      <a:pt x="4" y="124"/>
                    </a:moveTo>
                    <a:lnTo>
                      <a:pt x="4" y="139"/>
                    </a:lnTo>
                    <a:lnTo>
                      <a:pt x="0" y="139"/>
                    </a:lnTo>
                    <a:lnTo>
                      <a:pt x="0" y="124"/>
                    </a:lnTo>
                    <a:lnTo>
                      <a:pt x="4" y="124"/>
                    </a:lnTo>
                    <a:close/>
                    <a:moveTo>
                      <a:pt x="4" y="144"/>
                    </a:moveTo>
                    <a:lnTo>
                      <a:pt x="4" y="160"/>
                    </a:lnTo>
                    <a:lnTo>
                      <a:pt x="0" y="160"/>
                    </a:lnTo>
                    <a:lnTo>
                      <a:pt x="0" y="144"/>
                    </a:lnTo>
                    <a:lnTo>
                      <a:pt x="4" y="144"/>
                    </a:lnTo>
                    <a:close/>
                    <a:moveTo>
                      <a:pt x="4" y="165"/>
                    </a:moveTo>
                    <a:lnTo>
                      <a:pt x="4" y="180"/>
                    </a:lnTo>
                    <a:lnTo>
                      <a:pt x="0" y="180"/>
                    </a:lnTo>
                    <a:lnTo>
                      <a:pt x="0" y="165"/>
                    </a:lnTo>
                    <a:lnTo>
                      <a:pt x="4" y="165"/>
                    </a:lnTo>
                    <a:close/>
                    <a:moveTo>
                      <a:pt x="4" y="185"/>
                    </a:moveTo>
                    <a:lnTo>
                      <a:pt x="4" y="201"/>
                    </a:lnTo>
                    <a:lnTo>
                      <a:pt x="0" y="201"/>
                    </a:lnTo>
                    <a:lnTo>
                      <a:pt x="0" y="185"/>
                    </a:lnTo>
                    <a:lnTo>
                      <a:pt x="4" y="185"/>
                    </a:lnTo>
                    <a:close/>
                    <a:moveTo>
                      <a:pt x="4" y="206"/>
                    </a:moveTo>
                    <a:lnTo>
                      <a:pt x="4" y="221"/>
                    </a:lnTo>
                    <a:lnTo>
                      <a:pt x="0" y="221"/>
                    </a:lnTo>
                    <a:lnTo>
                      <a:pt x="0" y="206"/>
                    </a:lnTo>
                    <a:lnTo>
                      <a:pt x="4" y="206"/>
                    </a:lnTo>
                    <a:close/>
                    <a:moveTo>
                      <a:pt x="4" y="227"/>
                    </a:moveTo>
                    <a:lnTo>
                      <a:pt x="4" y="242"/>
                    </a:lnTo>
                    <a:lnTo>
                      <a:pt x="0" y="242"/>
                    </a:lnTo>
                    <a:lnTo>
                      <a:pt x="0" y="227"/>
                    </a:lnTo>
                    <a:lnTo>
                      <a:pt x="4" y="227"/>
                    </a:lnTo>
                    <a:close/>
                    <a:moveTo>
                      <a:pt x="4" y="247"/>
                    </a:moveTo>
                    <a:lnTo>
                      <a:pt x="4" y="263"/>
                    </a:lnTo>
                    <a:lnTo>
                      <a:pt x="0" y="263"/>
                    </a:lnTo>
                    <a:lnTo>
                      <a:pt x="0" y="247"/>
                    </a:lnTo>
                    <a:lnTo>
                      <a:pt x="4" y="247"/>
                    </a:lnTo>
                    <a:close/>
                    <a:moveTo>
                      <a:pt x="4" y="268"/>
                    </a:moveTo>
                    <a:lnTo>
                      <a:pt x="4" y="283"/>
                    </a:lnTo>
                    <a:lnTo>
                      <a:pt x="0" y="283"/>
                    </a:lnTo>
                    <a:lnTo>
                      <a:pt x="0" y="268"/>
                    </a:lnTo>
                    <a:lnTo>
                      <a:pt x="4" y="268"/>
                    </a:lnTo>
                    <a:close/>
                    <a:moveTo>
                      <a:pt x="4" y="288"/>
                    </a:moveTo>
                    <a:lnTo>
                      <a:pt x="4" y="304"/>
                    </a:lnTo>
                    <a:lnTo>
                      <a:pt x="0" y="304"/>
                    </a:lnTo>
                    <a:lnTo>
                      <a:pt x="0" y="288"/>
                    </a:lnTo>
                    <a:lnTo>
                      <a:pt x="4" y="288"/>
                    </a:lnTo>
                    <a:close/>
                    <a:moveTo>
                      <a:pt x="4" y="309"/>
                    </a:moveTo>
                    <a:lnTo>
                      <a:pt x="4" y="324"/>
                    </a:lnTo>
                    <a:lnTo>
                      <a:pt x="0" y="324"/>
                    </a:lnTo>
                    <a:lnTo>
                      <a:pt x="0" y="309"/>
                    </a:lnTo>
                    <a:lnTo>
                      <a:pt x="4" y="309"/>
                    </a:lnTo>
                    <a:close/>
                    <a:moveTo>
                      <a:pt x="4" y="329"/>
                    </a:moveTo>
                    <a:lnTo>
                      <a:pt x="4" y="345"/>
                    </a:lnTo>
                    <a:lnTo>
                      <a:pt x="0" y="345"/>
                    </a:lnTo>
                    <a:lnTo>
                      <a:pt x="0" y="329"/>
                    </a:lnTo>
                    <a:lnTo>
                      <a:pt x="4" y="329"/>
                    </a:lnTo>
                    <a:close/>
                    <a:moveTo>
                      <a:pt x="4" y="350"/>
                    </a:moveTo>
                    <a:lnTo>
                      <a:pt x="4" y="365"/>
                    </a:lnTo>
                    <a:lnTo>
                      <a:pt x="0" y="365"/>
                    </a:lnTo>
                    <a:lnTo>
                      <a:pt x="0" y="350"/>
                    </a:lnTo>
                    <a:lnTo>
                      <a:pt x="4" y="350"/>
                    </a:lnTo>
                    <a:close/>
                    <a:moveTo>
                      <a:pt x="4" y="371"/>
                    </a:moveTo>
                    <a:lnTo>
                      <a:pt x="4" y="386"/>
                    </a:lnTo>
                    <a:lnTo>
                      <a:pt x="0" y="386"/>
                    </a:lnTo>
                    <a:lnTo>
                      <a:pt x="0" y="371"/>
                    </a:lnTo>
                    <a:lnTo>
                      <a:pt x="4" y="371"/>
                    </a:lnTo>
                    <a:close/>
                    <a:moveTo>
                      <a:pt x="4" y="391"/>
                    </a:moveTo>
                    <a:lnTo>
                      <a:pt x="4" y="406"/>
                    </a:lnTo>
                    <a:lnTo>
                      <a:pt x="0" y="406"/>
                    </a:lnTo>
                    <a:lnTo>
                      <a:pt x="0" y="391"/>
                    </a:lnTo>
                    <a:lnTo>
                      <a:pt x="4" y="391"/>
                    </a:lnTo>
                    <a:close/>
                    <a:moveTo>
                      <a:pt x="4" y="412"/>
                    </a:moveTo>
                    <a:lnTo>
                      <a:pt x="4" y="427"/>
                    </a:lnTo>
                    <a:lnTo>
                      <a:pt x="0" y="427"/>
                    </a:lnTo>
                    <a:lnTo>
                      <a:pt x="0" y="412"/>
                    </a:lnTo>
                    <a:lnTo>
                      <a:pt x="4" y="412"/>
                    </a:lnTo>
                    <a:close/>
                    <a:moveTo>
                      <a:pt x="4" y="432"/>
                    </a:moveTo>
                    <a:lnTo>
                      <a:pt x="4" y="448"/>
                    </a:lnTo>
                    <a:lnTo>
                      <a:pt x="0" y="448"/>
                    </a:lnTo>
                    <a:lnTo>
                      <a:pt x="0" y="432"/>
                    </a:lnTo>
                    <a:lnTo>
                      <a:pt x="4" y="432"/>
                    </a:lnTo>
                    <a:close/>
                    <a:moveTo>
                      <a:pt x="4" y="453"/>
                    </a:moveTo>
                    <a:lnTo>
                      <a:pt x="4" y="468"/>
                    </a:lnTo>
                    <a:lnTo>
                      <a:pt x="0" y="468"/>
                    </a:lnTo>
                    <a:lnTo>
                      <a:pt x="0" y="453"/>
                    </a:lnTo>
                    <a:lnTo>
                      <a:pt x="4" y="453"/>
                    </a:lnTo>
                    <a:close/>
                    <a:moveTo>
                      <a:pt x="4" y="473"/>
                    </a:moveTo>
                    <a:lnTo>
                      <a:pt x="4" y="489"/>
                    </a:lnTo>
                    <a:lnTo>
                      <a:pt x="0" y="489"/>
                    </a:lnTo>
                    <a:lnTo>
                      <a:pt x="0" y="473"/>
                    </a:lnTo>
                    <a:lnTo>
                      <a:pt x="4" y="473"/>
                    </a:lnTo>
                    <a:close/>
                    <a:moveTo>
                      <a:pt x="4" y="494"/>
                    </a:moveTo>
                    <a:lnTo>
                      <a:pt x="4" y="509"/>
                    </a:lnTo>
                    <a:lnTo>
                      <a:pt x="0" y="509"/>
                    </a:lnTo>
                    <a:lnTo>
                      <a:pt x="0" y="494"/>
                    </a:lnTo>
                    <a:lnTo>
                      <a:pt x="4" y="494"/>
                    </a:lnTo>
                    <a:close/>
                    <a:moveTo>
                      <a:pt x="4" y="514"/>
                    </a:moveTo>
                    <a:lnTo>
                      <a:pt x="4" y="530"/>
                    </a:lnTo>
                    <a:lnTo>
                      <a:pt x="0" y="530"/>
                    </a:lnTo>
                    <a:lnTo>
                      <a:pt x="0" y="514"/>
                    </a:lnTo>
                    <a:lnTo>
                      <a:pt x="4" y="514"/>
                    </a:lnTo>
                    <a:close/>
                    <a:moveTo>
                      <a:pt x="4" y="535"/>
                    </a:moveTo>
                    <a:lnTo>
                      <a:pt x="4" y="550"/>
                    </a:lnTo>
                    <a:lnTo>
                      <a:pt x="0" y="550"/>
                    </a:lnTo>
                    <a:lnTo>
                      <a:pt x="0" y="535"/>
                    </a:lnTo>
                    <a:lnTo>
                      <a:pt x="4" y="535"/>
                    </a:lnTo>
                    <a:close/>
                    <a:moveTo>
                      <a:pt x="4" y="556"/>
                    </a:moveTo>
                    <a:lnTo>
                      <a:pt x="4" y="571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4" y="556"/>
                    </a:lnTo>
                    <a:close/>
                    <a:moveTo>
                      <a:pt x="4" y="576"/>
                    </a:moveTo>
                    <a:lnTo>
                      <a:pt x="4" y="592"/>
                    </a:lnTo>
                    <a:lnTo>
                      <a:pt x="0" y="592"/>
                    </a:lnTo>
                    <a:lnTo>
                      <a:pt x="0" y="576"/>
                    </a:lnTo>
                    <a:lnTo>
                      <a:pt x="4" y="576"/>
                    </a:lnTo>
                    <a:close/>
                    <a:moveTo>
                      <a:pt x="4" y="597"/>
                    </a:moveTo>
                    <a:lnTo>
                      <a:pt x="4" y="612"/>
                    </a:lnTo>
                    <a:lnTo>
                      <a:pt x="0" y="612"/>
                    </a:lnTo>
                    <a:lnTo>
                      <a:pt x="0" y="597"/>
                    </a:lnTo>
                    <a:lnTo>
                      <a:pt x="4" y="597"/>
                    </a:lnTo>
                    <a:close/>
                    <a:moveTo>
                      <a:pt x="4" y="617"/>
                    </a:moveTo>
                    <a:lnTo>
                      <a:pt x="4" y="633"/>
                    </a:lnTo>
                    <a:lnTo>
                      <a:pt x="0" y="633"/>
                    </a:lnTo>
                    <a:lnTo>
                      <a:pt x="0" y="617"/>
                    </a:lnTo>
                    <a:lnTo>
                      <a:pt x="4" y="617"/>
                    </a:lnTo>
                    <a:close/>
                    <a:moveTo>
                      <a:pt x="4" y="638"/>
                    </a:moveTo>
                    <a:lnTo>
                      <a:pt x="4" y="653"/>
                    </a:lnTo>
                    <a:lnTo>
                      <a:pt x="0" y="653"/>
                    </a:lnTo>
                    <a:lnTo>
                      <a:pt x="0" y="638"/>
                    </a:lnTo>
                    <a:lnTo>
                      <a:pt x="4" y="638"/>
                    </a:lnTo>
                    <a:close/>
                    <a:moveTo>
                      <a:pt x="4" y="658"/>
                    </a:moveTo>
                    <a:lnTo>
                      <a:pt x="4" y="674"/>
                    </a:lnTo>
                    <a:lnTo>
                      <a:pt x="0" y="674"/>
                    </a:lnTo>
                    <a:lnTo>
                      <a:pt x="0" y="658"/>
                    </a:lnTo>
                    <a:lnTo>
                      <a:pt x="4" y="658"/>
                    </a:lnTo>
                    <a:close/>
                    <a:moveTo>
                      <a:pt x="4" y="679"/>
                    </a:moveTo>
                    <a:lnTo>
                      <a:pt x="4" y="694"/>
                    </a:lnTo>
                    <a:lnTo>
                      <a:pt x="0" y="694"/>
                    </a:lnTo>
                    <a:lnTo>
                      <a:pt x="0" y="679"/>
                    </a:lnTo>
                    <a:lnTo>
                      <a:pt x="4" y="679"/>
                    </a:lnTo>
                    <a:close/>
                    <a:moveTo>
                      <a:pt x="4" y="700"/>
                    </a:moveTo>
                    <a:lnTo>
                      <a:pt x="4" y="715"/>
                    </a:lnTo>
                    <a:lnTo>
                      <a:pt x="0" y="715"/>
                    </a:lnTo>
                    <a:lnTo>
                      <a:pt x="0" y="700"/>
                    </a:lnTo>
                    <a:lnTo>
                      <a:pt x="4" y="700"/>
                    </a:lnTo>
                    <a:close/>
                    <a:moveTo>
                      <a:pt x="4" y="720"/>
                    </a:moveTo>
                    <a:lnTo>
                      <a:pt x="4" y="736"/>
                    </a:lnTo>
                    <a:lnTo>
                      <a:pt x="0" y="736"/>
                    </a:lnTo>
                    <a:lnTo>
                      <a:pt x="0" y="720"/>
                    </a:lnTo>
                    <a:lnTo>
                      <a:pt x="4" y="720"/>
                    </a:lnTo>
                    <a:close/>
                    <a:moveTo>
                      <a:pt x="4" y="741"/>
                    </a:moveTo>
                    <a:lnTo>
                      <a:pt x="4" y="756"/>
                    </a:lnTo>
                    <a:lnTo>
                      <a:pt x="0" y="756"/>
                    </a:lnTo>
                    <a:lnTo>
                      <a:pt x="0" y="741"/>
                    </a:lnTo>
                    <a:lnTo>
                      <a:pt x="4" y="741"/>
                    </a:lnTo>
                    <a:close/>
                    <a:moveTo>
                      <a:pt x="4" y="761"/>
                    </a:moveTo>
                    <a:lnTo>
                      <a:pt x="4" y="777"/>
                    </a:lnTo>
                    <a:lnTo>
                      <a:pt x="0" y="777"/>
                    </a:lnTo>
                    <a:lnTo>
                      <a:pt x="0" y="761"/>
                    </a:lnTo>
                    <a:lnTo>
                      <a:pt x="4" y="761"/>
                    </a:lnTo>
                    <a:close/>
                    <a:moveTo>
                      <a:pt x="4" y="782"/>
                    </a:moveTo>
                    <a:lnTo>
                      <a:pt x="4" y="797"/>
                    </a:lnTo>
                    <a:lnTo>
                      <a:pt x="0" y="797"/>
                    </a:lnTo>
                    <a:lnTo>
                      <a:pt x="0" y="782"/>
                    </a:lnTo>
                    <a:lnTo>
                      <a:pt x="4" y="782"/>
                    </a:lnTo>
                    <a:close/>
                    <a:moveTo>
                      <a:pt x="4" y="802"/>
                    </a:moveTo>
                    <a:lnTo>
                      <a:pt x="4" y="818"/>
                    </a:lnTo>
                    <a:lnTo>
                      <a:pt x="0" y="818"/>
                    </a:lnTo>
                    <a:lnTo>
                      <a:pt x="0" y="802"/>
                    </a:lnTo>
                    <a:lnTo>
                      <a:pt x="4" y="802"/>
                    </a:lnTo>
                    <a:close/>
                    <a:moveTo>
                      <a:pt x="4" y="823"/>
                    </a:moveTo>
                    <a:lnTo>
                      <a:pt x="4" y="838"/>
                    </a:lnTo>
                    <a:lnTo>
                      <a:pt x="0" y="838"/>
                    </a:lnTo>
                    <a:lnTo>
                      <a:pt x="0" y="823"/>
                    </a:lnTo>
                    <a:lnTo>
                      <a:pt x="4" y="823"/>
                    </a:lnTo>
                    <a:close/>
                    <a:moveTo>
                      <a:pt x="4" y="843"/>
                    </a:moveTo>
                    <a:lnTo>
                      <a:pt x="4" y="859"/>
                    </a:lnTo>
                    <a:lnTo>
                      <a:pt x="0" y="859"/>
                    </a:lnTo>
                    <a:lnTo>
                      <a:pt x="0" y="843"/>
                    </a:lnTo>
                    <a:lnTo>
                      <a:pt x="4" y="843"/>
                    </a:lnTo>
                    <a:close/>
                    <a:moveTo>
                      <a:pt x="4" y="864"/>
                    </a:moveTo>
                    <a:lnTo>
                      <a:pt x="4" y="879"/>
                    </a:lnTo>
                    <a:lnTo>
                      <a:pt x="0" y="879"/>
                    </a:lnTo>
                    <a:lnTo>
                      <a:pt x="0" y="864"/>
                    </a:lnTo>
                    <a:lnTo>
                      <a:pt x="4" y="864"/>
                    </a:lnTo>
                    <a:close/>
                    <a:moveTo>
                      <a:pt x="4" y="885"/>
                    </a:moveTo>
                    <a:lnTo>
                      <a:pt x="4" y="900"/>
                    </a:lnTo>
                    <a:lnTo>
                      <a:pt x="0" y="900"/>
                    </a:lnTo>
                    <a:lnTo>
                      <a:pt x="0" y="885"/>
                    </a:lnTo>
                    <a:lnTo>
                      <a:pt x="4" y="885"/>
                    </a:lnTo>
                    <a:close/>
                    <a:moveTo>
                      <a:pt x="4" y="905"/>
                    </a:moveTo>
                    <a:lnTo>
                      <a:pt x="4" y="921"/>
                    </a:lnTo>
                    <a:lnTo>
                      <a:pt x="0" y="921"/>
                    </a:lnTo>
                    <a:lnTo>
                      <a:pt x="0" y="905"/>
                    </a:lnTo>
                    <a:lnTo>
                      <a:pt x="4" y="905"/>
                    </a:lnTo>
                    <a:close/>
                    <a:moveTo>
                      <a:pt x="4" y="926"/>
                    </a:moveTo>
                    <a:lnTo>
                      <a:pt x="4" y="941"/>
                    </a:lnTo>
                    <a:lnTo>
                      <a:pt x="0" y="941"/>
                    </a:lnTo>
                    <a:lnTo>
                      <a:pt x="0" y="926"/>
                    </a:lnTo>
                    <a:lnTo>
                      <a:pt x="4" y="926"/>
                    </a:lnTo>
                    <a:close/>
                    <a:moveTo>
                      <a:pt x="4" y="946"/>
                    </a:moveTo>
                    <a:lnTo>
                      <a:pt x="4" y="962"/>
                    </a:lnTo>
                    <a:lnTo>
                      <a:pt x="0" y="962"/>
                    </a:lnTo>
                    <a:lnTo>
                      <a:pt x="0" y="946"/>
                    </a:lnTo>
                    <a:lnTo>
                      <a:pt x="4" y="946"/>
                    </a:lnTo>
                    <a:close/>
                    <a:moveTo>
                      <a:pt x="4" y="967"/>
                    </a:moveTo>
                    <a:lnTo>
                      <a:pt x="4" y="982"/>
                    </a:lnTo>
                    <a:lnTo>
                      <a:pt x="0" y="982"/>
                    </a:lnTo>
                    <a:lnTo>
                      <a:pt x="0" y="967"/>
                    </a:lnTo>
                    <a:lnTo>
                      <a:pt x="4" y="967"/>
                    </a:lnTo>
                    <a:close/>
                    <a:moveTo>
                      <a:pt x="4" y="987"/>
                    </a:moveTo>
                    <a:lnTo>
                      <a:pt x="4" y="1003"/>
                    </a:lnTo>
                    <a:lnTo>
                      <a:pt x="0" y="1003"/>
                    </a:lnTo>
                    <a:lnTo>
                      <a:pt x="0" y="987"/>
                    </a:lnTo>
                    <a:lnTo>
                      <a:pt x="4" y="987"/>
                    </a:lnTo>
                    <a:close/>
                    <a:moveTo>
                      <a:pt x="4" y="1008"/>
                    </a:moveTo>
                    <a:lnTo>
                      <a:pt x="4" y="1023"/>
                    </a:lnTo>
                    <a:lnTo>
                      <a:pt x="0" y="1023"/>
                    </a:lnTo>
                    <a:lnTo>
                      <a:pt x="0" y="1008"/>
                    </a:lnTo>
                    <a:lnTo>
                      <a:pt x="4" y="1008"/>
                    </a:lnTo>
                    <a:close/>
                    <a:moveTo>
                      <a:pt x="4" y="1029"/>
                    </a:moveTo>
                    <a:lnTo>
                      <a:pt x="4" y="1044"/>
                    </a:lnTo>
                    <a:lnTo>
                      <a:pt x="0" y="1044"/>
                    </a:lnTo>
                    <a:lnTo>
                      <a:pt x="0" y="1029"/>
                    </a:lnTo>
                    <a:lnTo>
                      <a:pt x="4" y="1029"/>
                    </a:lnTo>
                    <a:close/>
                    <a:moveTo>
                      <a:pt x="4" y="1049"/>
                    </a:moveTo>
                    <a:lnTo>
                      <a:pt x="4" y="1065"/>
                    </a:lnTo>
                    <a:lnTo>
                      <a:pt x="0" y="1065"/>
                    </a:lnTo>
                    <a:lnTo>
                      <a:pt x="0" y="1049"/>
                    </a:lnTo>
                    <a:lnTo>
                      <a:pt x="4" y="1049"/>
                    </a:lnTo>
                    <a:close/>
                    <a:moveTo>
                      <a:pt x="4" y="1070"/>
                    </a:moveTo>
                    <a:lnTo>
                      <a:pt x="4" y="1085"/>
                    </a:lnTo>
                    <a:lnTo>
                      <a:pt x="0" y="1085"/>
                    </a:lnTo>
                    <a:lnTo>
                      <a:pt x="0" y="1070"/>
                    </a:lnTo>
                    <a:lnTo>
                      <a:pt x="4" y="1070"/>
                    </a:lnTo>
                    <a:close/>
                    <a:moveTo>
                      <a:pt x="4" y="1090"/>
                    </a:moveTo>
                    <a:lnTo>
                      <a:pt x="4" y="1106"/>
                    </a:lnTo>
                    <a:lnTo>
                      <a:pt x="0" y="1106"/>
                    </a:lnTo>
                    <a:lnTo>
                      <a:pt x="0" y="1090"/>
                    </a:lnTo>
                    <a:lnTo>
                      <a:pt x="4" y="1090"/>
                    </a:lnTo>
                    <a:close/>
                    <a:moveTo>
                      <a:pt x="4" y="1111"/>
                    </a:moveTo>
                    <a:lnTo>
                      <a:pt x="4" y="1126"/>
                    </a:lnTo>
                    <a:lnTo>
                      <a:pt x="0" y="1126"/>
                    </a:lnTo>
                    <a:lnTo>
                      <a:pt x="0" y="1111"/>
                    </a:lnTo>
                    <a:lnTo>
                      <a:pt x="4" y="1111"/>
                    </a:lnTo>
                    <a:close/>
                    <a:moveTo>
                      <a:pt x="4" y="1131"/>
                    </a:moveTo>
                    <a:lnTo>
                      <a:pt x="4" y="1147"/>
                    </a:lnTo>
                    <a:lnTo>
                      <a:pt x="0" y="1147"/>
                    </a:lnTo>
                    <a:lnTo>
                      <a:pt x="0" y="1131"/>
                    </a:lnTo>
                    <a:lnTo>
                      <a:pt x="4" y="1131"/>
                    </a:lnTo>
                    <a:close/>
                    <a:moveTo>
                      <a:pt x="4" y="1152"/>
                    </a:moveTo>
                    <a:lnTo>
                      <a:pt x="4" y="1167"/>
                    </a:lnTo>
                    <a:lnTo>
                      <a:pt x="0" y="1167"/>
                    </a:lnTo>
                    <a:lnTo>
                      <a:pt x="0" y="1152"/>
                    </a:lnTo>
                    <a:lnTo>
                      <a:pt x="4" y="1152"/>
                    </a:lnTo>
                    <a:close/>
                    <a:moveTo>
                      <a:pt x="4" y="1173"/>
                    </a:moveTo>
                    <a:lnTo>
                      <a:pt x="4" y="1188"/>
                    </a:lnTo>
                    <a:lnTo>
                      <a:pt x="0" y="1188"/>
                    </a:lnTo>
                    <a:lnTo>
                      <a:pt x="0" y="1173"/>
                    </a:lnTo>
                    <a:lnTo>
                      <a:pt x="4" y="1173"/>
                    </a:lnTo>
                    <a:close/>
                    <a:moveTo>
                      <a:pt x="4" y="1193"/>
                    </a:moveTo>
                    <a:lnTo>
                      <a:pt x="4" y="1205"/>
                    </a:lnTo>
                    <a:lnTo>
                      <a:pt x="0" y="1205"/>
                    </a:lnTo>
                    <a:lnTo>
                      <a:pt x="0" y="1193"/>
                    </a:lnTo>
                    <a:lnTo>
                      <a:pt x="4" y="1193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128" name="Group 10924"/>
            <p:cNvGrpSpPr>
              <a:grpSpLocks/>
            </p:cNvGrpSpPr>
            <p:nvPr/>
          </p:nvGrpSpPr>
          <p:grpSpPr bwMode="auto">
            <a:xfrm>
              <a:off x="336" y="2501"/>
              <a:ext cx="2839" cy="1830"/>
              <a:chOff x="336" y="2501"/>
              <a:chExt cx="2839" cy="1830"/>
            </a:xfrm>
          </p:grpSpPr>
          <p:sp>
            <p:nvSpPr>
              <p:cNvPr id="16339" name="Rectangle 10725"/>
              <p:cNvSpPr>
                <a:spLocks noChangeArrowheads="1"/>
              </p:cNvSpPr>
              <p:nvPr/>
            </p:nvSpPr>
            <p:spPr bwMode="auto">
              <a:xfrm>
                <a:off x="336" y="2501"/>
                <a:ext cx="2839" cy="18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0" name="Rectangle 10726"/>
              <p:cNvSpPr>
                <a:spLocks noChangeArrowheads="1"/>
              </p:cNvSpPr>
              <p:nvPr/>
            </p:nvSpPr>
            <p:spPr bwMode="auto">
              <a:xfrm>
                <a:off x="605" y="2599"/>
                <a:ext cx="2468" cy="14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1" name="Line 10727"/>
              <p:cNvSpPr>
                <a:spLocks noChangeShapeType="1"/>
              </p:cNvSpPr>
              <p:nvPr/>
            </p:nvSpPr>
            <p:spPr bwMode="auto">
              <a:xfrm>
                <a:off x="674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2" name="Line 10728"/>
              <p:cNvSpPr>
                <a:spLocks noChangeShapeType="1"/>
              </p:cNvSpPr>
              <p:nvPr/>
            </p:nvSpPr>
            <p:spPr bwMode="auto">
              <a:xfrm flipV="1">
                <a:off x="674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3" name="Line 10729"/>
              <p:cNvSpPr>
                <a:spLocks noChangeShapeType="1"/>
              </p:cNvSpPr>
              <p:nvPr/>
            </p:nvSpPr>
            <p:spPr bwMode="auto">
              <a:xfrm>
                <a:off x="781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4" name="Line 10730"/>
              <p:cNvSpPr>
                <a:spLocks noChangeShapeType="1"/>
              </p:cNvSpPr>
              <p:nvPr/>
            </p:nvSpPr>
            <p:spPr bwMode="auto">
              <a:xfrm flipV="1">
                <a:off x="781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5" name="Line 10731"/>
              <p:cNvSpPr>
                <a:spLocks noChangeShapeType="1"/>
              </p:cNvSpPr>
              <p:nvPr/>
            </p:nvSpPr>
            <p:spPr bwMode="auto">
              <a:xfrm>
                <a:off x="997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6" name="Line 10732"/>
              <p:cNvSpPr>
                <a:spLocks noChangeShapeType="1"/>
              </p:cNvSpPr>
              <p:nvPr/>
            </p:nvSpPr>
            <p:spPr bwMode="auto">
              <a:xfrm flipV="1">
                <a:off x="997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7" name="Line 10733"/>
              <p:cNvSpPr>
                <a:spLocks noChangeShapeType="1"/>
              </p:cNvSpPr>
              <p:nvPr/>
            </p:nvSpPr>
            <p:spPr bwMode="auto">
              <a:xfrm>
                <a:off x="1104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8" name="Line 10734"/>
              <p:cNvSpPr>
                <a:spLocks noChangeShapeType="1"/>
              </p:cNvSpPr>
              <p:nvPr/>
            </p:nvSpPr>
            <p:spPr bwMode="auto">
              <a:xfrm flipV="1">
                <a:off x="1104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9" name="Line 10735"/>
              <p:cNvSpPr>
                <a:spLocks noChangeShapeType="1"/>
              </p:cNvSpPr>
              <p:nvPr/>
            </p:nvSpPr>
            <p:spPr bwMode="auto">
              <a:xfrm>
                <a:off x="1212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0" name="Line 10736"/>
              <p:cNvSpPr>
                <a:spLocks noChangeShapeType="1"/>
              </p:cNvSpPr>
              <p:nvPr/>
            </p:nvSpPr>
            <p:spPr bwMode="auto">
              <a:xfrm flipV="1">
                <a:off x="1212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1" name="Line 10737"/>
              <p:cNvSpPr>
                <a:spLocks noChangeShapeType="1"/>
              </p:cNvSpPr>
              <p:nvPr/>
            </p:nvSpPr>
            <p:spPr bwMode="auto">
              <a:xfrm>
                <a:off x="1319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2" name="Line 10738"/>
              <p:cNvSpPr>
                <a:spLocks noChangeShapeType="1"/>
              </p:cNvSpPr>
              <p:nvPr/>
            </p:nvSpPr>
            <p:spPr bwMode="auto">
              <a:xfrm flipV="1">
                <a:off x="1319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3" name="Line 10739"/>
              <p:cNvSpPr>
                <a:spLocks noChangeShapeType="1"/>
              </p:cNvSpPr>
              <p:nvPr/>
            </p:nvSpPr>
            <p:spPr bwMode="auto">
              <a:xfrm>
                <a:off x="1534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4" name="Line 10740"/>
              <p:cNvSpPr>
                <a:spLocks noChangeShapeType="1"/>
              </p:cNvSpPr>
              <p:nvPr/>
            </p:nvSpPr>
            <p:spPr bwMode="auto">
              <a:xfrm flipV="1">
                <a:off x="1534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5" name="Line 10741"/>
              <p:cNvSpPr>
                <a:spLocks noChangeShapeType="1"/>
              </p:cNvSpPr>
              <p:nvPr/>
            </p:nvSpPr>
            <p:spPr bwMode="auto">
              <a:xfrm>
                <a:off x="1642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6" name="Line 10742"/>
              <p:cNvSpPr>
                <a:spLocks noChangeShapeType="1"/>
              </p:cNvSpPr>
              <p:nvPr/>
            </p:nvSpPr>
            <p:spPr bwMode="auto">
              <a:xfrm flipV="1">
                <a:off x="1642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7" name="Line 10743"/>
              <p:cNvSpPr>
                <a:spLocks noChangeShapeType="1"/>
              </p:cNvSpPr>
              <p:nvPr/>
            </p:nvSpPr>
            <p:spPr bwMode="auto">
              <a:xfrm>
                <a:off x="1749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8" name="Line 10744"/>
              <p:cNvSpPr>
                <a:spLocks noChangeShapeType="1"/>
              </p:cNvSpPr>
              <p:nvPr/>
            </p:nvSpPr>
            <p:spPr bwMode="auto">
              <a:xfrm flipV="1">
                <a:off x="1749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9" name="Line 10745"/>
              <p:cNvSpPr>
                <a:spLocks noChangeShapeType="1"/>
              </p:cNvSpPr>
              <p:nvPr/>
            </p:nvSpPr>
            <p:spPr bwMode="auto">
              <a:xfrm>
                <a:off x="1857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0" name="Line 10746"/>
              <p:cNvSpPr>
                <a:spLocks noChangeShapeType="1"/>
              </p:cNvSpPr>
              <p:nvPr/>
            </p:nvSpPr>
            <p:spPr bwMode="auto">
              <a:xfrm flipV="1">
                <a:off x="1857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1" name="Line 10747"/>
              <p:cNvSpPr>
                <a:spLocks noChangeShapeType="1"/>
              </p:cNvSpPr>
              <p:nvPr/>
            </p:nvSpPr>
            <p:spPr bwMode="auto">
              <a:xfrm>
                <a:off x="2072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2" name="Line 10748"/>
              <p:cNvSpPr>
                <a:spLocks noChangeShapeType="1"/>
              </p:cNvSpPr>
              <p:nvPr/>
            </p:nvSpPr>
            <p:spPr bwMode="auto">
              <a:xfrm flipV="1">
                <a:off x="2072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3" name="Line 10749"/>
              <p:cNvSpPr>
                <a:spLocks noChangeShapeType="1"/>
              </p:cNvSpPr>
              <p:nvPr/>
            </p:nvSpPr>
            <p:spPr bwMode="auto">
              <a:xfrm>
                <a:off x="2179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4" name="Line 10750"/>
              <p:cNvSpPr>
                <a:spLocks noChangeShapeType="1"/>
              </p:cNvSpPr>
              <p:nvPr/>
            </p:nvSpPr>
            <p:spPr bwMode="auto">
              <a:xfrm flipV="1">
                <a:off x="2179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5" name="Line 10751"/>
              <p:cNvSpPr>
                <a:spLocks noChangeShapeType="1"/>
              </p:cNvSpPr>
              <p:nvPr/>
            </p:nvSpPr>
            <p:spPr bwMode="auto">
              <a:xfrm>
                <a:off x="2287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6" name="Line 10752"/>
              <p:cNvSpPr>
                <a:spLocks noChangeShapeType="1"/>
              </p:cNvSpPr>
              <p:nvPr/>
            </p:nvSpPr>
            <p:spPr bwMode="auto">
              <a:xfrm flipV="1">
                <a:off x="2287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7" name="Line 10753"/>
              <p:cNvSpPr>
                <a:spLocks noChangeShapeType="1"/>
              </p:cNvSpPr>
              <p:nvPr/>
            </p:nvSpPr>
            <p:spPr bwMode="auto">
              <a:xfrm>
                <a:off x="2395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8" name="Line 10754"/>
              <p:cNvSpPr>
                <a:spLocks noChangeShapeType="1"/>
              </p:cNvSpPr>
              <p:nvPr/>
            </p:nvSpPr>
            <p:spPr bwMode="auto">
              <a:xfrm flipV="1">
                <a:off x="2395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9" name="Line 10755"/>
              <p:cNvSpPr>
                <a:spLocks noChangeShapeType="1"/>
              </p:cNvSpPr>
              <p:nvPr/>
            </p:nvSpPr>
            <p:spPr bwMode="auto">
              <a:xfrm>
                <a:off x="2610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0" name="Line 10756"/>
              <p:cNvSpPr>
                <a:spLocks noChangeShapeType="1"/>
              </p:cNvSpPr>
              <p:nvPr/>
            </p:nvSpPr>
            <p:spPr bwMode="auto">
              <a:xfrm flipV="1">
                <a:off x="2610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1" name="Line 10757"/>
              <p:cNvSpPr>
                <a:spLocks noChangeShapeType="1"/>
              </p:cNvSpPr>
              <p:nvPr/>
            </p:nvSpPr>
            <p:spPr bwMode="auto">
              <a:xfrm>
                <a:off x="2717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2" name="Line 10758"/>
              <p:cNvSpPr>
                <a:spLocks noChangeShapeType="1"/>
              </p:cNvSpPr>
              <p:nvPr/>
            </p:nvSpPr>
            <p:spPr bwMode="auto">
              <a:xfrm flipV="1">
                <a:off x="2717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3" name="Line 10759"/>
              <p:cNvSpPr>
                <a:spLocks noChangeShapeType="1"/>
              </p:cNvSpPr>
              <p:nvPr/>
            </p:nvSpPr>
            <p:spPr bwMode="auto">
              <a:xfrm>
                <a:off x="2825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4" name="Line 10760"/>
              <p:cNvSpPr>
                <a:spLocks noChangeShapeType="1"/>
              </p:cNvSpPr>
              <p:nvPr/>
            </p:nvSpPr>
            <p:spPr bwMode="auto">
              <a:xfrm flipV="1">
                <a:off x="2825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5" name="Line 10761"/>
              <p:cNvSpPr>
                <a:spLocks noChangeShapeType="1"/>
              </p:cNvSpPr>
              <p:nvPr/>
            </p:nvSpPr>
            <p:spPr bwMode="auto">
              <a:xfrm>
                <a:off x="2932" y="4018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6" name="Line 10762"/>
              <p:cNvSpPr>
                <a:spLocks noChangeShapeType="1"/>
              </p:cNvSpPr>
              <p:nvPr/>
            </p:nvSpPr>
            <p:spPr bwMode="auto">
              <a:xfrm flipV="1">
                <a:off x="2932" y="4005"/>
                <a:ext cx="0" cy="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7" name="Line 10763"/>
              <p:cNvSpPr>
                <a:spLocks noChangeShapeType="1"/>
              </p:cNvSpPr>
              <p:nvPr/>
            </p:nvSpPr>
            <p:spPr bwMode="auto">
              <a:xfrm flipH="1">
                <a:off x="598" y="3979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8" name="Line 10764"/>
              <p:cNvSpPr>
                <a:spLocks noChangeShapeType="1"/>
              </p:cNvSpPr>
              <p:nvPr/>
            </p:nvSpPr>
            <p:spPr bwMode="auto">
              <a:xfrm>
                <a:off x="608" y="3979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9" name="Line 10765"/>
              <p:cNvSpPr>
                <a:spLocks noChangeShapeType="1"/>
              </p:cNvSpPr>
              <p:nvPr/>
            </p:nvSpPr>
            <p:spPr bwMode="auto">
              <a:xfrm flipH="1">
                <a:off x="598" y="3940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0" name="Line 10766"/>
              <p:cNvSpPr>
                <a:spLocks noChangeShapeType="1"/>
              </p:cNvSpPr>
              <p:nvPr/>
            </p:nvSpPr>
            <p:spPr bwMode="auto">
              <a:xfrm>
                <a:off x="608" y="3940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1" name="Line 10767"/>
              <p:cNvSpPr>
                <a:spLocks noChangeShapeType="1"/>
              </p:cNvSpPr>
              <p:nvPr/>
            </p:nvSpPr>
            <p:spPr bwMode="auto">
              <a:xfrm flipH="1">
                <a:off x="598" y="3900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2" name="Line 10768"/>
              <p:cNvSpPr>
                <a:spLocks noChangeShapeType="1"/>
              </p:cNvSpPr>
              <p:nvPr/>
            </p:nvSpPr>
            <p:spPr bwMode="auto">
              <a:xfrm>
                <a:off x="608" y="3900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3" name="Line 10769"/>
              <p:cNvSpPr>
                <a:spLocks noChangeShapeType="1"/>
              </p:cNvSpPr>
              <p:nvPr/>
            </p:nvSpPr>
            <p:spPr bwMode="auto">
              <a:xfrm flipH="1">
                <a:off x="598" y="3822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4" name="Line 10770"/>
              <p:cNvSpPr>
                <a:spLocks noChangeShapeType="1"/>
              </p:cNvSpPr>
              <p:nvPr/>
            </p:nvSpPr>
            <p:spPr bwMode="auto">
              <a:xfrm>
                <a:off x="608" y="3822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5" name="Line 10771"/>
              <p:cNvSpPr>
                <a:spLocks noChangeShapeType="1"/>
              </p:cNvSpPr>
              <p:nvPr/>
            </p:nvSpPr>
            <p:spPr bwMode="auto">
              <a:xfrm flipH="1">
                <a:off x="598" y="3782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6" name="Line 10772"/>
              <p:cNvSpPr>
                <a:spLocks noChangeShapeType="1"/>
              </p:cNvSpPr>
              <p:nvPr/>
            </p:nvSpPr>
            <p:spPr bwMode="auto">
              <a:xfrm>
                <a:off x="608" y="3782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7" name="Line 10773"/>
              <p:cNvSpPr>
                <a:spLocks noChangeShapeType="1"/>
              </p:cNvSpPr>
              <p:nvPr/>
            </p:nvSpPr>
            <p:spPr bwMode="auto">
              <a:xfrm flipH="1">
                <a:off x="598" y="3743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8" name="Line 10774"/>
              <p:cNvSpPr>
                <a:spLocks noChangeShapeType="1"/>
              </p:cNvSpPr>
              <p:nvPr/>
            </p:nvSpPr>
            <p:spPr bwMode="auto">
              <a:xfrm>
                <a:off x="608" y="3743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9" name="Line 10775"/>
              <p:cNvSpPr>
                <a:spLocks noChangeShapeType="1"/>
              </p:cNvSpPr>
              <p:nvPr/>
            </p:nvSpPr>
            <p:spPr bwMode="auto">
              <a:xfrm flipH="1">
                <a:off x="598" y="3664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0" name="Line 10776"/>
              <p:cNvSpPr>
                <a:spLocks noChangeShapeType="1"/>
              </p:cNvSpPr>
              <p:nvPr/>
            </p:nvSpPr>
            <p:spPr bwMode="auto">
              <a:xfrm>
                <a:off x="608" y="3664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1" name="Line 10777"/>
              <p:cNvSpPr>
                <a:spLocks noChangeShapeType="1"/>
              </p:cNvSpPr>
              <p:nvPr/>
            </p:nvSpPr>
            <p:spPr bwMode="auto">
              <a:xfrm flipH="1">
                <a:off x="598" y="3625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2" name="Line 10778"/>
              <p:cNvSpPr>
                <a:spLocks noChangeShapeType="1"/>
              </p:cNvSpPr>
              <p:nvPr/>
            </p:nvSpPr>
            <p:spPr bwMode="auto">
              <a:xfrm>
                <a:off x="608" y="3625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3" name="Line 10779"/>
              <p:cNvSpPr>
                <a:spLocks noChangeShapeType="1"/>
              </p:cNvSpPr>
              <p:nvPr/>
            </p:nvSpPr>
            <p:spPr bwMode="auto">
              <a:xfrm flipH="1">
                <a:off x="598" y="3586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4" name="Line 10780"/>
              <p:cNvSpPr>
                <a:spLocks noChangeShapeType="1"/>
              </p:cNvSpPr>
              <p:nvPr/>
            </p:nvSpPr>
            <p:spPr bwMode="auto">
              <a:xfrm>
                <a:off x="608" y="3586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5" name="Line 10781"/>
              <p:cNvSpPr>
                <a:spLocks noChangeShapeType="1"/>
              </p:cNvSpPr>
              <p:nvPr/>
            </p:nvSpPr>
            <p:spPr bwMode="auto">
              <a:xfrm flipH="1">
                <a:off x="598" y="3507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6" name="Line 10782"/>
              <p:cNvSpPr>
                <a:spLocks noChangeShapeType="1"/>
              </p:cNvSpPr>
              <p:nvPr/>
            </p:nvSpPr>
            <p:spPr bwMode="auto">
              <a:xfrm>
                <a:off x="608" y="3507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7" name="Line 10783"/>
              <p:cNvSpPr>
                <a:spLocks noChangeShapeType="1"/>
              </p:cNvSpPr>
              <p:nvPr/>
            </p:nvSpPr>
            <p:spPr bwMode="auto">
              <a:xfrm flipH="1">
                <a:off x="598" y="3467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8" name="Line 10784"/>
              <p:cNvSpPr>
                <a:spLocks noChangeShapeType="1"/>
              </p:cNvSpPr>
              <p:nvPr/>
            </p:nvSpPr>
            <p:spPr bwMode="auto">
              <a:xfrm>
                <a:off x="608" y="3467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9" name="Line 10785"/>
              <p:cNvSpPr>
                <a:spLocks noChangeShapeType="1"/>
              </p:cNvSpPr>
              <p:nvPr/>
            </p:nvSpPr>
            <p:spPr bwMode="auto">
              <a:xfrm flipH="1">
                <a:off x="598" y="3428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0" name="Line 10786"/>
              <p:cNvSpPr>
                <a:spLocks noChangeShapeType="1"/>
              </p:cNvSpPr>
              <p:nvPr/>
            </p:nvSpPr>
            <p:spPr bwMode="auto">
              <a:xfrm>
                <a:off x="608" y="3428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1" name="Line 10787"/>
              <p:cNvSpPr>
                <a:spLocks noChangeShapeType="1"/>
              </p:cNvSpPr>
              <p:nvPr/>
            </p:nvSpPr>
            <p:spPr bwMode="auto">
              <a:xfrm flipH="1">
                <a:off x="598" y="3349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2" name="Line 10788"/>
              <p:cNvSpPr>
                <a:spLocks noChangeShapeType="1"/>
              </p:cNvSpPr>
              <p:nvPr/>
            </p:nvSpPr>
            <p:spPr bwMode="auto">
              <a:xfrm>
                <a:off x="608" y="3349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3" name="Line 10789"/>
              <p:cNvSpPr>
                <a:spLocks noChangeShapeType="1"/>
              </p:cNvSpPr>
              <p:nvPr/>
            </p:nvSpPr>
            <p:spPr bwMode="auto">
              <a:xfrm flipH="1">
                <a:off x="598" y="3310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4" name="Line 10790"/>
              <p:cNvSpPr>
                <a:spLocks noChangeShapeType="1"/>
              </p:cNvSpPr>
              <p:nvPr/>
            </p:nvSpPr>
            <p:spPr bwMode="auto">
              <a:xfrm>
                <a:off x="608" y="3310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5" name="Line 10791"/>
              <p:cNvSpPr>
                <a:spLocks noChangeShapeType="1"/>
              </p:cNvSpPr>
              <p:nvPr/>
            </p:nvSpPr>
            <p:spPr bwMode="auto">
              <a:xfrm flipH="1">
                <a:off x="598" y="3271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6" name="Line 10792"/>
              <p:cNvSpPr>
                <a:spLocks noChangeShapeType="1"/>
              </p:cNvSpPr>
              <p:nvPr/>
            </p:nvSpPr>
            <p:spPr bwMode="auto">
              <a:xfrm>
                <a:off x="608" y="3271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7" name="Line 10793"/>
              <p:cNvSpPr>
                <a:spLocks noChangeShapeType="1"/>
              </p:cNvSpPr>
              <p:nvPr/>
            </p:nvSpPr>
            <p:spPr bwMode="auto">
              <a:xfrm flipH="1">
                <a:off x="598" y="3192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8" name="Line 10794"/>
              <p:cNvSpPr>
                <a:spLocks noChangeShapeType="1"/>
              </p:cNvSpPr>
              <p:nvPr/>
            </p:nvSpPr>
            <p:spPr bwMode="auto">
              <a:xfrm>
                <a:off x="608" y="3192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9" name="Line 10795"/>
              <p:cNvSpPr>
                <a:spLocks noChangeShapeType="1"/>
              </p:cNvSpPr>
              <p:nvPr/>
            </p:nvSpPr>
            <p:spPr bwMode="auto">
              <a:xfrm flipH="1">
                <a:off x="598" y="3152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0" name="Line 10796"/>
              <p:cNvSpPr>
                <a:spLocks noChangeShapeType="1"/>
              </p:cNvSpPr>
              <p:nvPr/>
            </p:nvSpPr>
            <p:spPr bwMode="auto">
              <a:xfrm>
                <a:off x="608" y="3152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1" name="Line 10797"/>
              <p:cNvSpPr>
                <a:spLocks noChangeShapeType="1"/>
              </p:cNvSpPr>
              <p:nvPr/>
            </p:nvSpPr>
            <p:spPr bwMode="auto">
              <a:xfrm flipH="1">
                <a:off x="598" y="3113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2" name="Line 10798"/>
              <p:cNvSpPr>
                <a:spLocks noChangeShapeType="1"/>
              </p:cNvSpPr>
              <p:nvPr/>
            </p:nvSpPr>
            <p:spPr bwMode="auto">
              <a:xfrm>
                <a:off x="608" y="3113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3" name="Line 10799"/>
              <p:cNvSpPr>
                <a:spLocks noChangeShapeType="1"/>
              </p:cNvSpPr>
              <p:nvPr/>
            </p:nvSpPr>
            <p:spPr bwMode="auto">
              <a:xfrm flipH="1">
                <a:off x="598" y="3034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4" name="Line 10800"/>
              <p:cNvSpPr>
                <a:spLocks noChangeShapeType="1"/>
              </p:cNvSpPr>
              <p:nvPr/>
            </p:nvSpPr>
            <p:spPr bwMode="auto">
              <a:xfrm>
                <a:off x="608" y="3034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5" name="Line 10801"/>
              <p:cNvSpPr>
                <a:spLocks noChangeShapeType="1"/>
              </p:cNvSpPr>
              <p:nvPr/>
            </p:nvSpPr>
            <p:spPr bwMode="auto">
              <a:xfrm flipH="1">
                <a:off x="598" y="2995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6" name="Line 10802"/>
              <p:cNvSpPr>
                <a:spLocks noChangeShapeType="1"/>
              </p:cNvSpPr>
              <p:nvPr/>
            </p:nvSpPr>
            <p:spPr bwMode="auto">
              <a:xfrm>
                <a:off x="608" y="2995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7" name="Line 10803"/>
              <p:cNvSpPr>
                <a:spLocks noChangeShapeType="1"/>
              </p:cNvSpPr>
              <p:nvPr/>
            </p:nvSpPr>
            <p:spPr bwMode="auto">
              <a:xfrm flipH="1">
                <a:off x="598" y="2956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8" name="Line 10804"/>
              <p:cNvSpPr>
                <a:spLocks noChangeShapeType="1"/>
              </p:cNvSpPr>
              <p:nvPr/>
            </p:nvSpPr>
            <p:spPr bwMode="auto">
              <a:xfrm>
                <a:off x="608" y="2956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9" name="Line 10805"/>
              <p:cNvSpPr>
                <a:spLocks noChangeShapeType="1"/>
              </p:cNvSpPr>
              <p:nvPr/>
            </p:nvSpPr>
            <p:spPr bwMode="auto">
              <a:xfrm flipH="1">
                <a:off x="598" y="2877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0" name="Line 10806"/>
              <p:cNvSpPr>
                <a:spLocks noChangeShapeType="1"/>
              </p:cNvSpPr>
              <p:nvPr/>
            </p:nvSpPr>
            <p:spPr bwMode="auto">
              <a:xfrm>
                <a:off x="608" y="2877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1" name="Line 10807"/>
              <p:cNvSpPr>
                <a:spLocks noChangeShapeType="1"/>
              </p:cNvSpPr>
              <p:nvPr/>
            </p:nvSpPr>
            <p:spPr bwMode="auto">
              <a:xfrm flipH="1">
                <a:off x="598" y="2838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2" name="Line 10808"/>
              <p:cNvSpPr>
                <a:spLocks noChangeShapeType="1"/>
              </p:cNvSpPr>
              <p:nvPr/>
            </p:nvSpPr>
            <p:spPr bwMode="auto">
              <a:xfrm>
                <a:off x="608" y="2838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3" name="Line 10809"/>
              <p:cNvSpPr>
                <a:spLocks noChangeShapeType="1"/>
              </p:cNvSpPr>
              <p:nvPr/>
            </p:nvSpPr>
            <p:spPr bwMode="auto">
              <a:xfrm flipH="1">
                <a:off x="598" y="2798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4" name="Line 10810"/>
              <p:cNvSpPr>
                <a:spLocks noChangeShapeType="1"/>
              </p:cNvSpPr>
              <p:nvPr/>
            </p:nvSpPr>
            <p:spPr bwMode="auto">
              <a:xfrm>
                <a:off x="608" y="2798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5" name="Line 10811"/>
              <p:cNvSpPr>
                <a:spLocks noChangeShapeType="1"/>
              </p:cNvSpPr>
              <p:nvPr/>
            </p:nvSpPr>
            <p:spPr bwMode="auto">
              <a:xfrm flipH="1">
                <a:off x="598" y="2720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6" name="Line 10812"/>
              <p:cNvSpPr>
                <a:spLocks noChangeShapeType="1"/>
              </p:cNvSpPr>
              <p:nvPr/>
            </p:nvSpPr>
            <p:spPr bwMode="auto">
              <a:xfrm>
                <a:off x="608" y="2720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7" name="Line 10813"/>
              <p:cNvSpPr>
                <a:spLocks noChangeShapeType="1"/>
              </p:cNvSpPr>
              <p:nvPr/>
            </p:nvSpPr>
            <p:spPr bwMode="auto">
              <a:xfrm flipH="1">
                <a:off x="598" y="2680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8" name="Line 10814"/>
              <p:cNvSpPr>
                <a:spLocks noChangeShapeType="1"/>
              </p:cNvSpPr>
              <p:nvPr/>
            </p:nvSpPr>
            <p:spPr bwMode="auto">
              <a:xfrm>
                <a:off x="608" y="2680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9" name="Line 10815"/>
              <p:cNvSpPr>
                <a:spLocks noChangeShapeType="1"/>
              </p:cNvSpPr>
              <p:nvPr/>
            </p:nvSpPr>
            <p:spPr bwMode="auto">
              <a:xfrm flipH="1">
                <a:off x="598" y="2641"/>
                <a:ext cx="1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0" name="Line 10816"/>
              <p:cNvSpPr>
                <a:spLocks noChangeShapeType="1"/>
              </p:cNvSpPr>
              <p:nvPr/>
            </p:nvSpPr>
            <p:spPr bwMode="auto">
              <a:xfrm>
                <a:off x="608" y="2641"/>
                <a:ext cx="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1" name="Line 10817"/>
              <p:cNvSpPr>
                <a:spLocks noChangeShapeType="1"/>
              </p:cNvSpPr>
              <p:nvPr/>
            </p:nvSpPr>
            <p:spPr bwMode="auto">
              <a:xfrm>
                <a:off x="593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2" name="Line 10818"/>
              <p:cNvSpPr>
                <a:spLocks noChangeShapeType="1"/>
              </p:cNvSpPr>
              <p:nvPr/>
            </p:nvSpPr>
            <p:spPr bwMode="auto">
              <a:xfrm>
                <a:off x="60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3" name="Line 10819"/>
              <p:cNvSpPr>
                <a:spLocks noChangeShapeType="1"/>
              </p:cNvSpPr>
              <p:nvPr/>
            </p:nvSpPr>
            <p:spPr bwMode="auto">
              <a:xfrm>
                <a:off x="624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4" name="Line 10820"/>
              <p:cNvSpPr>
                <a:spLocks noChangeShapeType="1"/>
              </p:cNvSpPr>
              <p:nvPr/>
            </p:nvSpPr>
            <p:spPr bwMode="auto">
              <a:xfrm>
                <a:off x="64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5" name="Line 10821"/>
              <p:cNvSpPr>
                <a:spLocks noChangeShapeType="1"/>
              </p:cNvSpPr>
              <p:nvPr/>
            </p:nvSpPr>
            <p:spPr bwMode="auto">
              <a:xfrm>
                <a:off x="658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6" name="Line 10822"/>
              <p:cNvSpPr>
                <a:spLocks noChangeShapeType="1"/>
              </p:cNvSpPr>
              <p:nvPr/>
            </p:nvSpPr>
            <p:spPr bwMode="auto">
              <a:xfrm>
                <a:off x="67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7" name="Line 10823"/>
              <p:cNvSpPr>
                <a:spLocks noChangeShapeType="1"/>
              </p:cNvSpPr>
              <p:nvPr/>
            </p:nvSpPr>
            <p:spPr bwMode="auto">
              <a:xfrm flipV="1">
                <a:off x="688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8" name="Line 10824"/>
              <p:cNvSpPr>
                <a:spLocks noChangeShapeType="1"/>
              </p:cNvSpPr>
              <p:nvPr/>
            </p:nvSpPr>
            <p:spPr bwMode="auto">
              <a:xfrm>
                <a:off x="703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9" name="Line 10825"/>
              <p:cNvSpPr>
                <a:spLocks noChangeShapeType="1"/>
              </p:cNvSpPr>
              <p:nvPr/>
            </p:nvSpPr>
            <p:spPr bwMode="auto">
              <a:xfrm>
                <a:off x="722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0" name="Line 10826"/>
              <p:cNvSpPr>
                <a:spLocks noChangeShapeType="1"/>
              </p:cNvSpPr>
              <p:nvPr/>
            </p:nvSpPr>
            <p:spPr bwMode="auto">
              <a:xfrm>
                <a:off x="73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1" name="Line 10827"/>
              <p:cNvSpPr>
                <a:spLocks noChangeShapeType="1"/>
              </p:cNvSpPr>
              <p:nvPr/>
            </p:nvSpPr>
            <p:spPr bwMode="auto">
              <a:xfrm>
                <a:off x="752" y="4013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2" name="Line 10828"/>
              <p:cNvSpPr>
                <a:spLocks noChangeShapeType="1"/>
              </p:cNvSpPr>
              <p:nvPr/>
            </p:nvSpPr>
            <p:spPr bwMode="auto">
              <a:xfrm>
                <a:off x="768" y="4018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3" name="Line 10829"/>
              <p:cNvSpPr>
                <a:spLocks noChangeShapeType="1"/>
              </p:cNvSpPr>
              <p:nvPr/>
            </p:nvSpPr>
            <p:spPr bwMode="auto">
              <a:xfrm flipV="1">
                <a:off x="786" y="4013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4" name="Line 10830"/>
              <p:cNvSpPr>
                <a:spLocks noChangeShapeType="1"/>
              </p:cNvSpPr>
              <p:nvPr/>
            </p:nvSpPr>
            <p:spPr bwMode="auto">
              <a:xfrm>
                <a:off x="802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5" name="Line 10831"/>
              <p:cNvSpPr>
                <a:spLocks noChangeShapeType="1"/>
              </p:cNvSpPr>
              <p:nvPr/>
            </p:nvSpPr>
            <p:spPr bwMode="auto">
              <a:xfrm>
                <a:off x="81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6" name="Line 10832"/>
              <p:cNvSpPr>
                <a:spLocks noChangeShapeType="1"/>
              </p:cNvSpPr>
              <p:nvPr/>
            </p:nvSpPr>
            <p:spPr bwMode="auto">
              <a:xfrm>
                <a:off x="832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7" name="Line 10833"/>
              <p:cNvSpPr>
                <a:spLocks noChangeShapeType="1"/>
              </p:cNvSpPr>
              <p:nvPr/>
            </p:nvSpPr>
            <p:spPr bwMode="auto">
              <a:xfrm>
                <a:off x="85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8" name="Line 10834"/>
              <p:cNvSpPr>
                <a:spLocks noChangeShapeType="1"/>
              </p:cNvSpPr>
              <p:nvPr/>
            </p:nvSpPr>
            <p:spPr bwMode="auto">
              <a:xfrm>
                <a:off x="86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9" name="Line 10835"/>
              <p:cNvSpPr>
                <a:spLocks noChangeShapeType="1"/>
              </p:cNvSpPr>
              <p:nvPr/>
            </p:nvSpPr>
            <p:spPr bwMode="auto">
              <a:xfrm>
                <a:off x="88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0" name="Line 10836"/>
              <p:cNvSpPr>
                <a:spLocks noChangeShapeType="1"/>
              </p:cNvSpPr>
              <p:nvPr/>
            </p:nvSpPr>
            <p:spPr bwMode="auto">
              <a:xfrm>
                <a:off x="89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1" name="Line 10837"/>
              <p:cNvSpPr>
                <a:spLocks noChangeShapeType="1"/>
              </p:cNvSpPr>
              <p:nvPr/>
            </p:nvSpPr>
            <p:spPr bwMode="auto">
              <a:xfrm>
                <a:off x="91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2" name="Line 10838"/>
              <p:cNvSpPr>
                <a:spLocks noChangeShapeType="1"/>
              </p:cNvSpPr>
              <p:nvPr/>
            </p:nvSpPr>
            <p:spPr bwMode="auto">
              <a:xfrm>
                <a:off x="93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3" name="Line 10839"/>
              <p:cNvSpPr>
                <a:spLocks noChangeShapeType="1"/>
              </p:cNvSpPr>
              <p:nvPr/>
            </p:nvSpPr>
            <p:spPr bwMode="auto">
              <a:xfrm>
                <a:off x="945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4" name="Line 10840"/>
              <p:cNvSpPr>
                <a:spLocks noChangeShapeType="1"/>
              </p:cNvSpPr>
              <p:nvPr/>
            </p:nvSpPr>
            <p:spPr bwMode="auto">
              <a:xfrm>
                <a:off x="96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5" name="Line 10841"/>
              <p:cNvSpPr>
                <a:spLocks noChangeShapeType="1"/>
              </p:cNvSpPr>
              <p:nvPr/>
            </p:nvSpPr>
            <p:spPr bwMode="auto">
              <a:xfrm>
                <a:off x="97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6" name="Line 10842"/>
              <p:cNvSpPr>
                <a:spLocks noChangeShapeType="1"/>
              </p:cNvSpPr>
              <p:nvPr/>
            </p:nvSpPr>
            <p:spPr bwMode="auto">
              <a:xfrm>
                <a:off x="99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7" name="Line 10843"/>
              <p:cNvSpPr>
                <a:spLocks noChangeShapeType="1"/>
              </p:cNvSpPr>
              <p:nvPr/>
            </p:nvSpPr>
            <p:spPr bwMode="auto">
              <a:xfrm>
                <a:off x="101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8" name="Line 10844"/>
              <p:cNvSpPr>
                <a:spLocks noChangeShapeType="1"/>
              </p:cNvSpPr>
              <p:nvPr/>
            </p:nvSpPr>
            <p:spPr bwMode="auto">
              <a:xfrm>
                <a:off x="102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9" name="Line 10845"/>
              <p:cNvSpPr>
                <a:spLocks noChangeShapeType="1"/>
              </p:cNvSpPr>
              <p:nvPr/>
            </p:nvSpPr>
            <p:spPr bwMode="auto">
              <a:xfrm>
                <a:off x="1040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0" name="Line 10846"/>
              <p:cNvSpPr>
                <a:spLocks noChangeShapeType="1"/>
              </p:cNvSpPr>
              <p:nvPr/>
            </p:nvSpPr>
            <p:spPr bwMode="auto">
              <a:xfrm>
                <a:off x="105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1" name="Line 10847"/>
              <p:cNvSpPr>
                <a:spLocks noChangeShapeType="1"/>
              </p:cNvSpPr>
              <p:nvPr/>
            </p:nvSpPr>
            <p:spPr bwMode="auto">
              <a:xfrm>
                <a:off x="107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2" name="Line 10848"/>
              <p:cNvSpPr>
                <a:spLocks noChangeShapeType="1"/>
              </p:cNvSpPr>
              <p:nvPr/>
            </p:nvSpPr>
            <p:spPr bwMode="auto">
              <a:xfrm>
                <a:off x="108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3" name="Line 10849"/>
              <p:cNvSpPr>
                <a:spLocks noChangeShapeType="1"/>
              </p:cNvSpPr>
              <p:nvPr/>
            </p:nvSpPr>
            <p:spPr bwMode="auto">
              <a:xfrm>
                <a:off x="110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4" name="Line 10850"/>
              <p:cNvSpPr>
                <a:spLocks noChangeShapeType="1"/>
              </p:cNvSpPr>
              <p:nvPr/>
            </p:nvSpPr>
            <p:spPr bwMode="auto">
              <a:xfrm>
                <a:off x="112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5" name="Line 10851"/>
              <p:cNvSpPr>
                <a:spLocks noChangeShapeType="1"/>
              </p:cNvSpPr>
              <p:nvPr/>
            </p:nvSpPr>
            <p:spPr bwMode="auto">
              <a:xfrm>
                <a:off x="1138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6" name="Line 10852"/>
              <p:cNvSpPr>
                <a:spLocks noChangeShapeType="1"/>
              </p:cNvSpPr>
              <p:nvPr/>
            </p:nvSpPr>
            <p:spPr bwMode="auto">
              <a:xfrm>
                <a:off x="115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7" name="Line 10853"/>
              <p:cNvSpPr>
                <a:spLocks noChangeShapeType="1"/>
              </p:cNvSpPr>
              <p:nvPr/>
            </p:nvSpPr>
            <p:spPr bwMode="auto">
              <a:xfrm>
                <a:off x="116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8" name="Line 10854"/>
              <p:cNvSpPr>
                <a:spLocks noChangeShapeType="1"/>
              </p:cNvSpPr>
              <p:nvPr/>
            </p:nvSpPr>
            <p:spPr bwMode="auto">
              <a:xfrm>
                <a:off x="118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9" name="Line 10855"/>
              <p:cNvSpPr>
                <a:spLocks noChangeShapeType="1"/>
              </p:cNvSpPr>
              <p:nvPr/>
            </p:nvSpPr>
            <p:spPr bwMode="auto">
              <a:xfrm>
                <a:off x="120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0" name="Line 10856"/>
              <p:cNvSpPr>
                <a:spLocks noChangeShapeType="1"/>
              </p:cNvSpPr>
              <p:nvPr/>
            </p:nvSpPr>
            <p:spPr bwMode="auto">
              <a:xfrm>
                <a:off x="121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1" name="Line 10857"/>
              <p:cNvSpPr>
                <a:spLocks noChangeShapeType="1"/>
              </p:cNvSpPr>
              <p:nvPr/>
            </p:nvSpPr>
            <p:spPr bwMode="auto">
              <a:xfrm>
                <a:off x="123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2" name="Line 10858"/>
              <p:cNvSpPr>
                <a:spLocks noChangeShapeType="1"/>
              </p:cNvSpPr>
              <p:nvPr/>
            </p:nvSpPr>
            <p:spPr bwMode="auto">
              <a:xfrm>
                <a:off x="1248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3" name="Line 10859"/>
              <p:cNvSpPr>
                <a:spLocks noChangeShapeType="1"/>
              </p:cNvSpPr>
              <p:nvPr/>
            </p:nvSpPr>
            <p:spPr bwMode="auto">
              <a:xfrm>
                <a:off x="126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4" name="Line 10860"/>
              <p:cNvSpPr>
                <a:spLocks noChangeShapeType="1"/>
              </p:cNvSpPr>
              <p:nvPr/>
            </p:nvSpPr>
            <p:spPr bwMode="auto">
              <a:xfrm>
                <a:off x="128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5" name="Line 10861"/>
              <p:cNvSpPr>
                <a:spLocks noChangeShapeType="1"/>
              </p:cNvSpPr>
              <p:nvPr/>
            </p:nvSpPr>
            <p:spPr bwMode="auto">
              <a:xfrm>
                <a:off x="1297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6" name="Line 10862"/>
              <p:cNvSpPr>
                <a:spLocks noChangeShapeType="1"/>
              </p:cNvSpPr>
              <p:nvPr/>
            </p:nvSpPr>
            <p:spPr bwMode="auto">
              <a:xfrm>
                <a:off x="1313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7" name="Line 10863"/>
              <p:cNvSpPr>
                <a:spLocks noChangeShapeType="1"/>
              </p:cNvSpPr>
              <p:nvPr/>
            </p:nvSpPr>
            <p:spPr bwMode="auto">
              <a:xfrm>
                <a:off x="133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8" name="Line 10864"/>
              <p:cNvSpPr>
                <a:spLocks noChangeShapeType="1"/>
              </p:cNvSpPr>
              <p:nvPr/>
            </p:nvSpPr>
            <p:spPr bwMode="auto">
              <a:xfrm>
                <a:off x="134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9" name="Line 10865"/>
              <p:cNvSpPr>
                <a:spLocks noChangeShapeType="1"/>
              </p:cNvSpPr>
              <p:nvPr/>
            </p:nvSpPr>
            <p:spPr bwMode="auto">
              <a:xfrm>
                <a:off x="136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0" name="Line 10866"/>
              <p:cNvSpPr>
                <a:spLocks noChangeShapeType="1"/>
              </p:cNvSpPr>
              <p:nvPr/>
            </p:nvSpPr>
            <p:spPr bwMode="auto">
              <a:xfrm>
                <a:off x="1377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1" name="Line 10867"/>
              <p:cNvSpPr>
                <a:spLocks noChangeShapeType="1"/>
              </p:cNvSpPr>
              <p:nvPr/>
            </p:nvSpPr>
            <p:spPr bwMode="auto">
              <a:xfrm>
                <a:off x="139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2" name="Line 10868"/>
              <p:cNvSpPr>
                <a:spLocks noChangeShapeType="1"/>
              </p:cNvSpPr>
              <p:nvPr/>
            </p:nvSpPr>
            <p:spPr bwMode="auto">
              <a:xfrm>
                <a:off x="141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3" name="Line 10869"/>
              <p:cNvSpPr>
                <a:spLocks noChangeShapeType="1"/>
              </p:cNvSpPr>
              <p:nvPr/>
            </p:nvSpPr>
            <p:spPr bwMode="auto">
              <a:xfrm>
                <a:off x="142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4" name="Line 10870"/>
              <p:cNvSpPr>
                <a:spLocks noChangeShapeType="1"/>
              </p:cNvSpPr>
              <p:nvPr/>
            </p:nvSpPr>
            <p:spPr bwMode="auto">
              <a:xfrm>
                <a:off x="144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5" name="Line 10871"/>
              <p:cNvSpPr>
                <a:spLocks noChangeShapeType="1"/>
              </p:cNvSpPr>
              <p:nvPr/>
            </p:nvSpPr>
            <p:spPr bwMode="auto">
              <a:xfrm>
                <a:off x="145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6" name="Line 10872"/>
              <p:cNvSpPr>
                <a:spLocks noChangeShapeType="1"/>
              </p:cNvSpPr>
              <p:nvPr/>
            </p:nvSpPr>
            <p:spPr bwMode="auto">
              <a:xfrm>
                <a:off x="1475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7" name="Line 10873"/>
              <p:cNvSpPr>
                <a:spLocks noChangeShapeType="1"/>
              </p:cNvSpPr>
              <p:nvPr/>
            </p:nvSpPr>
            <p:spPr bwMode="auto">
              <a:xfrm>
                <a:off x="149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8" name="Line 10874"/>
              <p:cNvSpPr>
                <a:spLocks noChangeShapeType="1"/>
              </p:cNvSpPr>
              <p:nvPr/>
            </p:nvSpPr>
            <p:spPr bwMode="auto">
              <a:xfrm>
                <a:off x="150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9" name="Line 10875"/>
              <p:cNvSpPr>
                <a:spLocks noChangeShapeType="1"/>
              </p:cNvSpPr>
              <p:nvPr/>
            </p:nvSpPr>
            <p:spPr bwMode="auto">
              <a:xfrm>
                <a:off x="1521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0" name="Line 10876"/>
              <p:cNvSpPr>
                <a:spLocks noChangeShapeType="1"/>
              </p:cNvSpPr>
              <p:nvPr/>
            </p:nvSpPr>
            <p:spPr bwMode="auto">
              <a:xfrm>
                <a:off x="154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1" name="Line 10877"/>
              <p:cNvSpPr>
                <a:spLocks noChangeShapeType="1"/>
              </p:cNvSpPr>
              <p:nvPr/>
            </p:nvSpPr>
            <p:spPr bwMode="auto">
              <a:xfrm>
                <a:off x="155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2" name="Line 10878"/>
              <p:cNvSpPr>
                <a:spLocks noChangeShapeType="1"/>
              </p:cNvSpPr>
              <p:nvPr/>
            </p:nvSpPr>
            <p:spPr bwMode="auto">
              <a:xfrm>
                <a:off x="157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3" name="Line 10879"/>
              <p:cNvSpPr>
                <a:spLocks noChangeShapeType="1"/>
              </p:cNvSpPr>
              <p:nvPr/>
            </p:nvSpPr>
            <p:spPr bwMode="auto">
              <a:xfrm>
                <a:off x="1585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4" name="Line 10880"/>
              <p:cNvSpPr>
                <a:spLocks noChangeShapeType="1"/>
              </p:cNvSpPr>
              <p:nvPr/>
            </p:nvSpPr>
            <p:spPr bwMode="auto">
              <a:xfrm>
                <a:off x="160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5" name="Line 10881"/>
              <p:cNvSpPr>
                <a:spLocks noChangeShapeType="1"/>
              </p:cNvSpPr>
              <p:nvPr/>
            </p:nvSpPr>
            <p:spPr bwMode="auto">
              <a:xfrm>
                <a:off x="161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6" name="Line 10882"/>
              <p:cNvSpPr>
                <a:spLocks noChangeShapeType="1"/>
              </p:cNvSpPr>
              <p:nvPr/>
            </p:nvSpPr>
            <p:spPr bwMode="auto">
              <a:xfrm flipV="1">
                <a:off x="1634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7" name="Line 10883"/>
              <p:cNvSpPr>
                <a:spLocks noChangeShapeType="1"/>
              </p:cNvSpPr>
              <p:nvPr/>
            </p:nvSpPr>
            <p:spPr bwMode="auto">
              <a:xfrm>
                <a:off x="1649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8" name="Line 10884"/>
              <p:cNvSpPr>
                <a:spLocks noChangeShapeType="1"/>
              </p:cNvSpPr>
              <p:nvPr/>
            </p:nvSpPr>
            <p:spPr bwMode="auto">
              <a:xfrm>
                <a:off x="1665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9" name="Line 10885"/>
              <p:cNvSpPr>
                <a:spLocks noChangeShapeType="1"/>
              </p:cNvSpPr>
              <p:nvPr/>
            </p:nvSpPr>
            <p:spPr bwMode="auto">
              <a:xfrm flipV="1">
                <a:off x="1684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0" name="Line 10886"/>
              <p:cNvSpPr>
                <a:spLocks noChangeShapeType="1"/>
              </p:cNvSpPr>
              <p:nvPr/>
            </p:nvSpPr>
            <p:spPr bwMode="auto">
              <a:xfrm>
                <a:off x="1699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1" name="Line 10887"/>
              <p:cNvSpPr>
                <a:spLocks noChangeShapeType="1"/>
              </p:cNvSpPr>
              <p:nvPr/>
            </p:nvSpPr>
            <p:spPr bwMode="auto">
              <a:xfrm flipV="1">
                <a:off x="1714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2" name="Line 10888"/>
              <p:cNvSpPr>
                <a:spLocks noChangeShapeType="1"/>
              </p:cNvSpPr>
              <p:nvPr/>
            </p:nvSpPr>
            <p:spPr bwMode="auto">
              <a:xfrm flipV="1">
                <a:off x="1729" y="3997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3" name="Line 10889"/>
              <p:cNvSpPr>
                <a:spLocks noChangeShapeType="1"/>
              </p:cNvSpPr>
              <p:nvPr/>
            </p:nvSpPr>
            <p:spPr bwMode="auto">
              <a:xfrm flipV="1">
                <a:off x="1748" y="399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4" name="Line 10890"/>
              <p:cNvSpPr>
                <a:spLocks noChangeShapeType="1"/>
              </p:cNvSpPr>
              <p:nvPr/>
            </p:nvSpPr>
            <p:spPr bwMode="auto">
              <a:xfrm flipV="1">
                <a:off x="1763" y="3982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5" name="Line 10891"/>
              <p:cNvSpPr>
                <a:spLocks noChangeShapeType="1"/>
              </p:cNvSpPr>
              <p:nvPr/>
            </p:nvSpPr>
            <p:spPr bwMode="auto">
              <a:xfrm flipV="1">
                <a:off x="1778" y="3971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6" name="Line 10892"/>
              <p:cNvSpPr>
                <a:spLocks noChangeShapeType="1"/>
              </p:cNvSpPr>
              <p:nvPr/>
            </p:nvSpPr>
            <p:spPr bwMode="auto">
              <a:xfrm flipV="1">
                <a:off x="1793" y="3966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7" name="Line 10893"/>
              <p:cNvSpPr>
                <a:spLocks noChangeShapeType="1"/>
              </p:cNvSpPr>
              <p:nvPr/>
            </p:nvSpPr>
            <p:spPr bwMode="auto">
              <a:xfrm flipV="1">
                <a:off x="1812" y="3956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8" name="Line 10894"/>
              <p:cNvSpPr>
                <a:spLocks noChangeShapeType="1"/>
              </p:cNvSpPr>
              <p:nvPr/>
            </p:nvSpPr>
            <p:spPr bwMode="auto">
              <a:xfrm flipV="1">
                <a:off x="1827" y="3946"/>
                <a:ext cx="16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9" name="Line 10895"/>
              <p:cNvSpPr>
                <a:spLocks noChangeShapeType="1"/>
              </p:cNvSpPr>
              <p:nvPr/>
            </p:nvSpPr>
            <p:spPr bwMode="auto">
              <a:xfrm flipV="1">
                <a:off x="1843" y="3930"/>
                <a:ext cx="15" cy="1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0" name="Line 10896"/>
              <p:cNvSpPr>
                <a:spLocks noChangeShapeType="1"/>
              </p:cNvSpPr>
              <p:nvPr/>
            </p:nvSpPr>
            <p:spPr bwMode="auto">
              <a:xfrm flipV="1">
                <a:off x="1858" y="3925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1" name="Line 10897"/>
              <p:cNvSpPr>
                <a:spLocks noChangeShapeType="1"/>
              </p:cNvSpPr>
              <p:nvPr/>
            </p:nvSpPr>
            <p:spPr bwMode="auto">
              <a:xfrm>
                <a:off x="1877" y="392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2" name="Line 10898"/>
              <p:cNvSpPr>
                <a:spLocks noChangeShapeType="1"/>
              </p:cNvSpPr>
              <p:nvPr/>
            </p:nvSpPr>
            <p:spPr bwMode="auto">
              <a:xfrm>
                <a:off x="1892" y="393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3" name="Line 10899"/>
              <p:cNvSpPr>
                <a:spLocks noChangeShapeType="1"/>
              </p:cNvSpPr>
              <p:nvPr/>
            </p:nvSpPr>
            <p:spPr bwMode="auto">
              <a:xfrm flipV="1">
                <a:off x="1907" y="393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4" name="Line 10900"/>
              <p:cNvSpPr>
                <a:spLocks noChangeShapeType="1"/>
              </p:cNvSpPr>
              <p:nvPr/>
            </p:nvSpPr>
            <p:spPr bwMode="auto">
              <a:xfrm flipV="1">
                <a:off x="1922" y="392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5" name="Line 10901"/>
              <p:cNvSpPr>
                <a:spLocks noChangeShapeType="1"/>
              </p:cNvSpPr>
              <p:nvPr/>
            </p:nvSpPr>
            <p:spPr bwMode="auto">
              <a:xfrm>
                <a:off x="1937" y="3925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6" name="Line 10902"/>
              <p:cNvSpPr>
                <a:spLocks noChangeShapeType="1"/>
              </p:cNvSpPr>
              <p:nvPr/>
            </p:nvSpPr>
            <p:spPr bwMode="auto">
              <a:xfrm>
                <a:off x="1956" y="393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7" name="Line 10903"/>
              <p:cNvSpPr>
                <a:spLocks noChangeShapeType="1"/>
              </p:cNvSpPr>
              <p:nvPr/>
            </p:nvSpPr>
            <p:spPr bwMode="auto">
              <a:xfrm>
                <a:off x="1971" y="3935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8" name="Line 10904"/>
              <p:cNvSpPr>
                <a:spLocks noChangeShapeType="1"/>
              </p:cNvSpPr>
              <p:nvPr/>
            </p:nvSpPr>
            <p:spPr bwMode="auto">
              <a:xfrm>
                <a:off x="1986" y="3946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9" name="Line 10905"/>
              <p:cNvSpPr>
                <a:spLocks noChangeShapeType="1"/>
              </p:cNvSpPr>
              <p:nvPr/>
            </p:nvSpPr>
            <p:spPr bwMode="auto">
              <a:xfrm>
                <a:off x="2001" y="3956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0" name="Line 10906"/>
              <p:cNvSpPr>
                <a:spLocks noChangeShapeType="1"/>
              </p:cNvSpPr>
              <p:nvPr/>
            </p:nvSpPr>
            <p:spPr bwMode="auto">
              <a:xfrm>
                <a:off x="2020" y="3966"/>
                <a:ext cx="16" cy="11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1" name="Line 10907"/>
              <p:cNvSpPr>
                <a:spLocks noChangeShapeType="1"/>
              </p:cNvSpPr>
              <p:nvPr/>
            </p:nvSpPr>
            <p:spPr bwMode="auto">
              <a:xfrm>
                <a:off x="2036" y="3977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2" name="Line 10908"/>
              <p:cNvSpPr>
                <a:spLocks noChangeShapeType="1"/>
              </p:cNvSpPr>
              <p:nvPr/>
            </p:nvSpPr>
            <p:spPr bwMode="auto">
              <a:xfrm>
                <a:off x="2051" y="398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3" name="Line 10909"/>
              <p:cNvSpPr>
                <a:spLocks noChangeShapeType="1"/>
              </p:cNvSpPr>
              <p:nvPr/>
            </p:nvSpPr>
            <p:spPr bwMode="auto">
              <a:xfrm>
                <a:off x="2066" y="399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4" name="Line 10910"/>
              <p:cNvSpPr>
                <a:spLocks noChangeShapeType="1"/>
              </p:cNvSpPr>
              <p:nvPr/>
            </p:nvSpPr>
            <p:spPr bwMode="auto">
              <a:xfrm>
                <a:off x="2085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5" name="Line 10911"/>
              <p:cNvSpPr>
                <a:spLocks noChangeShapeType="1"/>
              </p:cNvSpPr>
              <p:nvPr/>
            </p:nvSpPr>
            <p:spPr bwMode="auto">
              <a:xfrm>
                <a:off x="2100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6" name="Line 10912"/>
              <p:cNvSpPr>
                <a:spLocks noChangeShapeType="1"/>
              </p:cNvSpPr>
              <p:nvPr/>
            </p:nvSpPr>
            <p:spPr bwMode="auto">
              <a:xfrm>
                <a:off x="2115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7" name="Line 10913"/>
              <p:cNvSpPr>
                <a:spLocks noChangeShapeType="1"/>
              </p:cNvSpPr>
              <p:nvPr/>
            </p:nvSpPr>
            <p:spPr bwMode="auto">
              <a:xfrm>
                <a:off x="2130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8" name="Line 10914"/>
              <p:cNvSpPr>
                <a:spLocks noChangeShapeType="1"/>
              </p:cNvSpPr>
              <p:nvPr/>
            </p:nvSpPr>
            <p:spPr bwMode="auto">
              <a:xfrm>
                <a:off x="2145" y="400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9" name="Line 10915"/>
              <p:cNvSpPr>
                <a:spLocks noChangeShapeType="1"/>
              </p:cNvSpPr>
              <p:nvPr/>
            </p:nvSpPr>
            <p:spPr bwMode="auto">
              <a:xfrm>
                <a:off x="2164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0" name="Line 10916"/>
              <p:cNvSpPr>
                <a:spLocks noChangeShapeType="1"/>
              </p:cNvSpPr>
              <p:nvPr/>
            </p:nvSpPr>
            <p:spPr bwMode="auto">
              <a:xfrm>
                <a:off x="2179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1" name="Line 10917"/>
              <p:cNvSpPr>
                <a:spLocks noChangeShapeType="1"/>
              </p:cNvSpPr>
              <p:nvPr/>
            </p:nvSpPr>
            <p:spPr bwMode="auto">
              <a:xfrm>
                <a:off x="219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2" name="Line 10918"/>
              <p:cNvSpPr>
                <a:spLocks noChangeShapeType="1"/>
              </p:cNvSpPr>
              <p:nvPr/>
            </p:nvSpPr>
            <p:spPr bwMode="auto">
              <a:xfrm>
                <a:off x="2210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3" name="Line 10919"/>
              <p:cNvSpPr>
                <a:spLocks noChangeShapeType="1"/>
              </p:cNvSpPr>
              <p:nvPr/>
            </p:nvSpPr>
            <p:spPr bwMode="auto">
              <a:xfrm>
                <a:off x="222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4" name="Line 10920"/>
              <p:cNvSpPr>
                <a:spLocks noChangeShapeType="1"/>
              </p:cNvSpPr>
              <p:nvPr/>
            </p:nvSpPr>
            <p:spPr bwMode="auto">
              <a:xfrm>
                <a:off x="224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5" name="Line 10921"/>
              <p:cNvSpPr>
                <a:spLocks noChangeShapeType="1"/>
              </p:cNvSpPr>
              <p:nvPr/>
            </p:nvSpPr>
            <p:spPr bwMode="auto">
              <a:xfrm>
                <a:off x="225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6" name="Line 10922"/>
              <p:cNvSpPr>
                <a:spLocks noChangeShapeType="1"/>
              </p:cNvSpPr>
              <p:nvPr/>
            </p:nvSpPr>
            <p:spPr bwMode="auto">
              <a:xfrm>
                <a:off x="2274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7" name="Line 10923"/>
              <p:cNvSpPr>
                <a:spLocks noChangeShapeType="1"/>
              </p:cNvSpPr>
              <p:nvPr/>
            </p:nvSpPr>
            <p:spPr bwMode="auto">
              <a:xfrm>
                <a:off x="229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129" name="Group 11125"/>
            <p:cNvGrpSpPr>
              <a:grpSpLocks/>
            </p:cNvGrpSpPr>
            <p:nvPr/>
          </p:nvGrpSpPr>
          <p:grpSpPr bwMode="auto">
            <a:xfrm>
              <a:off x="593" y="3879"/>
              <a:ext cx="2483" cy="139"/>
              <a:chOff x="593" y="3879"/>
              <a:chExt cx="2483" cy="139"/>
            </a:xfrm>
          </p:grpSpPr>
          <p:sp>
            <p:nvSpPr>
              <p:cNvPr id="16138" name="Line 10925"/>
              <p:cNvSpPr>
                <a:spLocks noChangeShapeType="1"/>
              </p:cNvSpPr>
              <p:nvPr/>
            </p:nvSpPr>
            <p:spPr bwMode="auto">
              <a:xfrm>
                <a:off x="230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9" name="Line 10926"/>
              <p:cNvSpPr>
                <a:spLocks noChangeShapeType="1"/>
              </p:cNvSpPr>
              <p:nvPr/>
            </p:nvSpPr>
            <p:spPr bwMode="auto">
              <a:xfrm>
                <a:off x="232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0" name="Line 10927"/>
              <p:cNvSpPr>
                <a:spLocks noChangeShapeType="1"/>
              </p:cNvSpPr>
              <p:nvPr/>
            </p:nvSpPr>
            <p:spPr bwMode="auto">
              <a:xfrm>
                <a:off x="2338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1" name="Line 10928"/>
              <p:cNvSpPr>
                <a:spLocks noChangeShapeType="1"/>
              </p:cNvSpPr>
              <p:nvPr/>
            </p:nvSpPr>
            <p:spPr bwMode="auto">
              <a:xfrm>
                <a:off x="2354" y="4013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2" name="Line 10929"/>
              <p:cNvSpPr>
                <a:spLocks noChangeShapeType="1"/>
              </p:cNvSpPr>
              <p:nvPr/>
            </p:nvSpPr>
            <p:spPr bwMode="auto">
              <a:xfrm>
                <a:off x="2372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3" name="Line 10930"/>
              <p:cNvSpPr>
                <a:spLocks noChangeShapeType="1"/>
              </p:cNvSpPr>
              <p:nvPr/>
            </p:nvSpPr>
            <p:spPr bwMode="auto">
              <a:xfrm>
                <a:off x="238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4" name="Line 10931"/>
              <p:cNvSpPr>
                <a:spLocks noChangeShapeType="1"/>
              </p:cNvSpPr>
              <p:nvPr/>
            </p:nvSpPr>
            <p:spPr bwMode="auto">
              <a:xfrm>
                <a:off x="240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5" name="Line 10932"/>
              <p:cNvSpPr>
                <a:spLocks noChangeShapeType="1"/>
              </p:cNvSpPr>
              <p:nvPr/>
            </p:nvSpPr>
            <p:spPr bwMode="auto">
              <a:xfrm>
                <a:off x="2418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6" name="Line 10933"/>
              <p:cNvSpPr>
                <a:spLocks noChangeShapeType="1"/>
              </p:cNvSpPr>
              <p:nvPr/>
            </p:nvSpPr>
            <p:spPr bwMode="auto">
              <a:xfrm>
                <a:off x="2437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7" name="Line 10934"/>
              <p:cNvSpPr>
                <a:spLocks noChangeShapeType="1"/>
              </p:cNvSpPr>
              <p:nvPr/>
            </p:nvSpPr>
            <p:spPr bwMode="auto">
              <a:xfrm>
                <a:off x="245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8" name="Line 10935"/>
              <p:cNvSpPr>
                <a:spLocks noChangeShapeType="1"/>
              </p:cNvSpPr>
              <p:nvPr/>
            </p:nvSpPr>
            <p:spPr bwMode="auto">
              <a:xfrm>
                <a:off x="246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9" name="Line 10936"/>
              <p:cNvSpPr>
                <a:spLocks noChangeShapeType="1"/>
              </p:cNvSpPr>
              <p:nvPr/>
            </p:nvSpPr>
            <p:spPr bwMode="auto">
              <a:xfrm>
                <a:off x="2482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0" name="Line 10937"/>
              <p:cNvSpPr>
                <a:spLocks noChangeShapeType="1"/>
              </p:cNvSpPr>
              <p:nvPr/>
            </p:nvSpPr>
            <p:spPr bwMode="auto">
              <a:xfrm>
                <a:off x="250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1" name="Line 10938"/>
              <p:cNvSpPr>
                <a:spLocks noChangeShapeType="1"/>
              </p:cNvSpPr>
              <p:nvPr/>
            </p:nvSpPr>
            <p:spPr bwMode="auto">
              <a:xfrm>
                <a:off x="251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2" name="Line 10939"/>
              <p:cNvSpPr>
                <a:spLocks noChangeShapeType="1"/>
              </p:cNvSpPr>
              <p:nvPr/>
            </p:nvSpPr>
            <p:spPr bwMode="auto">
              <a:xfrm>
                <a:off x="2531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3" name="Line 10940"/>
              <p:cNvSpPr>
                <a:spLocks noChangeShapeType="1"/>
              </p:cNvSpPr>
              <p:nvPr/>
            </p:nvSpPr>
            <p:spPr bwMode="auto">
              <a:xfrm>
                <a:off x="2547" y="4018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4" name="Line 10941"/>
              <p:cNvSpPr>
                <a:spLocks noChangeShapeType="1"/>
              </p:cNvSpPr>
              <p:nvPr/>
            </p:nvSpPr>
            <p:spPr bwMode="auto">
              <a:xfrm>
                <a:off x="2565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5" name="Line 10942"/>
              <p:cNvSpPr>
                <a:spLocks noChangeShapeType="1"/>
              </p:cNvSpPr>
              <p:nvPr/>
            </p:nvSpPr>
            <p:spPr bwMode="auto">
              <a:xfrm>
                <a:off x="258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6" name="Line 10943"/>
              <p:cNvSpPr>
                <a:spLocks noChangeShapeType="1"/>
              </p:cNvSpPr>
              <p:nvPr/>
            </p:nvSpPr>
            <p:spPr bwMode="auto">
              <a:xfrm>
                <a:off x="259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7" name="Line 10944"/>
              <p:cNvSpPr>
                <a:spLocks noChangeShapeType="1"/>
              </p:cNvSpPr>
              <p:nvPr/>
            </p:nvSpPr>
            <p:spPr bwMode="auto">
              <a:xfrm>
                <a:off x="261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8" name="Line 10945"/>
              <p:cNvSpPr>
                <a:spLocks noChangeShapeType="1"/>
              </p:cNvSpPr>
              <p:nvPr/>
            </p:nvSpPr>
            <p:spPr bwMode="auto">
              <a:xfrm>
                <a:off x="262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9" name="Line 10946"/>
              <p:cNvSpPr>
                <a:spLocks noChangeShapeType="1"/>
              </p:cNvSpPr>
              <p:nvPr/>
            </p:nvSpPr>
            <p:spPr bwMode="auto">
              <a:xfrm>
                <a:off x="264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0" name="Line 10947"/>
              <p:cNvSpPr>
                <a:spLocks noChangeShapeType="1"/>
              </p:cNvSpPr>
              <p:nvPr/>
            </p:nvSpPr>
            <p:spPr bwMode="auto">
              <a:xfrm>
                <a:off x="266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1" name="Line 10948"/>
              <p:cNvSpPr>
                <a:spLocks noChangeShapeType="1"/>
              </p:cNvSpPr>
              <p:nvPr/>
            </p:nvSpPr>
            <p:spPr bwMode="auto">
              <a:xfrm>
                <a:off x="267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2" name="Line 10949"/>
              <p:cNvSpPr>
                <a:spLocks noChangeShapeType="1"/>
              </p:cNvSpPr>
              <p:nvPr/>
            </p:nvSpPr>
            <p:spPr bwMode="auto">
              <a:xfrm>
                <a:off x="2690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3" name="Line 10950"/>
              <p:cNvSpPr>
                <a:spLocks noChangeShapeType="1"/>
              </p:cNvSpPr>
              <p:nvPr/>
            </p:nvSpPr>
            <p:spPr bwMode="auto">
              <a:xfrm>
                <a:off x="270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4" name="Line 10951"/>
              <p:cNvSpPr>
                <a:spLocks noChangeShapeType="1"/>
              </p:cNvSpPr>
              <p:nvPr/>
            </p:nvSpPr>
            <p:spPr bwMode="auto">
              <a:xfrm>
                <a:off x="2724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5" name="Line 10952"/>
              <p:cNvSpPr>
                <a:spLocks noChangeShapeType="1"/>
              </p:cNvSpPr>
              <p:nvPr/>
            </p:nvSpPr>
            <p:spPr bwMode="auto">
              <a:xfrm>
                <a:off x="274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6" name="Line 10953"/>
              <p:cNvSpPr>
                <a:spLocks noChangeShapeType="1"/>
              </p:cNvSpPr>
              <p:nvPr/>
            </p:nvSpPr>
            <p:spPr bwMode="auto">
              <a:xfrm>
                <a:off x="2755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7" name="Line 10954"/>
              <p:cNvSpPr>
                <a:spLocks noChangeShapeType="1"/>
              </p:cNvSpPr>
              <p:nvPr/>
            </p:nvSpPr>
            <p:spPr bwMode="auto">
              <a:xfrm>
                <a:off x="277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8" name="Line 10955"/>
              <p:cNvSpPr>
                <a:spLocks noChangeShapeType="1"/>
              </p:cNvSpPr>
              <p:nvPr/>
            </p:nvSpPr>
            <p:spPr bwMode="auto">
              <a:xfrm>
                <a:off x="278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9" name="Line 10956"/>
              <p:cNvSpPr>
                <a:spLocks noChangeShapeType="1"/>
              </p:cNvSpPr>
              <p:nvPr/>
            </p:nvSpPr>
            <p:spPr bwMode="auto">
              <a:xfrm>
                <a:off x="280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0" name="Line 10957"/>
              <p:cNvSpPr>
                <a:spLocks noChangeShapeType="1"/>
              </p:cNvSpPr>
              <p:nvPr/>
            </p:nvSpPr>
            <p:spPr bwMode="auto">
              <a:xfrm>
                <a:off x="281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1" name="Line 10958"/>
              <p:cNvSpPr>
                <a:spLocks noChangeShapeType="1"/>
              </p:cNvSpPr>
              <p:nvPr/>
            </p:nvSpPr>
            <p:spPr bwMode="auto">
              <a:xfrm>
                <a:off x="283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2" name="Line 10959"/>
              <p:cNvSpPr>
                <a:spLocks noChangeShapeType="1"/>
              </p:cNvSpPr>
              <p:nvPr/>
            </p:nvSpPr>
            <p:spPr bwMode="auto">
              <a:xfrm>
                <a:off x="285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3" name="Line 10960"/>
              <p:cNvSpPr>
                <a:spLocks noChangeShapeType="1"/>
              </p:cNvSpPr>
              <p:nvPr/>
            </p:nvSpPr>
            <p:spPr bwMode="auto">
              <a:xfrm>
                <a:off x="286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4" name="Line 10961"/>
              <p:cNvSpPr>
                <a:spLocks noChangeShapeType="1"/>
              </p:cNvSpPr>
              <p:nvPr/>
            </p:nvSpPr>
            <p:spPr bwMode="auto">
              <a:xfrm>
                <a:off x="2883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5" name="Line 10962"/>
              <p:cNvSpPr>
                <a:spLocks noChangeShapeType="1"/>
              </p:cNvSpPr>
              <p:nvPr/>
            </p:nvSpPr>
            <p:spPr bwMode="auto">
              <a:xfrm>
                <a:off x="2899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6" name="Line 10963"/>
              <p:cNvSpPr>
                <a:spLocks noChangeShapeType="1"/>
              </p:cNvSpPr>
              <p:nvPr/>
            </p:nvSpPr>
            <p:spPr bwMode="auto">
              <a:xfrm>
                <a:off x="291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7" name="Line 10964"/>
              <p:cNvSpPr>
                <a:spLocks noChangeShapeType="1"/>
              </p:cNvSpPr>
              <p:nvPr/>
            </p:nvSpPr>
            <p:spPr bwMode="auto">
              <a:xfrm>
                <a:off x="293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8" name="Line 10965"/>
              <p:cNvSpPr>
                <a:spLocks noChangeShapeType="1"/>
              </p:cNvSpPr>
              <p:nvPr/>
            </p:nvSpPr>
            <p:spPr bwMode="auto">
              <a:xfrm>
                <a:off x="294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9" name="Line 10966"/>
              <p:cNvSpPr>
                <a:spLocks noChangeShapeType="1"/>
              </p:cNvSpPr>
              <p:nvPr/>
            </p:nvSpPr>
            <p:spPr bwMode="auto">
              <a:xfrm>
                <a:off x="2963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0" name="Line 10967"/>
              <p:cNvSpPr>
                <a:spLocks noChangeShapeType="1"/>
              </p:cNvSpPr>
              <p:nvPr/>
            </p:nvSpPr>
            <p:spPr bwMode="auto">
              <a:xfrm>
                <a:off x="298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1" name="Line 10968"/>
              <p:cNvSpPr>
                <a:spLocks noChangeShapeType="1"/>
              </p:cNvSpPr>
              <p:nvPr/>
            </p:nvSpPr>
            <p:spPr bwMode="auto">
              <a:xfrm>
                <a:off x="299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2" name="Line 10969"/>
              <p:cNvSpPr>
                <a:spLocks noChangeShapeType="1"/>
              </p:cNvSpPr>
              <p:nvPr/>
            </p:nvSpPr>
            <p:spPr bwMode="auto">
              <a:xfrm>
                <a:off x="301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3" name="Line 10970"/>
              <p:cNvSpPr>
                <a:spLocks noChangeShapeType="1"/>
              </p:cNvSpPr>
              <p:nvPr/>
            </p:nvSpPr>
            <p:spPr bwMode="auto">
              <a:xfrm>
                <a:off x="3027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4" name="Line 10971"/>
              <p:cNvSpPr>
                <a:spLocks noChangeShapeType="1"/>
              </p:cNvSpPr>
              <p:nvPr/>
            </p:nvSpPr>
            <p:spPr bwMode="auto">
              <a:xfrm flipV="1">
                <a:off x="3046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5" name="Line 10972"/>
              <p:cNvSpPr>
                <a:spLocks noChangeShapeType="1"/>
              </p:cNvSpPr>
              <p:nvPr/>
            </p:nvSpPr>
            <p:spPr bwMode="auto">
              <a:xfrm>
                <a:off x="306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D7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6" name="Line 10973"/>
              <p:cNvSpPr>
                <a:spLocks noChangeShapeType="1"/>
              </p:cNvSpPr>
              <p:nvPr/>
            </p:nvSpPr>
            <p:spPr bwMode="auto">
              <a:xfrm>
                <a:off x="593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7" name="Line 10974"/>
              <p:cNvSpPr>
                <a:spLocks noChangeShapeType="1"/>
              </p:cNvSpPr>
              <p:nvPr/>
            </p:nvSpPr>
            <p:spPr bwMode="auto">
              <a:xfrm>
                <a:off x="60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8" name="Line 10975"/>
              <p:cNvSpPr>
                <a:spLocks noChangeShapeType="1"/>
              </p:cNvSpPr>
              <p:nvPr/>
            </p:nvSpPr>
            <p:spPr bwMode="auto">
              <a:xfrm>
                <a:off x="624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9" name="Line 10976"/>
              <p:cNvSpPr>
                <a:spLocks noChangeShapeType="1"/>
              </p:cNvSpPr>
              <p:nvPr/>
            </p:nvSpPr>
            <p:spPr bwMode="auto">
              <a:xfrm>
                <a:off x="64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0" name="Line 10977"/>
              <p:cNvSpPr>
                <a:spLocks noChangeShapeType="1"/>
              </p:cNvSpPr>
              <p:nvPr/>
            </p:nvSpPr>
            <p:spPr bwMode="auto">
              <a:xfrm>
                <a:off x="65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1" name="Line 10978"/>
              <p:cNvSpPr>
                <a:spLocks noChangeShapeType="1"/>
              </p:cNvSpPr>
              <p:nvPr/>
            </p:nvSpPr>
            <p:spPr bwMode="auto">
              <a:xfrm>
                <a:off x="67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2" name="Line 10979"/>
              <p:cNvSpPr>
                <a:spLocks noChangeShapeType="1"/>
              </p:cNvSpPr>
              <p:nvPr/>
            </p:nvSpPr>
            <p:spPr bwMode="auto">
              <a:xfrm>
                <a:off x="68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3" name="Line 10980"/>
              <p:cNvSpPr>
                <a:spLocks noChangeShapeType="1"/>
              </p:cNvSpPr>
              <p:nvPr/>
            </p:nvSpPr>
            <p:spPr bwMode="auto">
              <a:xfrm>
                <a:off x="703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4" name="Line 10981"/>
              <p:cNvSpPr>
                <a:spLocks noChangeShapeType="1"/>
              </p:cNvSpPr>
              <p:nvPr/>
            </p:nvSpPr>
            <p:spPr bwMode="auto">
              <a:xfrm>
                <a:off x="722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5" name="Line 10982"/>
              <p:cNvSpPr>
                <a:spLocks noChangeShapeType="1"/>
              </p:cNvSpPr>
              <p:nvPr/>
            </p:nvSpPr>
            <p:spPr bwMode="auto">
              <a:xfrm>
                <a:off x="73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6" name="Line 10983"/>
              <p:cNvSpPr>
                <a:spLocks noChangeShapeType="1"/>
              </p:cNvSpPr>
              <p:nvPr/>
            </p:nvSpPr>
            <p:spPr bwMode="auto">
              <a:xfrm>
                <a:off x="752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7" name="Line 10984"/>
              <p:cNvSpPr>
                <a:spLocks noChangeShapeType="1"/>
              </p:cNvSpPr>
              <p:nvPr/>
            </p:nvSpPr>
            <p:spPr bwMode="auto">
              <a:xfrm>
                <a:off x="768" y="4013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8" name="Line 10985"/>
              <p:cNvSpPr>
                <a:spLocks noChangeShapeType="1"/>
              </p:cNvSpPr>
              <p:nvPr/>
            </p:nvSpPr>
            <p:spPr bwMode="auto">
              <a:xfrm>
                <a:off x="786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9" name="Line 10986"/>
              <p:cNvSpPr>
                <a:spLocks noChangeShapeType="1"/>
              </p:cNvSpPr>
              <p:nvPr/>
            </p:nvSpPr>
            <p:spPr bwMode="auto">
              <a:xfrm>
                <a:off x="802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0" name="Line 10987"/>
              <p:cNvSpPr>
                <a:spLocks noChangeShapeType="1"/>
              </p:cNvSpPr>
              <p:nvPr/>
            </p:nvSpPr>
            <p:spPr bwMode="auto">
              <a:xfrm>
                <a:off x="81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1" name="Line 10988"/>
              <p:cNvSpPr>
                <a:spLocks noChangeShapeType="1"/>
              </p:cNvSpPr>
              <p:nvPr/>
            </p:nvSpPr>
            <p:spPr bwMode="auto">
              <a:xfrm>
                <a:off x="832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2" name="Line 10989"/>
              <p:cNvSpPr>
                <a:spLocks noChangeShapeType="1"/>
              </p:cNvSpPr>
              <p:nvPr/>
            </p:nvSpPr>
            <p:spPr bwMode="auto">
              <a:xfrm>
                <a:off x="85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3" name="Line 10990"/>
              <p:cNvSpPr>
                <a:spLocks noChangeShapeType="1"/>
              </p:cNvSpPr>
              <p:nvPr/>
            </p:nvSpPr>
            <p:spPr bwMode="auto">
              <a:xfrm>
                <a:off x="866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4" name="Line 10991"/>
              <p:cNvSpPr>
                <a:spLocks noChangeShapeType="1"/>
              </p:cNvSpPr>
              <p:nvPr/>
            </p:nvSpPr>
            <p:spPr bwMode="auto">
              <a:xfrm>
                <a:off x="881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5" name="Line 10992"/>
              <p:cNvSpPr>
                <a:spLocks noChangeShapeType="1"/>
              </p:cNvSpPr>
              <p:nvPr/>
            </p:nvSpPr>
            <p:spPr bwMode="auto">
              <a:xfrm>
                <a:off x="89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6" name="Line 10993"/>
              <p:cNvSpPr>
                <a:spLocks noChangeShapeType="1"/>
              </p:cNvSpPr>
              <p:nvPr/>
            </p:nvSpPr>
            <p:spPr bwMode="auto">
              <a:xfrm>
                <a:off x="91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7" name="Line 10994"/>
              <p:cNvSpPr>
                <a:spLocks noChangeShapeType="1"/>
              </p:cNvSpPr>
              <p:nvPr/>
            </p:nvSpPr>
            <p:spPr bwMode="auto">
              <a:xfrm flipV="1">
                <a:off x="930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8" name="Line 10995"/>
              <p:cNvSpPr>
                <a:spLocks noChangeShapeType="1"/>
              </p:cNvSpPr>
              <p:nvPr/>
            </p:nvSpPr>
            <p:spPr bwMode="auto">
              <a:xfrm>
                <a:off x="945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9" name="Line 10996"/>
              <p:cNvSpPr>
                <a:spLocks noChangeShapeType="1"/>
              </p:cNvSpPr>
              <p:nvPr/>
            </p:nvSpPr>
            <p:spPr bwMode="auto">
              <a:xfrm>
                <a:off x="96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0" name="Line 10997"/>
              <p:cNvSpPr>
                <a:spLocks noChangeShapeType="1"/>
              </p:cNvSpPr>
              <p:nvPr/>
            </p:nvSpPr>
            <p:spPr bwMode="auto">
              <a:xfrm>
                <a:off x="976" y="4013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1" name="Line 10998"/>
              <p:cNvSpPr>
                <a:spLocks noChangeShapeType="1"/>
              </p:cNvSpPr>
              <p:nvPr/>
            </p:nvSpPr>
            <p:spPr bwMode="auto">
              <a:xfrm>
                <a:off x="99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2" name="Line 10999"/>
              <p:cNvSpPr>
                <a:spLocks noChangeShapeType="1"/>
              </p:cNvSpPr>
              <p:nvPr/>
            </p:nvSpPr>
            <p:spPr bwMode="auto">
              <a:xfrm flipV="1">
                <a:off x="1010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3" name="Line 11000"/>
              <p:cNvSpPr>
                <a:spLocks noChangeShapeType="1"/>
              </p:cNvSpPr>
              <p:nvPr/>
            </p:nvSpPr>
            <p:spPr bwMode="auto">
              <a:xfrm>
                <a:off x="102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4" name="Line 11001"/>
              <p:cNvSpPr>
                <a:spLocks noChangeShapeType="1"/>
              </p:cNvSpPr>
              <p:nvPr/>
            </p:nvSpPr>
            <p:spPr bwMode="auto">
              <a:xfrm>
                <a:off x="1040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5" name="Line 11002"/>
              <p:cNvSpPr>
                <a:spLocks noChangeShapeType="1"/>
              </p:cNvSpPr>
              <p:nvPr/>
            </p:nvSpPr>
            <p:spPr bwMode="auto">
              <a:xfrm>
                <a:off x="1059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6" name="Line 11003"/>
              <p:cNvSpPr>
                <a:spLocks noChangeShapeType="1"/>
              </p:cNvSpPr>
              <p:nvPr/>
            </p:nvSpPr>
            <p:spPr bwMode="auto">
              <a:xfrm>
                <a:off x="107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7" name="Line 11004"/>
              <p:cNvSpPr>
                <a:spLocks noChangeShapeType="1"/>
              </p:cNvSpPr>
              <p:nvPr/>
            </p:nvSpPr>
            <p:spPr bwMode="auto">
              <a:xfrm>
                <a:off x="108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8" name="Line 11005"/>
              <p:cNvSpPr>
                <a:spLocks noChangeShapeType="1"/>
              </p:cNvSpPr>
              <p:nvPr/>
            </p:nvSpPr>
            <p:spPr bwMode="auto">
              <a:xfrm>
                <a:off x="110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9" name="Line 11006"/>
              <p:cNvSpPr>
                <a:spLocks noChangeShapeType="1"/>
              </p:cNvSpPr>
              <p:nvPr/>
            </p:nvSpPr>
            <p:spPr bwMode="auto">
              <a:xfrm>
                <a:off x="112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0" name="Line 11007"/>
              <p:cNvSpPr>
                <a:spLocks noChangeShapeType="1"/>
              </p:cNvSpPr>
              <p:nvPr/>
            </p:nvSpPr>
            <p:spPr bwMode="auto">
              <a:xfrm>
                <a:off x="1138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1" name="Line 11008"/>
              <p:cNvSpPr>
                <a:spLocks noChangeShapeType="1"/>
              </p:cNvSpPr>
              <p:nvPr/>
            </p:nvSpPr>
            <p:spPr bwMode="auto">
              <a:xfrm>
                <a:off x="115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2" name="Line 11009"/>
              <p:cNvSpPr>
                <a:spLocks noChangeShapeType="1"/>
              </p:cNvSpPr>
              <p:nvPr/>
            </p:nvSpPr>
            <p:spPr bwMode="auto">
              <a:xfrm>
                <a:off x="116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3" name="Line 11010"/>
              <p:cNvSpPr>
                <a:spLocks noChangeShapeType="1"/>
              </p:cNvSpPr>
              <p:nvPr/>
            </p:nvSpPr>
            <p:spPr bwMode="auto">
              <a:xfrm>
                <a:off x="118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4" name="Line 11011"/>
              <p:cNvSpPr>
                <a:spLocks noChangeShapeType="1"/>
              </p:cNvSpPr>
              <p:nvPr/>
            </p:nvSpPr>
            <p:spPr bwMode="auto">
              <a:xfrm>
                <a:off x="120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5" name="Line 11012"/>
              <p:cNvSpPr>
                <a:spLocks noChangeShapeType="1"/>
              </p:cNvSpPr>
              <p:nvPr/>
            </p:nvSpPr>
            <p:spPr bwMode="auto">
              <a:xfrm>
                <a:off x="121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6" name="Line 11013"/>
              <p:cNvSpPr>
                <a:spLocks noChangeShapeType="1"/>
              </p:cNvSpPr>
              <p:nvPr/>
            </p:nvSpPr>
            <p:spPr bwMode="auto">
              <a:xfrm>
                <a:off x="123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7" name="Line 11014"/>
              <p:cNvSpPr>
                <a:spLocks noChangeShapeType="1"/>
              </p:cNvSpPr>
              <p:nvPr/>
            </p:nvSpPr>
            <p:spPr bwMode="auto">
              <a:xfrm>
                <a:off x="1248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8" name="Line 11015"/>
              <p:cNvSpPr>
                <a:spLocks noChangeShapeType="1"/>
              </p:cNvSpPr>
              <p:nvPr/>
            </p:nvSpPr>
            <p:spPr bwMode="auto">
              <a:xfrm>
                <a:off x="126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9" name="Line 11016"/>
              <p:cNvSpPr>
                <a:spLocks noChangeShapeType="1"/>
              </p:cNvSpPr>
              <p:nvPr/>
            </p:nvSpPr>
            <p:spPr bwMode="auto">
              <a:xfrm>
                <a:off x="128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0" name="Line 11017"/>
              <p:cNvSpPr>
                <a:spLocks noChangeShapeType="1"/>
              </p:cNvSpPr>
              <p:nvPr/>
            </p:nvSpPr>
            <p:spPr bwMode="auto">
              <a:xfrm>
                <a:off x="1297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1" name="Line 11018"/>
              <p:cNvSpPr>
                <a:spLocks noChangeShapeType="1"/>
              </p:cNvSpPr>
              <p:nvPr/>
            </p:nvSpPr>
            <p:spPr bwMode="auto">
              <a:xfrm>
                <a:off x="1313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2" name="Line 11019"/>
              <p:cNvSpPr>
                <a:spLocks noChangeShapeType="1"/>
              </p:cNvSpPr>
              <p:nvPr/>
            </p:nvSpPr>
            <p:spPr bwMode="auto">
              <a:xfrm>
                <a:off x="133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3" name="Line 11020"/>
              <p:cNvSpPr>
                <a:spLocks noChangeShapeType="1"/>
              </p:cNvSpPr>
              <p:nvPr/>
            </p:nvSpPr>
            <p:spPr bwMode="auto">
              <a:xfrm>
                <a:off x="134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4" name="Line 11021"/>
              <p:cNvSpPr>
                <a:spLocks noChangeShapeType="1"/>
              </p:cNvSpPr>
              <p:nvPr/>
            </p:nvSpPr>
            <p:spPr bwMode="auto">
              <a:xfrm>
                <a:off x="136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5" name="Line 11022"/>
              <p:cNvSpPr>
                <a:spLocks noChangeShapeType="1"/>
              </p:cNvSpPr>
              <p:nvPr/>
            </p:nvSpPr>
            <p:spPr bwMode="auto">
              <a:xfrm>
                <a:off x="1377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6" name="Line 11023"/>
              <p:cNvSpPr>
                <a:spLocks noChangeShapeType="1"/>
              </p:cNvSpPr>
              <p:nvPr/>
            </p:nvSpPr>
            <p:spPr bwMode="auto">
              <a:xfrm>
                <a:off x="139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7" name="Line 11024"/>
              <p:cNvSpPr>
                <a:spLocks noChangeShapeType="1"/>
              </p:cNvSpPr>
              <p:nvPr/>
            </p:nvSpPr>
            <p:spPr bwMode="auto">
              <a:xfrm>
                <a:off x="141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8" name="Line 11025"/>
              <p:cNvSpPr>
                <a:spLocks noChangeShapeType="1"/>
              </p:cNvSpPr>
              <p:nvPr/>
            </p:nvSpPr>
            <p:spPr bwMode="auto">
              <a:xfrm>
                <a:off x="142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9" name="Line 11026"/>
              <p:cNvSpPr>
                <a:spLocks noChangeShapeType="1"/>
              </p:cNvSpPr>
              <p:nvPr/>
            </p:nvSpPr>
            <p:spPr bwMode="auto">
              <a:xfrm>
                <a:off x="144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0" name="Line 11027"/>
              <p:cNvSpPr>
                <a:spLocks noChangeShapeType="1"/>
              </p:cNvSpPr>
              <p:nvPr/>
            </p:nvSpPr>
            <p:spPr bwMode="auto">
              <a:xfrm>
                <a:off x="145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1" name="Line 11028"/>
              <p:cNvSpPr>
                <a:spLocks noChangeShapeType="1"/>
              </p:cNvSpPr>
              <p:nvPr/>
            </p:nvSpPr>
            <p:spPr bwMode="auto">
              <a:xfrm>
                <a:off x="1475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2" name="Line 11029"/>
              <p:cNvSpPr>
                <a:spLocks noChangeShapeType="1"/>
              </p:cNvSpPr>
              <p:nvPr/>
            </p:nvSpPr>
            <p:spPr bwMode="auto">
              <a:xfrm>
                <a:off x="149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3" name="Line 11030"/>
              <p:cNvSpPr>
                <a:spLocks noChangeShapeType="1"/>
              </p:cNvSpPr>
              <p:nvPr/>
            </p:nvSpPr>
            <p:spPr bwMode="auto">
              <a:xfrm>
                <a:off x="150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4" name="Line 11031"/>
              <p:cNvSpPr>
                <a:spLocks noChangeShapeType="1"/>
              </p:cNvSpPr>
              <p:nvPr/>
            </p:nvSpPr>
            <p:spPr bwMode="auto">
              <a:xfrm>
                <a:off x="1521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5" name="Line 11032"/>
              <p:cNvSpPr>
                <a:spLocks noChangeShapeType="1"/>
              </p:cNvSpPr>
              <p:nvPr/>
            </p:nvSpPr>
            <p:spPr bwMode="auto">
              <a:xfrm>
                <a:off x="154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6" name="Line 11033"/>
              <p:cNvSpPr>
                <a:spLocks noChangeShapeType="1"/>
              </p:cNvSpPr>
              <p:nvPr/>
            </p:nvSpPr>
            <p:spPr bwMode="auto">
              <a:xfrm>
                <a:off x="155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7" name="Line 11034"/>
              <p:cNvSpPr>
                <a:spLocks noChangeShapeType="1"/>
              </p:cNvSpPr>
              <p:nvPr/>
            </p:nvSpPr>
            <p:spPr bwMode="auto">
              <a:xfrm flipV="1">
                <a:off x="1570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8" name="Line 11035"/>
              <p:cNvSpPr>
                <a:spLocks noChangeShapeType="1"/>
              </p:cNvSpPr>
              <p:nvPr/>
            </p:nvSpPr>
            <p:spPr bwMode="auto">
              <a:xfrm>
                <a:off x="1585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9" name="Line 11036"/>
              <p:cNvSpPr>
                <a:spLocks noChangeShapeType="1"/>
              </p:cNvSpPr>
              <p:nvPr/>
            </p:nvSpPr>
            <p:spPr bwMode="auto">
              <a:xfrm>
                <a:off x="160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0" name="Line 11037"/>
              <p:cNvSpPr>
                <a:spLocks noChangeShapeType="1"/>
              </p:cNvSpPr>
              <p:nvPr/>
            </p:nvSpPr>
            <p:spPr bwMode="auto">
              <a:xfrm>
                <a:off x="161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1" name="Line 11038"/>
              <p:cNvSpPr>
                <a:spLocks noChangeShapeType="1"/>
              </p:cNvSpPr>
              <p:nvPr/>
            </p:nvSpPr>
            <p:spPr bwMode="auto">
              <a:xfrm>
                <a:off x="163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2" name="Line 11039"/>
              <p:cNvSpPr>
                <a:spLocks noChangeShapeType="1"/>
              </p:cNvSpPr>
              <p:nvPr/>
            </p:nvSpPr>
            <p:spPr bwMode="auto">
              <a:xfrm flipV="1">
                <a:off x="1649" y="4007"/>
                <a:ext cx="16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3" name="Line 11040"/>
              <p:cNvSpPr>
                <a:spLocks noChangeShapeType="1"/>
              </p:cNvSpPr>
              <p:nvPr/>
            </p:nvSpPr>
            <p:spPr bwMode="auto">
              <a:xfrm>
                <a:off x="1665" y="400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4" name="Line 11041"/>
              <p:cNvSpPr>
                <a:spLocks noChangeShapeType="1"/>
              </p:cNvSpPr>
              <p:nvPr/>
            </p:nvSpPr>
            <p:spPr bwMode="auto">
              <a:xfrm>
                <a:off x="1684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5" name="Line 11042"/>
              <p:cNvSpPr>
                <a:spLocks noChangeShapeType="1"/>
              </p:cNvSpPr>
              <p:nvPr/>
            </p:nvSpPr>
            <p:spPr bwMode="auto">
              <a:xfrm flipV="1">
                <a:off x="1699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6" name="Line 11043"/>
              <p:cNvSpPr>
                <a:spLocks noChangeShapeType="1"/>
              </p:cNvSpPr>
              <p:nvPr/>
            </p:nvSpPr>
            <p:spPr bwMode="auto">
              <a:xfrm flipV="1">
                <a:off x="1714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7" name="Line 11044"/>
              <p:cNvSpPr>
                <a:spLocks noChangeShapeType="1"/>
              </p:cNvSpPr>
              <p:nvPr/>
            </p:nvSpPr>
            <p:spPr bwMode="auto">
              <a:xfrm flipV="1">
                <a:off x="1729" y="3987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8" name="Line 11045"/>
              <p:cNvSpPr>
                <a:spLocks noChangeShapeType="1"/>
              </p:cNvSpPr>
              <p:nvPr/>
            </p:nvSpPr>
            <p:spPr bwMode="auto">
              <a:xfrm flipV="1">
                <a:off x="1748" y="398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9" name="Line 11046"/>
              <p:cNvSpPr>
                <a:spLocks noChangeShapeType="1"/>
              </p:cNvSpPr>
              <p:nvPr/>
            </p:nvSpPr>
            <p:spPr bwMode="auto">
              <a:xfrm flipV="1">
                <a:off x="1763" y="3966"/>
                <a:ext cx="15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0" name="Line 11047"/>
              <p:cNvSpPr>
                <a:spLocks noChangeShapeType="1"/>
              </p:cNvSpPr>
              <p:nvPr/>
            </p:nvSpPr>
            <p:spPr bwMode="auto">
              <a:xfrm flipV="1">
                <a:off x="1778" y="3956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1" name="Line 11048"/>
              <p:cNvSpPr>
                <a:spLocks noChangeShapeType="1"/>
              </p:cNvSpPr>
              <p:nvPr/>
            </p:nvSpPr>
            <p:spPr bwMode="auto">
              <a:xfrm flipV="1">
                <a:off x="1793" y="3941"/>
                <a:ext cx="19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2" name="Line 11049"/>
              <p:cNvSpPr>
                <a:spLocks noChangeShapeType="1"/>
              </p:cNvSpPr>
              <p:nvPr/>
            </p:nvSpPr>
            <p:spPr bwMode="auto">
              <a:xfrm flipV="1">
                <a:off x="1812" y="3930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3" name="Line 11050"/>
              <p:cNvSpPr>
                <a:spLocks noChangeShapeType="1"/>
              </p:cNvSpPr>
              <p:nvPr/>
            </p:nvSpPr>
            <p:spPr bwMode="auto">
              <a:xfrm flipV="1">
                <a:off x="1827" y="3915"/>
                <a:ext cx="16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4" name="Line 11051"/>
              <p:cNvSpPr>
                <a:spLocks noChangeShapeType="1"/>
              </p:cNvSpPr>
              <p:nvPr/>
            </p:nvSpPr>
            <p:spPr bwMode="auto">
              <a:xfrm flipV="1">
                <a:off x="1843" y="3894"/>
                <a:ext cx="15" cy="2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5" name="Line 11052"/>
              <p:cNvSpPr>
                <a:spLocks noChangeShapeType="1"/>
              </p:cNvSpPr>
              <p:nvPr/>
            </p:nvSpPr>
            <p:spPr bwMode="auto">
              <a:xfrm flipV="1">
                <a:off x="1858" y="3884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6" name="Line 11053"/>
              <p:cNvSpPr>
                <a:spLocks noChangeShapeType="1"/>
              </p:cNvSpPr>
              <p:nvPr/>
            </p:nvSpPr>
            <p:spPr bwMode="auto">
              <a:xfrm>
                <a:off x="1877" y="3884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7" name="Line 11054"/>
              <p:cNvSpPr>
                <a:spLocks noChangeShapeType="1"/>
              </p:cNvSpPr>
              <p:nvPr/>
            </p:nvSpPr>
            <p:spPr bwMode="auto">
              <a:xfrm>
                <a:off x="1892" y="3899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8" name="Line 11055"/>
              <p:cNvSpPr>
                <a:spLocks noChangeShapeType="1"/>
              </p:cNvSpPr>
              <p:nvPr/>
            </p:nvSpPr>
            <p:spPr bwMode="auto">
              <a:xfrm flipV="1">
                <a:off x="1907" y="3889"/>
                <a:ext cx="15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9" name="Line 11056"/>
              <p:cNvSpPr>
                <a:spLocks noChangeShapeType="1"/>
              </p:cNvSpPr>
              <p:nvPr/>
            </p:nvSpPr>
            <p:spPr bwMode="auto">
              <a:xfrm flipV="1">
                <a:off x="1922" y="3879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0" name="Line 11057"/>
              <p:cNvSpPr>
                <a:spLocks noChangeShapeType="1"/>
              </p:cNvSpPr>
              <p:nvPr/>
            </p:nvSpPr>
            <p:spPr bwMode="auto">
              <a:xfrm>
                <a:off x="1937" y="3879"/>
                <a:ext cx="19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1" name="Line 11058"/>
              <p:cNvSpPr>
                <a:spLocks noChangeShapeType="1"/>
              </p:cNvSpPr>
              <p:nvPr/>
            </p:nvSpPr>
            <p:spPr bwMode="auto">
              <a:xfrm>
                <a:off x="1956" y="3894"/>
                <a:ext cx="15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2" name="Line 11059"/>
              <p:cNvSpPr>
                <a:spLocks noChangeShapeType="1"/>
              </p:cNvSpPr>
              <p:nvPr/>
            </p:nvSpPr>
            <p:spPr bwMode="auto">
              <a:xfrm>
                <a:off x="1971" y="3910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3" name="Line 11060"/>
              <p:cNvSpPr>
                <a:spLocks noChangeShapeType="1"/>
              </p:cNvSpPr>
              <p:nvPr/>
            </p:nvSpPr>
            <p:spPr bwMode="auto">
              <a:xfrm>
                <a:off x="1986" y="3925"/>
                <a:ext cx="15" cy="1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4" name="Line 11061"/>
              <p:cNvSpPr>
                <a:spLocks noChangeShapeType="1"/>
              </p:cNvSpPr>
              <p:nvPr/>
            </p:nvSpPr>
            <p:spPr bwMode="auto">
              <a:xfrm>
                <a:off x="2001" y="3941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5" name="Line 11062"/>
              <p:cNvSpPr>
                <a:spLocks noChangeShapeType="1"/>
              </p:cNvSpPr>
              <p:nvPr/>
            </p:nvSpPr>
            <p:spPr bwMode="auto">
              <a:xfrm>
                <a:off x="2020" y="3951"/>
                <a:ext cx="16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6" name="Line 11063"/>
              <p:cNvSpPr>
                <a:spLocks noChangeShapeType="1"/>
              </p:cNvSpPr>
              <p:nvPr/>
            </p:nvSpPr>
            <p:spPr bwMode="auto">
              <a:xfrm>
                <a:off x="2036" y="3961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7" name="Line 11064"/>
              <p:cNvSpPr>
                <a:spLocks noChangeShapeType="1"/>
              </p:cNvSpPr>
              <p:nvPr/>
            </p:nvSpPr>
            <p:spPr bwMode="auto">
              <a:xfrm>
                <a:off x="2051" y="3971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8" name="Line 11065"/>
              <p:cNvSpPr>
                <a:spLocks noChangeShapeType="1"/>
              </p:cNvSpPr>
              <p:nvPr/>
            </p:nvSpPr>
            <p:spPr bwMode="auto">
              <a:xfrm>
                <a:off x="2066" y="3982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9" name="Line 11066"/>
              <p:cNvSpPr>
                <a:spLocks noChangeShapeType="1"/>
              </p:cNvSpPr>
              <p:nvPr/>
            </p:nvSpPr>
            <p:spPr bwMode="auto">
              <a:xfrm>
                <a:off x="2085" y="399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0" name="Line 11067"/>
              <p:cNvSpPr>
                <a:spLocks noChangeShapeType="1"/>
              </p:cNvSpPr>
              <p:nvPr/>
            </p:nvSpPr>
            <p:spPr bwMode="auto">
              <a:xfrm>
                <a:off x="2100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1" name="Line 11068"/>
              <p:cNvSpPr>
                <a:spLocks noChangeShapeType="1"/>
              </p:cNvSpPr>
              <p:nvPr/>
            </p:nvSpPr>
            <p:spPr bwMode="auto">
              <a:xfrm>
                <a:off x="2115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2" name="Line 11069"/>
              <p:cNvSpPr>
                <a:spLocks noChangeShapeType="1"/>
              </p:cNvSpPr>
              <p:nvPr/>
            </p:nvSpPr>
            <p:spPr bwMode="auto">
              <a:xfrm>
                <a:off x="2130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3" name="Line 11070"/>
              <p:cNvSpPr>
                <a:spLocks noChangeShapeType="1"/>
              </p:cNvSpPr>
              <p:nvPr/>
            </p:nvSpPr>
            <p:spPr bwMode="auto">
              <a:xfrm>
                <a:off x="2145" y="400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4" name="Line 11071"/>
              <p:cNvSpPr>
                <a:spLocks noChangeShapeType="1"/>
              </p:cNvSpPr>
              <p:nvPr/>
            </p:nvSpPr>
            <p:spPr bwMode="auto">
              <a:xfrm>
                <a:off x="2164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5" name="Line 11072"/>
              <p:cNvSpPr>
                <a:spLocks noChangeShapeType="1"/>
              </p:cNvSpPr>
              <p:nvPr/>
            </p:nvSpPr>
            <p:spPr bwMode="auto">
              <a:xfrm>
                <a:off x="2179" y="400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6" name="Line 11073"/>
              <p:cNvSpPr>
                <a:spLocks noChangeShapeType="1"/>
              </p:cNvSpPr>
              <p:nvPr/>
            </p:nvSpPr>
            <p:spPr bwMode="auto">
              <a:xfrm>
                <a:off x="2195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7" name="Line 11074"/>
              <p:cNvSpPr>
                <a:spLocks noChangeShapeType="1"/>
              </p:cNvSpPr>
              <p:nvPr/>
            </p:nvSpPr>
            <p:spPr bwMode="auto">
              <a:xfrm>
                <a:off x="2210" y="400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8" name="Line 11075"/>
              <p:cNvSpPr>
                <a:spLocks noChangeShapeType="1"/>
              </p:cNvSpPr>
              <p:nvPr/>
            </p:nvSpPr>
            <p:spPr bwMode="auto">
              <a:xfrm>
                <a:off x="2229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9" name="Line 11076"/>
              <p:cNvSpPr>
                <a:spLocks noChangeShapeType="1"/>
              </p:cNvSpPr>
              <p:nvPr/>
            </p:nvSpPr>
            <p:spPr bwMode="auto">
              <a:xfrm>
                <a:off x="2244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0" name="Line 11077"/>
              <p:cNvSpPr>
                <a:spLocks noChangeShapeType="1"/>
              </p:cNvSpPr>
              <p:nvPr/>
            </p:nvSpPr>
            <p:spPr bwMode="auto">
              <a:xfrm>
                <a:off x="225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1" name="Line 11078"/>
              <p:cNvSpPr>
                <a:spLocks noChangeShapeType="1"/>
              </p:cNvSpPr>
              <p:nvPr/>
            </p:nvSpPr>
            <p:spPr bwMode="auto">
              <a:xfrm>
                <a:off x="2274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2" name="Line 11079"/>
              <p:cNvSpPr>
                <a:spLocks noChangeShapeType="1"/>
              </p:cNvSpPr>
              <p:nvPr/>
            </p:nvSpPr>
            <p:spPr bwMode="auto">
              <a:xfrm>
                <a:off x="229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3" name="Line 11080"/>
              <p:cNvSpPr>
                <a:spLocks noChangeShapeType="1"/>
              </p:cNvSpPr>
              <p:nvPr/>
            </p:nvSpPr>
            <p:spPr bwMode="auto">
              <a:xfrm>
                <a:off x="230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4" name="Line 11081"/>
              <p:cNvSpPr>
                <a:spLocks noChangeShapeType="1"/>
              </p:cNvSpPr>
              <p:nvPr/>
            </p:nvSpPr>
            <p:spPr bwMode="auto">
              <a:xfrm>
                <a:off x="232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5" name="Line 11082"/>
              <p:cNvSpPr>
                <a:spLocks noChangeShapeType="1"/>
              </p:cNvSpPr>
              <p:nvPr/>
            </p:nvSpPr>
            <p:spPr bwMode="auto">
              <a:xfrm>
                <a:off x="2338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6" name="Line 11083"/>
              <p:cNvSpPr>
                <a:spLocks noChangeShapeType="1"/>
              </p:cNvSpPr>
              <p:nvPr/>
            </p:nvSpPr>
            <p:spPr bwMode="auto">
              <a:xfrm>
                <a:off x="2354" y="4013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7" name="Line 11084"/>
              <p:cNvSpPr>
                <a:spLocks noChangeShapeType="1"/>
              </p:cNvSpPr>
              <p:nvPr/>
            </p:nvSpPr>
            <p:spPr bwMode="auto">
              <a:xfrm>
                <a:off x="2372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8" name="Line 11085"/>
              <p:cNvSpPr>
                <a:spLocks noChangeShapeType="1"/>
              </p:cNvSpPr>
              <p:nvPr/>
            </p:nvSpPr>
            <p:spPr bwMode="auto">
              <a:xfrm>
                <a:off x="238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9" name="Line 11086"/>
              <p:cNvSpPr>
                <a:spLocks noChangeShapeType="1"/>
              </p:cNvSpPr>
              <p:nvPr/>
            </p:nvSpPr>
            <p:spPr bwMode="auto">
              <a:xfrm>
                <a:off x="240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0" name="Line 11087"/>
              <p:cNvSpPr>
                <a:spLocks noChangeShapeType="1"/>
              </p:cNvSpPr>
              <p:nvPr/>
            </p:nvSpPr>
            <p:spPr bwMode="auto">
              <a:xfrm>
                <a:off x="2418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1" name="Line 11088"/>
              <p:cNvSpPr>
                <a:spLocks noChangeShapeType="1"/>
              </p:cNvSpPr>
              <p:nvPr/>
            </p:nvSpPr>
            <p:spPr bwMode="auto">
              <a:xfrm flipV="1">
                <a:off x="2437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2" name="Line 11089"/>
              <p:cNvSpPr>
                <a:spLocks noChangeShapeType="1"/>
              </p:cNvSpPr>
              <p:nvPr/>
            </p:nvSpPr>
            <p:spPr bwMode="auto">
              <a:xfrm>
                <a:off x="2452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3" name="Line 11090"/>
              <p:cNvSpPr>
                <a:spLocks noChangeShapeType="1"/>
              </p:cNvSpPr>
              <p:nvPr/>
            </p:nvSpPr>
            <p:spPr bwMode="auto">
              <a:xfrm>
                <a:off x="246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4" name="Line 11091"/>
              <p:cNvSpPr>
                <a:spLocks noChangeShapeType="1"/>
              </p:cNvSpPr>
              <p:nvPr/>
            </p:nvSpPr>
            <p:spPr bwMode="auto">
              <a:xfrm>
                <a:off x="2482" y="4013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5" name="Line 11092"/>
              <p:cNvSpPr>
                <a:spLocks noChangeShapeType="1"/>
              </p:cNvSpPr>
              <p:nvPr/>
            </p:nvSpPr>
            <p:spPr bwMode="auto">
              <a:xfrm>
                <a:off x="250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6" name="Line 11093"/>
              <p:cNvSpPr>
                <a:spLocks noChangeShapeType="1"/>
              </p:cNvSpPr>
              <p:nvPr/>
            </p:nvSpPr>
            <p:spPr bwMode="auto">
              <a:xfrm>
                <a:off x="251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7" name="Line 11094"/>
              <p:cNvSpPr>
                <a:spLocks noChangeShapeType="1"/>
              </p:cNvSpPr>
              <p:nvPr/>
            </p:nvSpPr>
            <p:spPr bwMode="auto">
              <a:xfrm>
                <a:off x="2531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8" name="Line 11095"/>
              <p:cNvSpPr>
                <a:spLocks noChangeShapeType="1"/>
              </p:cNvSpPr>
              <p:nvPr/>
            </p:nvSpPr>
            <p:spPr bwMode="auto">
              <a:xfrm>
                <a:off x="2547" y="4018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9" name="Line 11096"/>
              <p:cNvSpPr>
                <a:spLocks noChangeShapeType="1"/>
              </p:cNvSpPr>
              <p:nvPr/>
            </p:nvSpPr>
            <p:spPr bwMode="auto">
              <a:xfrm>
                <a:off x="2565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0" name="Line 11097"/>
              <p:cNvSpPr>
                <a:spLocks noChangeShapeType="1"/>
              </p:cNvSpPr>
              <p:nvPr/>
            </p:nvSpPr>
            <p:spPr bwMode="auto">
              <a:xfrm>
                <a:off x="258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1" name="Line 11098"/>
              <p:cNvSpPr>
                <a:spLocks noChangeShapeType="1"/>
              </p:cNvSpPr>
              <p:nvPr/>
            </p:nvSpPr>
            <p:spPr bwMode="auto">
              <a:xfrm>
                <a:off x="259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2" name="Line 11099"/>
              <p:cNvSpPr>
                <a:spLocks noChangeShapeType="1"/>
              </p:cNvSpPr>
              <p:nvPr/>
            </p:nvSpPr>
            <p:spPr bwMode="auto">
              <a:xfrm>
                <a:off x="261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3" name="Line 11100"/>
              <p:cNvSpPr>
                <a:spLocks noChangeShapeType="1"/>
              </p:cNvSpPr>
              <p:nvPr/>
            </p:nvSpPr>
            <p:spPr bwMode="auto">
              <a:xfrm>
                <a:off x="262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4" name="Line 11101"/>
              <p:cNvSpPr>
                <a:spLocks noChangeShapeType="1"/>
              </p:cNvSpPr>
              <p:nvPr/>
            </p:nvSpPr>
            <p:spPr bwMode="auto">
              <a:xfrm>
                <a:off x="264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5" name="Line 11102"/>
              <p:cNvSpPr>
                <a:spLocks noChangeShapeType="1"/>
              </p:cNvSpPr>
              <p:nvPr/>
            </p:nvSpPr>
            <p:spPr bwMode="auto">
              <a:xfrm>
                <a:off x="266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6" name="Line 11103"/>
              <p:cNvSpPr>
                <a:spLocks noChangeShapeType="1"/>
              </p:cNvSpPr>
              <p:nvPr/>
            </p:nvSpPr>
            <p:spPr bwMode="auto">
              <a:xfrm>
                <a:off x="267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7" name="Line 11104"/>
              <p:cNvSpPr>
                <a:spLocks noChangeShapeType="1"/>
              </p:cNvSpPr>
              <p:nvPr/>
            </p:nvSpPr>
            <p:spPr bwMode="auto">
              <a:xfrm>
                <a:off x="2690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8" name="Line 11105"/>
              <p:cNvSpPr>
                <a:spLocks noChangeShapeType="1"/>
              </p:cNvSpPr>
              <p:nvPr/>
            </p:nvSpPr>
            <p:spPr bwMode="auto">
              <a:xfrm>
                <a:off x="270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9" name="Line 11106"/>
              <p:cNvSpPr>
                <a:spLocks noChangeShapeType="1"/>
              </p:cNvSpPr>
              <p:nvPr/>
            </p:nvSpPr>
            <p:spPr bwMode="auto">
              <a:xfrm flipV="1">
                <a:off x="2724" y="4013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0" name="Line 11107"/>
              <p:cNvSpPr>
                <a:spLocks noChangeShapeType="1"/>
              </p:cNvSpPr>
              <p:nvPr/>
            </p:nvSpPr>
            <p:spPr bwMode="auto">
              <a:xfrm>
                <a:off x="274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1" name="Line 11108"/>
              <p:cNvSpPr>
                <a:spLocks noChangeShapeType="1"/>
              </p:cNvSpPr>
              <p:nvPr/>
            </p:nvSpPr>
            <p:spPr bwMode="auto">
              <a:xfrm>
                <a:off x="2755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2" name="Line 11109"/>
              <p:cNvSpPr>
                <a:spLocks noChangeShapeType="1"/>
              </p:cNvSpPr>
              <p:nvPr/>
            </p:nvSpPr>
            <p:spPr bwMode="auto">
              <a:xfrm>
                <a:off x="277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3" name="Line 11110"/>
              <p:cNvSpPr>
                <a:spLocks noChangeShapeType="1"/>
              </p:cNvSpPr>
              <p:nvPr/>
            </p:nvSpPr>
            <p:spPr bwMode="auto">
              <a:xfrm>
                <a:off x="2789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4" name="Line 11111"/>
              <p:cNvSpPr>
                <a:spLocks noChangeShapeType="1"/>
              </p:cNvSpPr>
              <p:nvPr/>
            </p:nvSpPr>
            <p:spPr bwMode="auto">
              <a:xfrm>
                <a:off x="280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5" name="Line 11112"/>
              <p:cNvSpPr>
                <a:spLocks noChangeShapeType="1"/>
              </p:cNvSpPr>
              <p:nvPr/>
            </p:nvSpPr>
            <p:spPr bwMode="auto">
              <a:xfrm>
                <a:off x="281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6" name="Line 11113"/>
              <p:cNvSpPr>
                <a:spLocks noChangeShapeType="1"/>
              </p:cNvSpPr>
              <p:nvPr/>
            </p:nvSpPr>
            <p:spPr bwMode="auto">
              <a:xfrm>
                <a:off x="283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7" name="Line 11114"/>
              <p:cNvSpPr>
                <a:spLocks noChangeShapeType="1"/>
              </p:cNvSpPr>
              <p:nvPr/>
            </p:nvSpPr>
            <p:spPr bwMode="auto">
              <a:xfrm>
                <a:off x="285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8" name="Line 11115"/>
              <p:cNvSpPr>
                <a:spLocks noChangeShapeType="1"/>
              </p:cNvSpPr>
              <p:nvPr/>
            </p:nvSpPr>
            <p:spPr bwMode="auto">
              <a:xfrm>
                <a:off x="286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9" name="Line 11116"/>
              <p:cNvSpPr>
                <a:spLocks noChangeShapeType="1"/>
              </p:cNvSpPr>
              <p:nvPr/>
            </p:nvSpPr>
            <p:spPr bwMode="auto">
              <a:xfrm>
                <a:off x="2883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0" name="Line 11117"/>
              <p:cNvSpPr>
                <a:spLocks noChangeShapeType="1"/>
              </p:cNvSpPr>
              <p:nvPr/>
            </p:nvSpPr>
            <p:spPr bwMode="auto">
              <a:xfrm>
                <a:off x="2899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1" name="Line 11118"/>
              <p:cNvSpPr>
                <a:spLocks noChangeShapeType="1"/>
              </p:cNvSpPr>
              <p:nvPr/>
            </p:nvSpPr>
            <p:spPr bwMode="auto">
              <a:xfrm>
                <a:off x="291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2" name="Line 11119"/>
              <p:cNvSpPr>
                <a:spLocks noChangeShapeType="1"/>
              </p:cNvSpPr>
              <p:nvPr/>
            </p:nvSpPr>
            <p:spPr bwMode="auto">
              <a:xfrm flipV="1">
                <a:off x="2933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3" name="Line 11120"/>
              <p:cNvSpPr>
                <a:spLocks noChangeShapeType="1"/>
              </p:cNvSpPr>
              <p:nvPr/>
            </p:nvSpPr>
            <p:spPr bwMode="auto">
              <a:xfrm>
                <a:off x="294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4" name="Line 11121"/>
              <p:cNvSpPr>
                <a:spLocks noChangeShapeType="1"/>
              </p:cNvSpPr>
              <p:nvPr/>
            </p:nvSpPr>
            <p:spPr bwMode="auto">
              <a:xfrm>
                <a:off x="2963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5" name="Line 11122"/>
              <p:cNvSpPr>
                <a:spLocks noChangeShapeType="1"/>
              </p:cNvSpPr>
              <p:nvPr/>
            </p:nvSpPr>
            <p:spPr bwMode="auto">
              <a:xfrm>
                <a:off x="2982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6" name="Line 11123"/>
              <p:cNvSpPr>
                <a:spLocks noChangeShapeType="1"/>
              </p:cNvSpPr>
              <p:nvPr/>
            </p:nvSpPr>
            <p:spPr bwMode="auto">
              <a:xfrm>
                <a:off x="299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7" name="Line 11124"/>
              <p:cNvSpPr>
                <a:spLocks noChangeShapeType="1"/>
              </p:cNvSpPr>
              <p:nvPr/>
            </p:nvSpPr>
            <p:spPr bwMode="auto">
              <a:xfrm>
                <a:off x="301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130" name="Group 11326"/>
            <p:cNvGrpSpPr>
              <a:grpSpLocks/>
            </p:cNvGrpSpPr>
            <p:nvPr/>
          </p:nvGrpSpPr>
          <p:grpSpPr bwMode="auto">
            <a:xfrm>
              <a:off x="593" y="3930"/>
              <a:ext cx="2483" cy="88"/>
              <a:chOff x="593" y="3930"/>
              <a:chExt cx="2483" cy="88"/>
            </a:xfrm>
          </p:grpSpPr>
          <p:sp>
            <p:nvSpPr>
              <p:cNvPr id="15938" name="Line 11126"/>
              <p:cNvSpPr>
                <a:spLocks noChangeShapeType="1"/>
              </p:cNvSpPr>
              <p:nvPr/>
            </p:nvSpPr>
            <p:spPr bwMode="auto">
              <a:xfrm>
                <a:off x="3027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9" name="Line 11127"/>
              <p:cNvSpPr>
                <a:spLocks noChangeShapeType="1"/>
              </p:cNvSpPr>
              <p:nvPr/>
            </p:nvSpPr>
            <p:spPr bwMode="auto">
              <a:xfrm>
                <a:off x="304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0" name="Line 11128"/>
              <p:cNvSpPr>
                <a:spLocks noChangeShapeType="1"/>
              </p:cNvSpPr>
              <p:nvPr/>
            </p:nvSpPr>
            <p:spPr bwMode="auto">
              <a:xfrm>
                <a:off x="306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1" name="Line 11129"/>
              <p:cNvSpPr>
                <a:spLocks noChangeShapeType="1"/>
              </p:cNvSpPr>
              <p:nvPr/>
            </p:nvSpPr>
            <p:spPr bwMode="auto">
              <a:xfrm>
                <a:off x="593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2" name="Line 11130"/>
              <p:cNvSpPr>
                <a:spLocks noChangeShapeType="1"/>
              </p:cNvSpPr>
              <p:nvPr/>
            </p:nvSpPr>
            <p:spPr bwMode="auto">
              <a:xfrm>
                <a:off x="60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3" name="Line 11131"/>
              <p:cNvSpPr>
                <a:spLocks noChangeShapeType="1"/>
              </p:cNvSpPr>
              <p:nvPr/>
            </p:nvSpPr>
            <p:spPr bwMode="auto">
              <a:xfrm>
                <a:off x="62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4" name="Line 11132"/>
              <p:cNvSpPr>
                <a:spLocks noChangeShapeType="1"/>
              </p:cNvSpPr>
              <p:nvPr/>
            </p:nvSpPr>
            <p:spPr bwMode="auto">
              <a:xfrm>
                <a:off x="64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5" name="Line 11133"/>
              <p:cNvSpPr>
                <a:spLocks noChangeShapeType="1"/>
              </p:cNvSpPr>
              <p:nvPr/>
            </p:nvSpPr>
            <p:spPr bwMode="auto">
              <a:xfrm>
                <a:off x="65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6" name="Line 11134"/>
              <p:cNvSpPr>
                <a:spLocks noChangeShapeType="1"/>
              </p:cNvSpPr>
              <p:nvPr/>
            </p:nvSpPr>
            <p:spPr bwMode="auto">
              <a:xfrm>
                <a:off x="67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7" name="Line 11135"/>
              <p:cNvSpPr>
                <a:spLocks noChangeShapeType="1"/>
              </p:cNvSpPr>
              <p:nvPr/>
            </p:nvSpPr>
            <p:spPr bwMode="auto">
              <a:xfrm>
                <a:off x="68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8" name="Line 11136"/>
              <p:cNvSpPr>
                <a:spLocks noChangeShapeType="1"/>
              </p:cNvSpPr>
              <p:nvPr/>
            </p:nvSpPr>
            <p:spPr bwMode="auto">
              <a:xfrm>
                <a:off x="703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9" name="Line 11137"/>
              <p:cNvSpPr>
                <a:spLocks noChangeShapeType="1"/>
              </p:cNvSpPr>
              <p:nvPr/>
            </p:nvSpPr>
            <p:spPr bwMode="auto">
              <a:xfrm>
                <a:off x="72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0" name="Line 11138"/>
              <p:cNvSpPr>
                <a:spLocks noChangeShapeType="1"/>
              </p:cNvSpPr>
              <p:nvPr/>
            </p:nvSpPr>
            <p:spPr bwMode="auto">
              <a:xfrm>
                <a:off x="73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1" name="Line 11139"/>
              <p:cNvSpPr>
                <a:spLocks noChangeShapeType="1"/>
              </p:cNvSpPr>
              <p:nvPr/>
            </p:nvSpPr>
            <p:spPr bwMode="auto">
              <a:xfrm>
                <a:off x="752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2" name="Line 11140"/>
              <p:cNvSpPr>
                <a:spLocks noChangeShapeType="1"/>
              </p:cNvSpPr>
              <p:nvPr/>
            </p:nvSpPr>
            <p:spPr bwMode="auto">
              <a:xfrm>
                <a:off x="768" y="4018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3" name="Line 11141"/>
              <p:cNvSpPr>
                <a:spLocks noChangeShapeType="1"/>
              </p:cNvSpPr>
              <p:nvPr/>
            </p:nvSpPr>
            <p:spPr bwMode="auto">
              <a:xfrm>
                <a:off x="786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4" name="Line 11142"/>
              <p:cNvSpPr>
                <a:spLocks noChangeShapeType="1"/>
              </p:cNvSpPr>
              <p:nvPr/>
            </p:nvSpPr>
            <p:spPr bwMode="auto">
              <a:xfrm>
                <a:off x="80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5" name="Line 11143"/>
              <p:cNvSpPr>
                <a:spLocks noChangeShapeType="1"/>
              </p:cNvSpPr>
              <p:nvPr/>
            </p:nvSpPr>
            <p:spPr bwMode="auto">
              <a:xfrm>
                <a:off x="81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6" name="Line 11144"/>
              <p:cNvSpPr>
                <a:spLocks noChangeShapeType="1"/>
              </p:cNvSpPr>
              <p:nvPr/>
            </p:nvSpPr>
            <p:spPr bwMode="auto">
              <a:xfrm>
                <a:off x="832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7" name="Line 11145"/>
              <p:cNvSpPr>
                <a:spLocks noChangeShapeType="1"/>
              </p:cNvSpPr>
              <p:nvPr/>
            </p:nvSpPr>
            <p:spPr bwMode="auto">
              <a:xfrm>
                <a:off x="85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8" name="Line 11146"/>
              <p:cNvSpPr>
                <a:spLocks noChangeShapeType="1"/>
              </p:cNvSpPr>
              <p:nvPr/>
            </p:nvSpPr>
            <p:spPr bwMode="auto">
              <a:xfrm>
                <a:off x="86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9" name="Line 11147"/>
              <p:cNvSpPr>
                <a:spLocks noChangeShapeType="1"/>
              </p:cNvSpPr>
              <p:nvPr/>
            </p:nvSpPr>
            <p:spPr bwMode="auto">
              <a:xfrm>
                <a:off x="88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0" name="Line 11148"/>
              <p:cNvSpPr>
                <a:spLocks noChangeShapeType="1"/>
              </p:cNvSpPr>
              <p:nvPr/>
            </p:nvSpPr>
            <p:spPr bwMode="auto">
              <a:xfrm>
                <a:off x="89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1" name="Line 11149"/>
              <p:cNvSpPr>
                <a:spLocks noChangeShapeType="1"/>
              </p:cNvSpPr>
              <p:nvPr/>
            </p:nvSpPr>
            <p:spPr bwMode="auto">
              <a:xfrm>
                <a:off x="91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2" name="Line 11150"/>
              <p:cNvSpPr>
                <a:spLocks noChangeShapeType="1"/>
              </p:cNvSpPr>
              <p:nvPr/>
            </p:nvSpPr>
            <p:spPr bwMode="auto">
              <a:xfrm>
                <a:off x="93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3" name="Line 11151"/>
              <p:cNvSpPr>
                <a:spLocks noChangeShapeType="1"/>
              </p:cNvSpPr>
              <p:nvPr/>
            </p:nvSpPr>
            <p:spPr bwMode="auto">
              <a:xfrm>
                <a:off x="945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4" name="Line 11152"/>
              <p:cNvSpPr>
                <a:spLocks noChangeShapeType="1"/>
              </p:cNvSpPr>
              <p:nvPr/>
            </p:nvSpPr>
            <p:spPr bwMode="auto">
              <a:xfrm>
                <a:off x="96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5" name="Line 11153"/>
              <p:cNvSpPr>
                <a:spLocks noChangeShapeType="1"/>
              </p:cNvSpPr>
              <p:nvPr/>
            </p:nvSpPr>
            <p:spPr bwMode="auto">
              <a:xfrm>
                <a:off x="97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6" name="Line 11154"/>
              <p:cNvSpPr>
                <a:spLocks noChangeShapeType="1"/>
              </p:cNvSpPr>
              <p:nvPr/>
            </p:nvSpPr>
            <p:spPr bwMode="auto">
              <a:xfrm>
                <a:off x="99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7" name="Line 11155"/>
              <p:cNvSpPr>
                <a:spLocks noChangeShapeType="1"/>
              </p:cNvSpPr>
              <p:nvPr/>
            </p:nvSpPr>
            <p:spPr bwMode="auto">
              <a:xfrm>
                <a:off x="101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8" name="Line 11156"/>
              <p:cNvSpPr>
                <a:spLocks noChangeShapeType="1"/>
              </p:cNvSpPr>
              <p:nvPr/>
            </p:nvSpPr>
            <p:spPr bwMode="auto">
              <a:xfrm>
                <a:off x="102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9" name="Line 11157"/>
              <p:cNvSpPr>
                <a:spLocks noChangeShapeType="1"/>
              </p:cNvSpPr>
              <p:nvPr/>
            </p:nvSpPr>
            <p:spPr bwMode="auto">
              <a:xfrm>
                <a:off x="1040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0" name="Line 11158"/>
              <p:cNvSpPr>
                <a:spLocks noChangeShapeType="1"/>
              </p:cNvSpPr>
              <p:nvPr/>
            </p:nvSpPr>
            <p:spPr bwMode="auto">
              <a:xfrm>
                <a:off x="105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1" name="Line 11159"/>
              <p:cNvSpPr>
                <a:spLocks noChangeShapeType="1"/>
              </p:cNvSpPr>
              <p:nvPr/>
            </p:nvSpPr>
            <p:spPr bwMode="auto">
              <a:xfrm>
                <a:off x="107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2" name="Line 11160"/>
              <p:cNvSpPr>
                <a:spLocks noChangeShapeType="1"/>
              </p:cNvSpPr>
              <p:nvPr/>
            </p:nvSpPr>
            <p:spPr bwMode="auto">
              <a:xfrm>
                <a:off x="108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3" name="Line 11161"/>
              <p:cNvSpPr>
                <a:spLocks noChangeShapeType="1"/>
              </p:cNvSpPr>
              <p:nvPr/>
            </p:nvSpPr>
            <p:spPr bwMode="auto">
              <a:xfrm>
                <a:off x="110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4" name="Line 11162"/>
              <p:cNvSpPr>
                <a:spLocks noChangeShapeType="1"/>
              </p:cNvSpPr>
              <p:nvPr/>
            </p:nvSpPr>
            <p:spPr bwMode="auto">
              <a:xfrm>
                <a:off x="112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5" name="Line 11163"/>
              <p:cNvSpPr>
                <a:spLocks noChangeShapeType="1"/>
              </p:cNvSpPr>
              <p:nvPr/>
            </p:nvSpPr>
            <p:spPr bwMode="auto">
              <a:xfrm>
                <a:off x="1138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6" name="Line 11164"/>
              <p:cNvSpPr>
                <a:spLocks noChangeShapeType="1"/>
              </p:cNvSpPr>
              <p:nvPr/>
            </p:nvSpPr>
            <p:spPr bwMode="auto">
              <a:xfrm>
                <a:off x="115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7" name="Line 11165"/>
              <p:cNvSpPr>
                <a:spLocks noChangeShapeType="1"/>
              </p:cNvSpPr>
              <p:nvPr/>
            </p:nvSpPr>
            <p:spPr bwMode="auto">
              <a:xfrm>
                <a:off x="116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8" name="Line 11166"/>
              <p:cNvSpPr>
                <a:spLocks noChangeShapeType="1"/>
              </p:cNvSpPr>
              <p:nvPr/>
            </p:nvSpPr>
            <p:spPr bwMode="auto">
              <a:xfrm>
                <a:off x="118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9" name="Line 11167"/>
              <p:cNvSpPr>
                <a:spLocks noChangeShapeType="1"/>
              </p:cNvSpPr>
              <p:nvPr/>
            </p:nvSpPr>
            <p:spPr bwMode="auto">
              <a:xfrm>
                <a:off x="120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0" name="Line 11168"/>
              <p:cNvSpPr>
                <a:spLocks noChangeShapeType="1"/>
              </p:cNvSpPr>
              <p:nvPr/>
            </p:nvSpPr>
            <p:spPr bwMode="auto">
              <a:xfrm>
                <a:off x="121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1" name="Line 11169"/>
              <p:cNvSpPr>
                <a:spLocks noChangeShapeType="1"/>
              </p:cNvSpPr>
              <p:nvPr/>
            </p:nvSpPr>
            <p:spPr bwMode="auto">
              <a:xfrm>
                <a:off x="123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2" name="Line 11170"/>
              <p:cNvSpPr>
                <a:spLocks noChangeShapeType="1"/>
              </p:cNvSpPr>
              <p:nvPr/>
            </p:nvSpPr>
            <p:spPr bwMode="auto">
              <a:xfrm>
                <a:off x="1248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3" name="Line 11171"/>
              <p:cNvSpPr>
                <a:spLocks noChangeShapeType="1"/>
              </p:cNvSpPr>
              <p:nvPr/>
            </p:nvSpPr>
            <p:spPr bwMode="auto">
              <a:xfrm>
                <a:off x="126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4" name="Line 11172"/>
              <p:cNvSpPr>
                <a:spLocks noChangeShapeType="1"/>
              </p:cNvSpPr>
              <p:nvPr/>
            </p:nvSpPr>
            <p:spPr bwMode="auto">
              <a:xfrm>
                <a:off x="128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5" name="Line 11173"/>
              <p:cNvSpPr>
                <a:spLocks noChangeShapeType="1"/>
              </p:cNvSpPr>
              <p:nvPr/>
            </p:nvSpPr>
            <p:spPr bwMode="auto">
              <a:xfrm>
                <a:off x="1297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6" name="Line 11174"/>
              <p:cNvSpPr>
                <a:spLocks noChangeShapeType="1"/>
              </p:cNvSpPr>
              <p:nvPr/>
            </p:nvSpPr>
            <p:spPr bwMode="auto">
              <a:xfrm>
                <a:off x="1313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7" name="Line 11175"/>
              <p:cNvSpPr>
                <a:spLocks noChangeShapeType="1"/>
              </p:cNvSpPr>
              <p:nvPr/>
            </p:nvSpPr>
            <p:spPr bwMode="auto">
              <a:xfrm>
                <a:off x="133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8" name="Line 11176"/>
              <p:cNvSpPr>
                <a:spLocks noChangeShapeType="1"/>
              </p:cNvSpPr>
              <p:nvPr/>
            </p:nvSpPr>
            <p:spPr bwMode="auto">
              <a:xfrm>
                <a:off x="134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9" name="Line 11177"/>
              <p:cNvSpPr>
                <a:spLocks noChangeShapeType="1"/>
              </p:cNvSpPr>
              <p:nvPr/>
            </p:nvSpPr>
            <p:spPr bwMode="auto">
              <a:xfrm>
                <a:off x="136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0" name="Line 11178"/>
              <p:cNvSpPr>
                <a:spLocks noChangeShapeType="1"/>
              </p:cNvSpPr>
              <p:nvPr/>
            </p:nvSpPr>
            <p:spPr bwMode="auto">
              <a:xfrm>
                <a:off x="1377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1" name="Line 11179"/>
              <p:cNvSpPr>
                <a:spLocks noChangeShapeType="1"/>
              </p:cNvSpPr>
              <p:nvPr/>
            </p:nvSpPr>
            <p:spPr bwMode="auto">
              <a:xfrm>
                <a:off x="139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2" name="Line 11180"/>
              <p:cNvSpPr>
                <a:spLocks noChangeShapeType="1"/>
              </p:cNvSpPr>
              <p:nvPr/>
            </p:nvSpPr>
            <p:spPr bwMode="auto">
              <a:xfrm>
                <a:off x="141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3" name="Line 11181"/>
              <p:cNvSpPr>
                <a:spLocks noChangeShapeType="1"/>
              </p:cNvSpPr>
              <p:nvPr/>
            </p:nvSpPr>
            <p:spPr bwMode="auto">
              <a:xfrm>
                <a:off x="142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4" name="Line 11182"/>
              <p:cNvSpPr>
                <a:spLocks noChangeShapeType="1"/>
              </p:cNvSpPr>
              <p:nvPr/>
            </p:nvSpPr>
            <p:spPr bwMode="auto">
              <a:xfrm>
                <a:off x="144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" name="Line 11183"/>
              <p:cNvSpPr>
                <a:spLocks noChangeShapeType="1"/>
              </p:cNvSpPr>
              <p:nvPr/>
            </p:nvSpPr>
            <p:spPr bwMode="auto">
              <a:xfrm flipV="1">
                <a:off x="1456" y="4013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6" name="Line 11184"/>
              <p:cNvSpPr>
                <a:spLocks noChangeShapeType="1"/>
              </p:cNvSpPr>
              <p:nvPr/>
            </p:nvSpPr>
            <p:spPr bwMode="auto">
              <a:xfrm>
                <a:off x="1475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7" name="Line 11185"/>
              <p:cNvSpPr>
                <a:spLocks noChangeShapeType="1"/>
              </p:cNvSpPr>
              <p:nvPr/>
            </p:nvSpPr>
            <p:spPr bwMode="auto">
              <a:xfrm>
                <a:off x="149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8" name="Line 11186"/>
              <p:cNvSpPr>
                <a:spLocks noChangeShapeType="1"/>
              </p:cNvSpPr>
              <p:nvPr/>
            </p:nvSpPr>
            <p:spPr bwMode="auto">
              <a:xfrm>
                <a:off x="1506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9" name="Line 11187"/>
              <p:cNvSpPr>
                <a:spLocks noChangeShapeType="1"/>
              </p:cNvSpPr>
              <p:nvPr/>
            </p:nvSpPr>
            <p:spPr bwMode="auto">
              <a:xfrm>
                <a:off x="1521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0" name="Line 11188"/>
              <p:cNvSpPr>
                <a:spLocks noChangeShapeType="1"/>
              </p:cNvSpPr>
              <p:nvPr/>
            </p:nvSpPr>
            <p:spPr bwMode="auto">
              <a:xfrm>
                <a:off x="154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1" name="Line 11189"/>
              <p:cNvSpPr>
                <a:spLocks noChangeShapeType="1"/>
              </p:cNvSpPr>
              <p:nvPr/>
            </p:nvSpPr>
            <p:spPr bwMode="auto">
              <a:xfrm>
                <a:off x="155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2" name="Line 11190"/>
              <p:cNvSpPr>
                <a:spLocks noChangeShapeType="1"/>
              </p:cNvSpPr>
              <p:nvPr/>
            </p:nvSpPr>
            <p:spPr bwMode="auto">
              <a:xfrm>
                <a:off x="157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3" name="Line 11191"/>
              <p:cNvSpPr>
                <a:spLocks noChangeShapeType="1"/>
              </p:cNvSpPr>
              <p:nvPr/>
            </p:nvSpPr>
            <p:spPr bwMode="auto">
              <a:xfrm>
                <a:off x="1585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4" name="Line 11192"/>
              <p:cNvSpPr>
                <a:spLocks noChangeShapeType="1"/>
              </p:cNvSpPr>
              <p:nvPr/>
            </p:nvSpPr>
            <p:spPr bwMode="auto">
              <a:xfrm>
                <a:off x="1604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5" name="Line 11193"/>
              <p:cNvSpPr>
                <a:spLocks noChangeShapeType="1"/>
              </p:cNvSpPr>
              <p:nvPr/>
            </p:nvSpPr>
            <p:spPr bwMode="auto">
              <a:xfrm flipV="1">
                <a:off x="1619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6" name="Line 11194"/>
              <p:cNvSpPr>
                <a:spLocks noChangeShapeType="1"/>
              </p:cNvSpPr>
              <p:nvPr/>
            </p:nvSpPr>
            <p:spPr bwMode="auto">
              <a:xfrm>
                <a:off x="163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7" name="Line 11195"/>
              <p:cNvSpPr>
                <a:spLocks noChangeShapeType="1"/>
              </p:cNvSpPr>
              <p:nvPr/>
            </p:nvSpPr>
            <p:spPr bwMode="auto">
              <a:xfrm>
                <a:off x="1649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8" name="Line 11196"/>
              <p:cNvSpPr>
                <a:spLocks noChangeShapeType="1"/>
              </p:cNvSpPr>
              <p:nvPr/>
            </p:nvSpPr>
            <p:spPr bwMode="auto">
              <a:xfrm>
                <a:off x="1665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9" name="Line 11197"/>
              <p:cNvSpPr>
                <a:spLocks noChangeShapeType="1"/>
              </p:cNvSpPr>
              <p:nvPr/>
            </p:nvSpPr>
            <p:spPr bwMode="auto">
              <a:xfrm>
                <a:off x="168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0" name="Line 11198"/>
              <p:cNvSpPr>
                <a:spLocks noChangeShapeType="1"/>
              </p:cNvSpPr>
              <p:nvPr/>
            </p:nvSpPr>
            <p:spPr bwMode="auto">
              <a:xfrm flipV="1">
                <a:off x="1699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1" name="Line 11199"/>
              <p:cNvSpPr>
                <a:spLocks noChangeShapeType="1"/>
              </p:cNvSpPr>
              <p:nvPr/>
            </p:nvSpPr>
            <p:spPr bwMode="auto">
              <a:xfrm>
                <a:off x="1714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2" name="Line 11200"/>
              <p:cNvSpPr>
                <a:spLocks noChangeShapeType="1"/>
              </p:cNvSpPr>
              <p:nvPr/>
            </p:nvSpPr>
            <p:spPr bwMode="auto">
              <a:xfrm flipV="1">
                <a:off x="1729" y="400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3" name="Line 11201"/>
              <p:cNvSpPr>
                <a:spLocks noChangeShapeType="1"/>
              </p:cNvSpPr>
              <p:nvPr/>
            </p:nvSpPr>
            <p:spPr bwMode="auto">
              <a:xfrm flipV="1">
                <a:off x="1748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4" name="Line 11202"/>
              <p:cNvSpPr>
                <a:spLocks noChangeShapeType="1"/>
              </p:cNvSpPr>
              <p:nvPr/>
            </p:nvSpPr>
            <p:spPr bwMode="auto">
              <a:xfrm flipV="1">
                <a:off x="1763" y="3982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5" name="Line 11203"/>
              <p:cNvSpPr>
                <a:spLocks noChangeShapeType="1"/>
              </p:cNvSpPr>
              <p:nvPr/>
            </p:nvSpPr>
            <p:spPr bwMode="auto">
              <a:xfrm flipV="1">
                <a:off x="1778" y="3971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6" name="Line 11204"/>
              <p:cNvSpPr>
                <a:spLocks noChangeShapeType="1"/>
              </p:cNvSpPr>
              <p:nvPr/>
            </p:nvSpPr>
            <p:spPr bwMode="auto">
              <a:xfrm flipV="1">
                <a:off x="1793" y="3966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7" name="Line 11205"/>
              <p:cNvSpPr>
                <a:spLocks noChangeShapeType="1"/>
              </p:cNvSpPr>
              <p:nvPr/>
            </p:nvSpPr>
            <p:spPr bwMode="auto">
              <a:xfrm flipV="1">
                <a:off x="1812" y="3961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8" name="Line 11206"/>
              <p:cNvSpPr>
                <a:spLocks noChangeShapeType="1"/>
              </p:cNvSpPr>
              <p:nvPr/>
            </p:nvSpPr>
            <p:spPr bwMode="auto">
              <a:xfrm flipV="1">
                <a:off x="1827" y="3951"/>
                <a:ext cx="16" cy="1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9" name="Line 11207"/>
              <p:cNvSpPr>
                <a:spLocks noChangeShapeType="1"/>
              </p:cNvSpPr>
              <p:nvPr/>
            </p:nvSpPr>
            <p:spPr bwMode="auto">
              <a:xfrm flipV="1">
                <a:off x="1843" y="3935"/>
                <a:ext cx="15" cy="1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0" name="Line 11208"/>
              <p:cNvSpPr>
                <a:spLocks noChangeShapeType="1"/>
              </p:cNvSpPr>
              <p:nvPr/>
            </p:nvSpPr>
            <p:spPr bwMode="auto">
              <a:xfrm flipV="1">
                <a:off x="1858" y="393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1" name="Line 11209"/>
              <p:cNvSpPr>
                <a:spLocks noChangeShapeType="1"/>
              </p:cNvSpPr>
              <p:nvPr/>
            </p:nvSpPr>
            <p:spPr bwMode="auto">
              <a:xfrm>
                <a:off x="1877" y="3930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2" name="Line 11210"/>
              <p:cNvSpPr>
                <a:spLocks noChangeShapeType="1"/>
              </p:cNvSpPr>
              <p:nvPr/>
            </p:nvSpPr>
            <p:spPr bwMode="auto">
              <a:xfrm>
                <a:off x="1892" y="393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3" name="Line 11211"/>
              <p:cNvSpPr>
                <a:spLocks noChangeShapeType="1"/>
              </p:cNvSpPr>
              <p:nvPr/>
            </p:nvSpPr>
            <p:spPr bwMode="auto">
              <a:xfrm flipV="1">
                <a:off x="1907" y="3935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4" name="Line 11212"/>
              <p:cNvSpPr>
                <a:spLocks noChangeShapeType="1"/>
              </p:cNvSpPr>
              <p:nvPr/>
            </p:nvSpPr>
            <p:spPr bwMode="auto">
              <a:xfrm>
                <a:off x="1922" y="3935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5" name="Line 11213"/>
              <p:cNvSpPr>
                <a:spLocks noChangeShapeType="1"/>
              </p:cNvSpPr>
              <p:nvPr/>
            </p:nvSpPr>
            <p:spPr bwMode="auto">
              <a:xfrm>
                <a:off x="1937" y="3935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6" name="Line 11214"/>
              <p:cNvSpPr>
                <a:spLocks noChangeShapeType="1"/>
              </p:cNvSpPr>
              <p:nvPr/>
            </p:nvSpPr>
            <p:spPr bwMode="auto">
              <a:xfrm>
                <a:off x="1956" y="3941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7" name="Line 11215"/>
              <p:cNvSpPr>
                <a:spLocks noChangeShapeType="1"/>
              </p:cNvSpPr>
              <p:nvPr/>
            </p:nvSpPr>
            <p:spPr bwMode="auto">
              <a:xfrm>
                <a:off x="1971" y="3946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8" name="Line 11216"/>
              <p:cNvSpPr>
                <a:spLocks noChangeShapeType="1"/>
              </p:cNvSpPr>
              <p:nvPr/>
            </p:nvSpPr>
            <p:spPr bwMode="auto">
              <a:xfrm>
                <a:off x="1986" y="3956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9" name="Line 11217"/>
              <p:cNvSpPr>
                <a:spLocks noChangeShapeType="1"/>
              </p:cNvSpPr>
              <p:nvPr/>
            </p:nvSpPr>
            <p:spPr bwMode="auto">
              <a:xfrm>
                <a:off x="2001" y="3971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0" name="Line 11218"/>
              <p:cNvSpPr>
                <a:spLocks noChangeShapeType="1"/>
              </p:cNvSpPr>
              <p:nvPr/>
            </p:nvSpPr>
            <p:spPr bwMode="auto">
              <a:xfrm>
                <a:off x="2020" y="3977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1" name="Line 11219"/>
              <p:cNvSpPr>
                <a:spLocks noChangeShapeType="1"/>
              </p:cNvSpPr>
              <p:nvPr/>
            </p:nvSpPr>
            <p:spPr bwMode="auto">
              <a:xfrm>
                <a:off x="2036" y="398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2" name="Line 11220"/>
              <p:cNvSpPr>
                <a:spLocks noChangeShapeType="1"/>
              </p:cNvSpPr>
              <p:nvPr/>
            </p:nvSpPr>
            <p:spPr bwMode="auto">
              <a:xfrm>
                <a:off x="2051" y="398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3" name="Line 11221"/>
              <p:cNvSpPr>
                <a:spLocks noChangeShapeType="1"/>
              </p:cNvSpPr>
              <p:nvPr/>
            </p:nvSpPr>
            <p:spPr bwMode="auto">
              <a:xfrm>
                <a:off x="2066" y="399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4" name="Line 11222"/>
              <p:cNvSpPr>
                <a:spLocks noChangeShapeType="1"/>
              </p:cNvSpPr>
              <p:nvPr/>
            </p:nvSpPr>
            <p:spPr bwMode="auto">
              <a:xfrm>
                <a:off x="2085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5" name="Line 11223"/>
              <p:cNvSpPr>
                <a:spLocks noChangeShapeType="1"/>
              </p:cNvSpPr>
              <p:nvPr/>
            </p:nvSpPr>
            <p:spPr bwMode="auto">
              <a:xfrm>
                <a:off x="2100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6" name="Line 11224"/>
              <p:cNvSpPr>
                <a:spLocks noChangeShapeType="1"/>
              </p:cNvSpPr>
              <p:nvPr/>
            </p:nvSpPr>
            <p:spPr bwMode="auto">
              <a:xfrm>
                <a:off x="2115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7" name="Line 11225"/>
              <p:cNvSpPr>
                <a:spLocks noChangeShapeType="1"/>
              </p:cNvSpPr>
              <p:nvPr/>
            </p:nvSpPr>
            <p:spPr bwMode="auto">
              <a:xfrm>
                <a:off x="2130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8" name="Line 11226"/>
              <p:cNvSpPr>
                <a:spLocks noChangeShapeType="1"/>
              </p:cNvSpPr>
              <p:nvPr/>
            </p:nvSpPr>
            <p:spPr bwMode="auto">
              <a:xfrm>
                <a:off x="2145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9" name="Line 11227"/>
              <p:cNvSpPr>
                <a:spLocks noChangeShapeType="1"/>
              </p:cNvSpPr>
              <p:nvPr/>
            </p:nvSpPr>
            <p:spPr bwMode="auto">
              <a:xfrm>
                <a:off x="216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0" name="Line 11228"/>
              <p:cNvSpPr>
                <a:spLocks noChangeShapeType="1"/>
              </p:cNvSpPr>
              <p:nvPr/>
            </p:nvSpPr>
            <p:spPr bwMode="auto">
              <a:xfrm>
                <a:off x="2179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1" name="Line 11229"/>
              <p:cNvSpPr>
                <a:spLocks noChangeShapeType="1"/>
              </p:cNvSpPr>
              <p:nvPr/>
            </p:nvSpPr>
            <p:spPr bwMode="auto">
              <a:xfrm>
                <a:off x="219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2" name="Line 11230"/>
              <p:cNvSpPr>
                <a:spLocks noChangeShapeType="1"/>
              </p:cNvSpPr>
              <p:nvPr/>
            </p:nvSpPr>
            <p:spPr bwMode="auto">
              <a:xfrm>
                <a:off x="2210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3" name="Line 11231"/>
              <p:cNvSpPr>
                <a:spLocks noChangeShapeType="1"/>
              </p:cNvSpPr>
              <p:nvPr/>
            </p:nvSpPr>
            <p:spPr bwMode="auto">
              <a:xfrm>
                <a:off x="222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4" name="Line 11232"/>
              <p:cNvSpPr>
                <a:spLocks noChangeShapeType="1"/>
              </p:cNvSpPr>
              <p:nvPr/>
            </p:nvSpPr>
            <p:spPr bwMode="auto">
              <a:xfrm>
                <a:off x="224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5" name="Line 11233"/>
              <p:cNvSpPr>
                <a:spLocks noChangeShapeType="1"/>
              </p:cNvSpPr>
              <p:nvPr/>
            </p:nvSpPr>
            <p:spPr bwMode="auto">
              <a:xfrm>
                <a:off x="225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6" name="Line 11234"/>
              <p:cNvSpPr>
                <a:spLocks noChangeShapeType="1"/>
              </p:cNvSpPr>
              <p:nvPr/>
            </p:nvSpPr>
            <p:spPr bwMode="auto">
              <a:xfrm>
                <a:off x="2274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7" name="Line 11235"/>
              <p:cNvSpPr>
                <a:spLocks noChangeShapeType="1"/>
              </p:cNvSpPr>
              <p:nvPr/>
            </p:nvSpPr>
            <p:spPr bwMode="auto">
              <a:xfrm>
                <a:off x="229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8" name="Line 11236"/>
              <p:cNvSpPr>
                <a:spLocks noChangeShapeType="1"/>
              </p:cNvSpPr>
              <p:nvPr/>
            </p:nvSpPr>
            <p:spPr bwMode="auto">
              <a:xfrm>
                <a:off x="230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9" name="Line 11237"/>
              <p:cNvSpPr>
                <a:spLocks noChangeShapeType="1"/>
              </p:cNvSpPr>
              <p:nvPr/>
            </p:nvSpPr>
            <p:spPr bwMode="auto">
              <a:xfrm>
                <a:off x="232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0" name="Line 11238"/>
              <p:cNvSpPr>
                <a:spLocks noChangeShapeType="1"/>
              </p:cNvSpPr>
              <p:nvPr/>
            </p:nvSpPr>
            <p:spPr bwMode="auto">
              <a:xfrm>
                <a:off x="2338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1" name="Line 11239"/>
              <p:cNvSpPr>
                <a:spLocks noChangeShapeType="1"/>
              </p:cNvSpPr>
              <p:nvPr/>
            </p:nvSpPr>
            <p:spPr bwMode="auto">
              <a:xfrm>
                <a:off x="2354" y="4013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2" name="Line 11240"/>
              <p:cNvSpPr>
                <a:spLocks noChangeShapeType="1"/>
              </p:cNvSpPr>
              <p:nvPr/>
            </p:nvSpPr>
            <p:spPr bwMode="auto">
              <a:xfrm>
                <a:off x="2372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3" name="Line 11241"/>
              <p:cNvSpPr>
                <a:spLocks noChangeShapeType="1"/>
              </p:cNvSpPr>
              <p:nvPr/>
            </p:nvSpPr>
            <p:spPr bwMode="auto">
              <a:xfrm>
                <a:off x="238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4" name="Line 11242"/>
              <p:cNvSpPr>
                <a:spLocks noChangeShapeType="1"/>
              </p:cNvSpPr>
              <p:nvPr/>
            </p:nvSpPr>
            <p:spPr bwMode="auto">
              <a:xfrm>
                <a:off x="2403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5" name="Line 11243"/>
              <p:cNvSpPr>
                <a:spLocks noChangeShapeType="1"/>
              </p:cNvSpPr>
              <p:nvPr/>
            </p:nvSpPr>
            <p:spPr bwMode="auto">
              <a:xfrm>
                <a:off x="2418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6" name="Line 11244"/>
              <p:cNvSpPr>
                <a:spLocks noChangeShapeType="1"/>
              </p:cNvSpPr>
              <p:nvPr/>
            </p:nvSpPr>
            <p:spPr bwMode="auto">
              <a:xfrm>
                <a:off x="243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7" name="Line 11245"/>
              <p:cNvSpPr>
                <a:spLocks noChangeShapeType="1"/>
              </p:cNvSpPr>
              <p:nvPr/>
            </p:nvSpPr>
            <p:spPr bwMode="auto">
              <a:xfrm>
                <a:off x="245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8" name="Line 11246"/>
              <p:cNvSpPr>
                <a:spLocks noChangeShapeType="1"/>
              </p:cNvSpPr>
              <p:nvPr/>
            </p:nvSpPr>
            <p:spPr bwMode="auto">
              <a:xfrm>
                <a:off x="246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9" name="Line 11247"/>
              <p:cNvSpPr>
                <a:spLocks noChangeShapeType="1"/>
              </p:cNvSpPr>
              <p:nvPr/>
            </p:nvSpPr>
            <p:spPr bwMode="auto">
              <a:xfrm>
                <a:off x="2482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0" name="Line 11248"/>
              <p:cNvSpPr>
                <a:spLocks noChangeShapeType="1"/>
              </p:cNvSpPr>
              <p:nvPr/>
            </p:nvSpPr>
            <p:spPr bwMode="auto">
              <a:xfrm>
                <a:off x="250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1" name="Line 11249"/>
              <p:cNvSpPr>
                <a:spLocks noChangeShapeType="1"/>
              </p:cNvSpPr>
              <p:nvPr/>
            </p:nvSpPr>
            <p:spPr bwMode="auto">
              <a:xfrm>
                <a:off x="251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2" name="Line 11250"/>
              <p:cNvSpPr>
                <a:spLocks noChangeShapeType="1"/>
              </p:cNvSpPr>
              <p:nvPr/>
            </p:nvSpPr>
            <p:spPr bwMode="auto">
              <a:xfrm>
                <a:off x="2531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3" name="Line 11251"/>
              <p:cNvSpPr>
                <a:spLocks noChangeShapeType="1"/>
              </p:cNvSpPr>
              <p:nvPr/>
            </p:nvSpPr>
            <p:spPr bwMode="auto">
              <a:xfrm>
                <a:off x="2547" y="4018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4" name="Line 11252"/>
              <p:cNvSpPr>
                <a:spLocks noChangeShapeType="1"/>
              </p:cNvSpPr>
              <p:nvPr/>
            </p:nvSpPr>
            <p:spPr bwMode="auto">
              <a:xfrm>
                <a:off x="2565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5" name="Line 11253"/>
              <p:cNvSpPr>
                <a:spLocks noChangeShapeType="1"/>
              </p:cNvSpPr>
              <p:nvPr/>
            </p:nvSpPr>
            <p:spPr bwMode="auto">
              <a:xfrm>
                <a:off x="258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6" name="Line 11254"/>
              <p:cNvSpPr>
                <a:spLocks noChangeShapeType="1"/>
              </p:cNvSpPr>
              <p:nvPr/>
            </p:nvSpPr>
            <p:spPr bwMode="auto">
              <a:xfrm>
                <a:off x="259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7" name="Line 11255"/>
              <p:cNvSpPr>
                <a:spLocks noChangeShapeType="1"/>
              </p:cNvSpPr>
              <p:nvPr/>
            </p:nvSpPr>
            <p:spPr bwMode="auto">
              <a:xfrm>
                <a:off x="261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8" name="Line 11256"/>
              <p:cNvSpPr>
                <a:spLocks noChangeShapeType="1"/>
              </p:cNvSpPr>
              <p:nvPr/>
            </p:nvSpPr>
            <p:spPr bwMode="auto">
              <a:xfrm>
                <a:off x="262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9" name="Line 11257"/>
              <p:cNvSpPr>
                <a:spLocks noChangeShapeType="1"/>
              </p:cNvSpPr>
              <p:nvPr/>
            </p:nvSpPr>
            <p:spPr bwMode="auto">
              <a:xfrm>
                <a:off x="264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0" name="Line 11258"/>
              <p:cNvSpPr>
                <a:spLocks noChangeShapeType="1"/>
              </p:cNvSpPr>
              <p:nvPr/>
            </p:nvSpPr>
            <p:spPr bwMode="auto">
              <a:xfrm>
                <a:off x="266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1" name="Line 11259"/>
              <p:cNvSpPr>
                <a:spLocks noChangeShapeType="1"/>
              </p:cNvSpPr>
              <p:nvPr/>
            </p:nvSpPr>
            <p:spPr bwMode="auto">
              <a:xfrm>
                <a:off x="267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2" name="Line 11260"/>
              <p:cNvSpPr>
                <a:spLocks noChangeShapeType="1"/>
              </p:cNvSpPr>
              <p:nvPr/>
            </p:nvSpPr>
            <p:spPr bwMode="auto">
              <a:xfrm>
                <a:off x="2690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3" name="Line 11261"/>
              <p:cNvSpPr>
                <a:spLocks noChangeShapeType="1"/>
              </p:cNvSpPr>
              <p:nvPr/>
            </p:nvSpPr>
            <p:spPr bwMode="auto">
              <a:xfrm>
                <a:off x="270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4" name="Line 11262"/>
              <p:cNvSpPr>
                <a:spLocks noChangeShapeType="1"/>
              </p:cNvSpPr>
              <p:nvPr/>
            </p:nvSpPr>
            <p:spPr bwMode="auto">
              <a:xfrm>
                <a:off x="2724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5" name="Line 11263"/>
              <p:cNvSpPr>
                <a:spLocks noChangeShapeType="1"/>
              </p:cNvSpPr>
              <p:nvPr/>
            </p:nvSpPr>
            <p:spPr bwMode="auto">
              <a:xfrm>
                <a:off x="274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6" name="Line 11264"/>
              <p:cNvSpPr>
                <a:spLocks noChangeShapeType="1"/>
              </p:cNvSpPr>
              <p:nvPr/>
            </p:nvSpPr>
            <p:spPr bwMode="auto">
              <a:xfrm>
                <a:off x="2755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7" name="Line 11265"/>
              <p:cNvSpPr>
                <a:spLocks noChangeShapeType="1"/>
              </p:cNvSpPr>
              <p:nvPr/>
            </p:nvSpPr>
            <p:spPr bwMode="auto">
              <a:xfrm>
                <a:off x="277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8" name="Line 11266"/>
              <p:cNvSpPr>
                <a:spLocks noChangeShapeType="1"/>
              </p:cNvSpPr>
              <p:nvPr/>
            </p:nvSpPr>
            <p:spPr bwMode="auto">
              <a:xfrm>
                <a:off x="278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9" name="Line 11267"/>
              <p:cNvSpPr>
                <a:spLocks noChangeShapeType="1"/>
              </p:cNvSpPr>
              <p:nvPr/>
            </p:nvSpPr>
            <p:spPr bwMode="auto">
              <a:xfrm>
                <a:off x="280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0" name="Line 11268"/>
              <p:cNvSpPr>
                <a:spLocks noChangeShapeType="1"/>
              </p:cNvSpPr>
              <p:nvPr/>
            </p:nvSpPr>
            <p:spPr bwMode="auto">
              <a:xfrm>
                <a:off x="281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1" name="Line 11269"/>
              <p:cNvSpPr>
                <a:spLocks noChangeShapeType="1"/>
              </p:cNvSpPr>
              <p:nvPr/>
            </p:nvSpPr>
            <p:spPr bwMode="auto">
              <a:xfrm>
                <a:off x="283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2" name="Line 11270"/>
              <p:cNvSpPr>
                <a:spLocks noChangeShapeType="1"/>
              </p:cNvSpPr>
              <p:nvPr/>
            </p:nvSpPr>
            <p:spPr bwMode="auto">
              <a:xfrm>
                <a:off x="285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3" name="Line 11271"/>
              <p:cNvSpPr>
                <a:spLocks noChangeShapeType="1"/>
              </p:cNvSpPr>
              <p:nvPr/>
            </p:nvSpPr>
            <p:spPr bwMode="auto">
              <a:xfrm>
                <a:off x="286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4" name="Line 11272"/>
              <p:cNvSpPr>
                <a:spLocks noChangeShapeType="1"/>
              </p:cNvSpPr>
              <p:nvPr/>
            </p:nvSpPr>
            <p:spPr bwMode="auto">
              <a:xfrm>
                <a:off x="2883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5" name="Line 11273"/>
              <p:cNvSpPr>
                <a:spLocks noChangeShapeType="1"/>
              </p:cNvSpPr>
              <p:nvPr/>
            </p:nvSpPr>
            <p:spPr bwMode="auto">
              <a:xfrm>
                <a:off x="2899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6" name="Line 11274"/>
              <p:cNvSpPr>
                <a:spLocks noChangeShapeType="1"/>
              </p:cNvSpPr>
              <p:nvPr/>
            </p:nvSpPr>
            <p:spPr bwMode="auto">
              <a:xfrm>
                <a:off x="291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7" name="Line 11275"/>
              <p:cNvSpPr>
                <a:spLocks noChangeShapeType="1"/>
              </p:cNvSpPr>
              <p:nvPr/>
            </p:nvSpPr>
            <p:spPr bwMode="auto">
              <a:xfrm>
                <a:off x="293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8" name="Line 11276"/>
              <p:cNvSpPr>
                <a:spLocks noChangeShapeType="1"/>
              </p:cNvSpPr>
              <p:nvPr/>
            </p:nvSpPr>
            <p:spPr bwMode="auto">
              <a:xfrm>
                <a:off x="294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9" name="Line 11277"/>
              <p:cNvSpPr>
                <a:spLocks noChangeShapeType="1"/>
              </p:cNvSpPr>
              <p:nvPr/>
            </p:nvSpPr>
            <p:spPr bwMode="auto">
              <a:xfrm>
                <a:off x="2963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0" name="Line 11278"/>
              <p:cNvSpPr>
                <a:spLocks noChangeShapeType="1"/>
              </p:cNvSpPr>
              <p:nvPr/>
            </p:nvSpPr>
            <p:spPr bwMode="auto">
              <a:xfrm>
                <a:off x="298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1" name="Line 11279"/>
              <p:cNvSpPr>
                <a:spLocks noChangeShapeType="1"/>
              </p:cNvSpPr>
              <p:nvPr/>
            </p:nvSpPr>
            <p:spPr bwMode="auto">
              <a:xfrm>
                <a:off x="299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2" name="Line 11280"/>
              <p:cNvSpPr>
                <a:spLocks noChangeShapeType="1"/>
              </p:cNvSpPr>
              <p:nvPr/>
            </p:nvSpPr>
            <p:spPr bwMode="auto">
              <a:xfrm>
                <a:off x="301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3" name="Line 11281"/>
              <p:cNvSpPr>
                <a:spLocks noChangeShapeType="1"/>
              </p:cNvSpPr>
              <p:nvPr/>
            </p:nvSpPr>
            <p:spPr bwMode="auto">
              <a:xfrm>
                <a:off x="3027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4" name="Line 11282"/>
              <p:cNvSpPr>
                <a:spLocks noChangeShapeType="1"/>
              </p:cNvSpPr>
              <p:nvPr/>
            </p:nvSpPr>
            <p:spPr bwMode="auto">
              <a:xfrm>
                <a:off x="304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5" name="Line 11283"/>
              <p:cNvSpPr>
                <a:spLocks noChangeShapeType="1"/>
              </p:cNvSpPr>
              <p:nvPr/>
            </p:nvSpPr>
            <p:spPr bwMode="auto">
              <a:xfrm>
                <a:off x="306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6" name="Line 11284"/>
              <p:cNvSpPr>
                <a:spLocks noChangeShapeType="1"/>
              </p:cNvSpPr>
              <p:nvPr/>
            </p:nvSpPr>
            <p:spPr bwMode="auto">
              <a:xfrm>
                <a:off x="593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7" name="Line 11285"/>
              <p:cNvSpPr>
                <a:spLocks noChangeShapeType="1"/>
              </p:cNvSpPr>
              <p:nvPr/>
            </p:nvSpPr>
            <p:spPr bwMode="auto">
              <a:xfrm>
                <a:off x="60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8" name="Line 11286"/>
              <p:cNvSpPr>
                <a:spLocks noChangeShapeType="1"/>
              </p:cNvSpPr>
              <p:nvPr/>
            </p:nvSpPr>
            <p:spPr bwMode="auto">
              <a:xfrm>
                <a:off x="62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9" name="Line 11287"/>
              <p:cNvSpPr>
                <a:spLocks noChangeShapeType="1"/>
              </p:cNvSpPr>
              <p:nvPr/>
            </p:nvSpPr>
            <p:spPr bwMode="auto">
              <a:xfrm flipV="1">
                <a:off x="643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0" name="Line 11288"/>
              <p:cNvSpPr>
                <a:spLocks noChangeShapeType="1"/>
              </p:cNvSpPr>
              <p:nvPr/>
            </p:nvSpPr>
            <p:spPr bwMode="auto">
              <a:xfrm>
                <a:off x="65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1" name="Line 11289"/>
              <p:cNvSpPr>
                <a:spLocks noChangeShapeType="1"/>
              </p:cNvSpPr>
              <p:nvPr/>
            </p:nvSpPr>
            <p:spPr bwMode="auto">
              <a:xfrm>
                <a:off x="673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2" name="Line 11290"/>
              <p:cNvSpPr>
                <a:spLocks noChangeShapeType="1"/>
              </p:cNvSpPr>
              <p:nvPr/>
            </p:nvSpPr>
            <p:spPr bwMode="auto">
              <a:xfrm>
                <a:off x="68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3" name="Line 11291"/>
              <p:cNvSpPr>
                <a:spLocks noChangeShapeType="1"/>
              </p:cNvSpPr>
              <p:nvPr/>
            </p:nvSpPr>
            <p:spPr bwMode="auto">
              <a:xfrm>
                <a:off x="703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4" name="Line 11292"/>
              <p:cNvSpPr>
                <a:spLocks noChangeShapeType="1"/>
              </p:cNvSpPr>
              <p:nvPr/>
            </p:nvSpPr>
            <p:spPr bwMode="auto">
              <a:xfrm flipV="1">
                <a:off x="722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5" name="Line 11293"/>
              <p:cNvSpPr>
                <a:spLocks noChangeShapeType="1"/>
              </p:cNvSpPr>
              <p:nvPr/>
            </p:nvSpPr>
            <p:spPr bwMode="auto">
              <a:xfrm>
                <a:off x="73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6" name="Line 11294"/>
              <p:cNvSpPr>
                <a:spLocks noChangeShapeType="1"/>
              </p:cNvSpPr>
              <p:nvPr/>
            </p:nvSpPr>
            <p:spPr bwMode="auto">
              <a:xfrm>
                <a:off x="752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7" name="Line 11295"/>
              <p:cNvSpPr>
                <a:spLocks noChangeShapeType="1"/>
              </p:cNvSpPr>
              <p:nvPr/>
            </p:nvSpPr>
            <p:spPr bwMode="auto">
              <a:xfrm>
                <a:off x="768" y="4013"/>
                <a:ext cx="1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8" name="Line 11296"/>
              <p:cNvSpPr>
                <a:spLocks noChangeShapeType="1"/>
              </p:cNvSpPr>
              <p:nvPr/>
            </p:nvSpPr>
            <p:spPr bwMode="auto">
              <a:xfrm>
                <a:off x="786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9" name="Line 11297"/>
              <p:cNvSpPr>
                <a:spLocks noChangeShapeType="1"/>
              </p:cNvSpPr>
              <p:nvPr/>
            </p:nvSpPr>
            <p:spPr bwMode="auto">
              <a:xfrm>
                <a:off x="80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0" name="Line 11298"/>
              <p:cNvSpPr>
                <a:spLocks noChangeShapeType="1"/>
              </p:cNvSpPr>
              <p:nvPr/>
            </p:nvSpPr>
            <p:spPr bwMode="auto">
              <a:xfrm flipV="1">
                <a:off x="817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1" name="Line 11299"/>
              <p:cNvSpPr>
                <a:spLocks noChangeShapeType="1"/>
              </p:cNvSpPr>
              <p:nvPr/>
            </p:nvSpPr>
            <p:spPr bwMode="auto">
              <a:xfrm>
                <a:off x="832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2" name="Line 11300"/>
              <p:cNvSpPr>
                <a:spLocks noChangeShapeType="1"/>
              </p:cNvSpPr>
              <p:nvPr/>
            </p:nvSpPr>
            <p:spPr bwMode="auto">
              <a:xfrm>
                <a:off x="85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3" name="Line 11301"/>
              <p:cNvSpPr>
                <a:spLocks noChangeShapeType="1"/>
              </p:cNvSpPr>
              <p:nvPr/>
            </p:nvSpPr>
            <p:spPr bwMode="auto">
              <a:xfrm>
                <a:off x="866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4" name="Line 11302"/>
              <p:cNvSpPr>
                <a:spLocks noChangeShapeType="1"/>
              </p:cNvSpPr>
              <p:nvPr/>
            </p:nvSpPr>
            <p:spPr bwMode="auto">
              <a:xfrm>
                <a:off x="88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5" name="Line 11303"/>
              <p:cNvSpPr>
                <a:spLocks noChangeShapeType="1"/>
              </p:cNvSpPr>
              <p:nvPr/>
            </p:nvSpPr>
            <p:spPr bwMode="auto">
              <a:xfrm>
                <a:off x="896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6" name="Line 11304"/>
              <p:cNvSpPr>
                <a:spLocks noChangeShapeType="1"/>
              </p:cNvSpPr>
              <p:nvPr/>
            </p:nvSpPr>
            <p:spPr bwMode="auto">
              <a:xfrm>
                <a:off x="91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7" name="Line 11305"/>
              <p:cNvSpPr>
                <a:spLocks noChangeShapeType="1"/>
              </p:cNvSpPr>
              <p:nvPr/>
            </p:nvSpPr>
            <p:spPr bwMode="auto">
              <a:xfrm>
                <a:off x="93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8" name="Line 11306"/>
              <p:cNvSpPr>
                <a:spLocks noChangeShapeType="1"/>
              </p:cNvSpPr>
              <p:nvPr/>
            </p:nvSpPr>
            <p:spPr bwMode="auto">
              <a:xfrm>
                <a:off x="945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9" name="Line 11307"/>
              <p:cNvSpPr>
                <a:spLocks noChangeShapeType="1"/>
              </p:cNvSpPr>
              <p:nvPr/>
            </p:nvSpPr>
            <p:spPr bwMode="auto">
              <a:xfrm>
                <a:off x="96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0" name="Line 11308"/>
              <p:cNvSpPr>
                <a:spLocks noChangeShapeType="1"/>
              </p:cNvSpPr>
              <p:nvPr/>
            </p:nvSpPr>
            <p:spPr bwMode="auto">
              <a:xfrm>
                <a:off x="976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1" name="Line 11309"/>
              <p:cNvSpPr>
                <a:spLocks noChangeShapeType="1"/>
              </p:cNvSpPr>
              <p:nvPr/>
            </p:nvSpPr>
            <p:spPr bwMode="auto">
              <a:xfrm>
                <a:off x="99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2" name="Line 11310"/>
              <p:cNvSpPr>
                <a:spLocks noChangeShapeType="1"/>
              </p:cNvSpPr>
              <p:nvPr/>
            </p:nvSpPr>
            <p:spPr bwMode="auto">
              <a:xfrm>
                <a:off x="101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3" name="Line 11311"/>
              <p:cNvSpPr>
                <a:spLocks noChangeShapeType="1"/>
              </p:cNvSpPr>
              <p:nvPr/>
            </p:nvSpPr>
            <p:spPr bwMode="auto">
              <a:xfrm>
                <a:off x="102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4" name="Line 11312"/>
              <p:cNvSpPr>
                <a:spLocks noChangeShapeType="1"/>
              </p:cNvSpPr>
              <p:nvPr/>
            </p:nvSpPr>
            <p:spPr bwMode="auto">
              <a:xfrm>
                <a:off x="1040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5" name="Line 11313"/>
              <p:cNvSpPr>
                <a:spLocks noChangeShapeType="1"/>
              </p:cNvSpPr>
              <p:nvPr/>
            </p:nvSpPr>
            <p:spPr bwMode="auto">
              <a:xfrm>
                <a:off x="105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6" name="Line 11314"/>
              <p:cNvSpPr>
                <a:spLocks noChangeShapeType="1"/>
              </p:cNvSpPr>
              <p:nvPr/>
            </p:nvSpPr>
            <p:spPr bwMode="auto">
              <a:xfrm>
                <a:off x="107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7" name="Line 11315"/>
              <p:cNvSpPr>
                <a:spLocks noChangeShapeType="1"/>
              </p:cNvSpPr>
              <p:nvPr/>
            </p:nvSpPr>
            <p:spPr bwMode="auto">
              <a:xfrm>
                <a:off x="108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8" name="Line 11316"/>
              <p:cNvSpPr>
                <a:spLocks noChangeShapeType="1"/>
              </p:cNvSpPr>
              <p:nvPr/>
            </p:nvSpPr>
            <p:spPr bwMode="auto">
              <a:xfrm>
                <a:off x="1104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9" name="Line 11317"/>
              <p:cNvSpPr>
                <a:spLocks noChangeShapeType="1"/>
              </p:cNvSpPr>
              <p:nvPr/>
            </p:nvSpPr>
            <p:spPr bwMode="auto">
              <a:xfrm>
                <a:off x="112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0" name="Line 11318"/>
              <p:cNvSpPr>
                <a:spLocks noChangeShapeType="1"/>
              </p:cNvSpPr>
              <p:nvPr/>
            </p:nvSpPr>
            <p:spPr bwMode="auto">
              <a:xfrm>
                <a:off x="1138" y="4013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1" name="Line 11319"/>
              <p:cNvSpPr>
                <a:spLocks noChangeShapeType="1"/>
              </p:cNvSpPr>
              <p:nvPr/>
            </p:nvSpPr>
            <p:spPr bwMode="auto">
              <a:xfrm>
                <a:off x="115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2" name="Line 11320"/>
              <p:cNvSpPr>
                <a:spLocks noChangeShapeType="1"/>
              </p:cNvSpPr>
              <p:nvPr/>
            </p:nvSpPr>
            <p:spPr bwMode="auto">
              <a:xfrm>
                <a:off x="116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3" name="Line 11321"/>
              <p:cNvSpPr>
                <a:spLocks noChangeShapeType="1"/>
              </p:cNvSpPr>
              <p:nvPr/>
            </p:nvSpPr>
            <p:spPr bwMode="auto">
              <a:xfrm>
                <a:off x="118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4" name="Line 11322"/>
              <p:cNvSpPr>
                <a:spLocks noChangeShapeType="1"/>
              </p:cNvSpPr>
              <p:nvPr/>
            </p:nvSpPr>
            <p:spPr bwMode="auto">
              <a:xfrm>
                <a:off x="120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5" name="Line 11323"/>
              <p:cNvSpPr>
                <a:spLocks noChangeShapeType="1"/>
              </p:cNvSpPr>
              <p:nvPr/>
            </p:nvSpPr>
            <p:spPr bwMode="auto">
              <a:xfrm>
                <a:off x="121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6" name="Line 11324"/>
              <p:cNvSpPr>
                <a:spLocks noChangeShapeType="1"/>
              </p:cNvSpPr>
              <p:nvPr/>
            </p:nvSpPr>
            <p:spPr bwMode="auto">
              <a:xfrm>
                <a:off x="123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7" name="Line 11325"/>
              <p:cNvSpPr>
                <a:spLocks noChangeShapeType="1"/>
              </p:cNvSpPr>
              <p:nvPr/>
            </p:nvSpPr>
            <p:spPr bwMode="auto">
              <a:xfrm>
                <a:off x="1248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131" name="Group 11527"/>
            <p:cNvGrpSpPr>
              <a:grpSpLocks/>
            </p:cNvGrpSpPr>
            <p:nvPr/>
          </p:nvGrpSpPr>
          <p:grpSpPr bwMode="auto">
            <a:xfrm>
              <a:off x="593" y="3730"/>
              <a:ext cx="2483" cy="288"/>
              <a:chOff x="593" y="3730"/>
              <a:chExt cx="2483" cy="288"/>
            </a:xfrm>
          </p:grpSpPr>
          <p:sp>
            <p:nvSpPr>
              <p:cNvPr id="15738" name="Line 11327"/>
              <p:cNvSpPr>
                <a:spLocks noChangeShapeType="1"/>
              </p:cNvSpPr>
              <p:nvPr/>
            </p:nvSpPr>
            <p:spPr bwMode="auto">
              <a:xfrm>
                <a:off x="126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9" name="Line 11328"/>
              <p:cNvSpPr>
                <a:spLocks noChangeShapeType="1"/>
              </p:cNvSpPr>
              <p:nvPr/>
            </p:nvSpPr>
            <p:spPr bwMode="auto">
              <a:xfrm>
                <a:off x="128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0" name="Line 11329"/>
              <p:cNvSpPr>
                <a:spLocks noChangeShapeType="1"/>
              </p:cNvSpPr>
              <p:nvPr/>
            </p:nvSpPr>
            <p:spPr bwMode="auto">
              <a:xfrm>
                <a:off x="1297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1" name="Line 11330"/>
              <p:cNvSpPr>
                <a:spLocks noChangeShapeType="1"/>
              </p:cNvSpPr>
              <p:nvPr/>
            </p:nvSpPr>
            <p:spPr bwMode="auto">
              <a:xfrm>
                <a:off x="1313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2" name="Line 11331"/>
              <p:cNvSpPr>
                <a:spLocks noChangeShapeType="1"/>
              </p:cNvSpPr>
              <p:nvPr/>
            </p:nvSpPr>
            <p:spPr bwMode="auto">
              <a:xfrm>
                <a:off x="133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3" name="Line 11332"/>
              <p:cNvSpPr>
                <a:spLocks noChangeShapeType="1"/>
              </p:cNvSpPr>
              <p:nvPr/>
            </p:nvSpPr>
            <p:spPr bwMode="auto">
              <a:xfrm>
                <a:off x="134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4" name="Line 11333"/>
              <p:cNvSpPr>
                <a:spLocks noChangeShapeType="1"/>
              </p:cNvSpPr>
              <p:nvPr/>
            </p:nvSpPr>
            <p:spPr bwMode="auto">
              <a:xfrm>
                <a:off x="136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5" name="Line 11334"/>
              <p:cNvSpPr>
                <a:spLocks noChangeShapeType="1"/>
              </p:cNvSpPr>
              <p:nvPr/>
            </p:nvSpPr>
            <p:spPr bwMode="auto">
              <a:xfrm>
                <a:off x="1377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6" name="Line 11335"/>
              <p:cNvSpPr>
                <a:spLocks noChangeShapeType="1"/>
              </p:cNvSpPr>
              <p:nvPr/>
            </p:nvSpPr>
            <p:spPr bwMode="auto">
              <a:xfrm>
                <a:off x="139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7" name="Line 11336"/>
              <p:cNvSpPr>
                <a:spLocks noChangeShapeType="1"/>
              </p:cNvSpPr>
              <p:nvPr/>
            </p:nvSpPr>
            <p:spPr bwMode="auto">
              <a:xfrm>
                <a:off x="141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8" name="Line 11337"/>
              <p:cNvSpPr>
                <a:spLocks noChangeShapeType="1"/>
              </p:cNvSpPr>
              <p:nvPr/>
            </p:nvSpPr>
            <p:spPr bwMode="auto">
              <a:xfrm flipV="1">
                <a:off x="1426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9" name="Line 11338"/>
              <p:cNvSpPr>
                <a:spLocks noChangeShapeType="1"/>
              </p:cNvSpPr>
              <p:nvPr/>
            </p:nvSpPr>
            <p:spPr bwMode="auto">
              <a:xfrm>
                <a:off x="144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0" name="Line 11339"/>
              <p:cNvSpPr>
                <a:spLocks noChangeShapeType="1"/>
              </p:cNvSpPr>
              <p:nvPr/>
            </p:nvSpPr>
            <p:spPr bwMode="auto">
              <a:xfrm>
                <a:off x="1456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1" name="Line 11340"/>
              <p:cNvSpPr>
                <a:spLocks noChangeShapeType="1"/>
              </p:cNvSpPr>
              <p:nvPr/>
            </p:nvSpPr>
            <p:spPr bwMode="auto">
              <a:xfrm>
                <a:off x="1475" y="4013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2" name="Line 11341"/>
              <p:cNvSpPr>
                <a:spLocks noChangeShapeType="1"/>
              </p:cNvSpPr>
              <p:nvPr/>
            </p:nvSpPr>
            <p:spPr bwMode="auto">
              <a:xfrm>
                <a:off x="149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3" name="Line 11342"/>
              <p:cNvSpPr>
                <a:spLocks noChangeShapeType="1"/>
              </p:cNvSpPr>
              <p:nvPr/>
            </p:nvSpPr>
            <p:spPr bwMode="auto">
              <a:xfrm>
                <a:off x="150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4" name="Line 11343"/>
              <p:cNvSpPr>
                <a:spLocks noChangeShapeType="1"/>
              </p:cNvSpPr>
              <p:nvPr/>
            </p:nvSpPr>
            <p:spPr bwMode="auto">
              <a:xfrm flipV="1">
                <a:off x="1521" y="4013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5" name="Line 11344"/>
              <p:cNvSpPr>
                <a:spLocks noChangeShapeType="1"/>
              </p:cNvSpPr>
              <p:nvPr/>
            </p:nvSpPr>
            <p:spPr bwMode="auto">
              <a:xfrm>
                <a:off x="154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6" name="Line 11345"/>
              <p:cNvSpPr>
                <a:spLocks noChangeShapeType="1"/>
              </p:cNvSpPr>
              <p:nvPr/>
            </p:nvSpPr>
            <p:spPr bwMode="auto">
              <a:xfrm>
                <a:off x="155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7" name="Line 11346"/>
              <p:cNvSpPr>
                <a:spLocks noChangeShapeType="1"/>
              </p:cNvSpPr>
              <p:nvPr/>
            </p:nvSpPr>
            <p:spPr bwMode="auto">
              <a:xfrm>
                <a:off x="157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8" name="Line 11347"/>
              <p:cNvSpPr>
                <a:spLocks noChangeShapeType="1"/>
              </p:cNvSpPr>
              <p:nvPr/>
            </p:nvSpPr>
            <p:spPr bwMode="auto">
              <a:xfrm>
                <a:off x="1585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9" name="Line 11348"/>
              <p:cNvSpPr>
                <a:spLocks noChangeShapeType="1"/>
              </p:cNvSpPr>
              <p:nvPr/>
            </p:nvSpPr>
            <p:spPr bwMode="auto">
              <a:xfrm flipV="1">
                <a:off x="1604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0" name="Line 11349"/>
              <p:cNvSpPr>
                <a:spLocks noChangeShapeType="1"/>
              </p:cNvSpPr>
              <p:nvPr/>
            </p:nvSpPr>
            <p:spPr bwMode="auto">
              <a:xfrm>
                <a:off x="1619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1" name="Line 11350"/>
              <p:cNvSpPr>
                <a:spLocks noChangeShapeType="1"/>
              </p:cNvSpPr>
              <p:nvPr/>
            </p:nvSpPr>
            <p:spPr bwMode="auto">
              <a:xfrm>
                <a:off x="1634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2" name="Line 11351"/>
              <p:cNvSpPr>
                <a:spLocks noChangeShapeType="1"/>
              </p:cNvSpPr>
              <p:nvPr/>
            </p:nvSpPr>
            <p:spPr bwMode="auto">
              <a:xfrm>
                <a:off x="1649" y="400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3" name="Line 11352"/>
              <p:cNvSpPr>
                <a:spLocks noChangeShapeType="1"/>
              </p:cNvSpPr>
              <p:nvPr/>
            </p:nvSpPr>
            <p:spPr bwMode="auto">
              <a:xfrm>
                <a:off x="1665" y="4007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4" name="Line 11353"/>
              <p:cNvSpPr>
                <a:spLocks noChangeShapeType="1"/>
              </p:cNvSpPr>
              <p:nvPr/>
            </p:nvSpPr>
            <p:spPr bwMode="auto">
              <a:xfrm flipV="1">
                <a:off x="1684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5" name="Line 11354"/>
              <p:cNvSpPr>
                <a:spLocks noChangeShapeType="1"/>
              </p:cNvSpPr>
              <p:nvPr/>
            </p:nvSpPr>
            <p:spPr bwMode="auto">
              <a:xfrm>
                <a:off x="1699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6" name="Line 11355"/>
              <p:cNvSpPr>
                <a:spLocks noChangeShapeType="1"/>
              </p:cNvSpPr>
              <p:nvPr/>
            </p:nvSpPr>
            <p:spPr bwMode="auto">
              <a:xfrm flipV="1">
                <a:off x="1714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7" name="Line 11356"/>
              <p:cNvSpPr>
                <a:spLocks noChangeShapeType="1"/>
              </p:cNvSpPr>
              <p:nvPr/>
            </p:nvSpPr>
            <p:spPr bwMode="auto">
              <a:xfrm flipV="1">
                <a:off x="1729" y="3997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8" name="Line 11357"/>
              <p:cNvSpPr>
                <a:spLocks noChangeShapeType="1"/>
              </p:cNvSpPr>
              <p:nvPr/>
            </p:nvSpPr>
            <p:spPr bwMode="auto">
              <a:xfrm flipV="1">
                <a:off x="1748" y="399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9" name="Line 11358"/>
              <p:cNvSpPr>
                <a:spLocks noChangeShapeType="1"/>
              </p:cNvSpPr>
              <p:nvPr/>
            </p:nvSpPr>
            <p:spPr bwMode="auto">
              <a:xfrm flipV="1">
                <a:off x="1763" y="398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0" name="Line 11359"/>
              <p:cNvSpPr>
                <a:spLocks noChangeShapeType="1"/>
              </p:cNvSpPr>
              <p:nvPr/>
            </p:nvSpPr>
            <p:spPr bwMode="auto">
              <a:xfrm flipV="1">
                <a:off x="1778" y="3977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1" name="Line 11360"/>
              <p:cNvSpPr>
                <a:spLocks noChangeShapeType="1"/>
              </p:cNvSpPr>
              <p:nvPr/>
            </p:nvSpPr>
            <p:spPr bwMode="auto">
              <a:xfrm flipV="1">
                <a:off x="1793" y="3971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2" name="Line 11361"/>
              <p:cNvSpPr>
                <a:spLocks noChangeShapeType="1"/>
              </p:cNvSpPr>
              <p:nvPr/>
            </p:nvSpPr>
            <p:spPr bwMode="auto">
              <a:xfrm flipV="1">
                <a:off x="1812" y="3961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3" name="Line 11362"/>
              <p:cNvSpPr>
                <a:spLocks noChangeShapeType="1"/>
              </p:cNvSpPr>
              <p:nvPr/>
            </p:nvSpPr>
            <p:spPr bwMode="auto">
              <a:xfrm flipV="1">
                <a:off x="1827" y="3951"/>
                <a:ext cx="16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4" name="Line 11363"/>
              <p:cNvSpPr>
                <a:spLocks noChangeShapeType="1"/>
              </p:cNvSpPr>
              <p:nvPr/>
            </p:nvSpPr>
            <p:spPr bwMode="auto">
              <a:xfrm flipV="1">
                <a:off x="1843" y="3930"/>
                <a:ext cx="15" cy="2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5" name="Line 11364"/>
              <p:cNvSpPr>
                <a:spLocks noChangeShapeType="1"/>
              </p:cNvSpPr>
              <p:nvPr/>
            </p:nvSpPr>
            <p:spPr bwMode="auto">
              <a:xfrm flipV="1">
                <a:off x="1858" y="3925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6" name="Line 11365"/>
              <p:cNvSpPr>
                <a:spLocks noChangeShapeType="1"/>
              </p:cNvSpPr>
              <p:nvPr/>
            </p:nvSpPr>
            <p:spPr bwMode="auto">
              <a:xfrm>
                <a:off x="1877" y="392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7" name="Line 11366"/>
              <p:cNvSpPr>
                <a:spLocks noChangeShapeType="1"/>
              </p:cNvSpPr>
              <p:nvPr/>
            </p:nvSpPr>
            <p:spPr bwMode="auto">
              <a:xfrm>
                <a:off x="1892" y="3930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8" name="Line 11367"/>
              <p:cNvSpPr>
                <a:spLocks noChangeShapeType="1"/>
              </p:cNvSpPr>
              <p:nvPr/>
            </p:nvSpPr>
            <p:spPr bwMode="auto">
              <a:xfrm>
                <a:off x="1907" y="394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9" name="Line 11368"/>
              <p:cNvSpPr>
                <a:spLocks noChangeShapeType="1"/>
              </p:cNvSpPr>
              <p:nvPr/>
            </p:nvSpPr>
            <p:spPr bwMode="auto">
              <a:xfrm>
                <a:off x="1922" y="394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0" name="Line 11369"/>
              <p:cNvSpPr>
                <a:spLocks noChangeShapeType="1"/>
              </p:cNvSpPr>
              <p:nvPr/>
            </p:nvSpPr>
            <p:spPr bwMode="auto">
              <a:xfrm>
                <a:off x="1937" y="3941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1" name="Line 11370"/>
              <p:cNvSpPr>
                <a:spLocks noChangeShapeType="1"/>
              </p:cNvSpPr>
              <p:nvPr/>
            </p:nvSpPr>
            <p:spPr bwMode="auto">
              <a:xfrm>
                <a:off x="1956" y="3946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2" name="Line 11371"/>
              <p:cNvSpPr>
                <a:spLocks noChangeShapeType="1"/>
              </p:cNvSpPr>
              <p:nvPr/>
            </p:nvSpPr>
            <p:spPr bwMode="auto">
              <a:xfrm>
                <a:off x="1971" y="3956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3" name="Line 11372"/>
              <p:cNvSpPr>
                <a:spLocks noChangeShapeType="1"/>
              </p:cNvSpPr>
              <p:nvPr/>
            </p:nvSpPr>
            <p:spPr bwMode="auto">
              <a:xfrm>
                <a:off x="1986" y="3961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4" name="Line 11373"/>
              <p:cNvSpPr>
                <a:spLocks noChangeShapeType="1"/>
              </p:cNvSpPr>
              <p:nvPr/>
            </p:nvSpPr>
            <p:spPr bwMode="auto">
              <a:xfrm>
                <a:off x="2001" y="3971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5" name="Line 11374"/>
              <p:cNvSpPr>
                <a:spLocks noChangeShapeType="1"/>
              </p:cNvSpPr>
              <p:nvPr/>
            </p:nvSpPr>
            <p:spPr bwMode="auto">
              <a:xfrm>
                <a:off x="2020" y="3977"/>
                <a:ext cx="16" cy="1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6" name="Line 11375"/>
              <p:cNvSpPr>
                <a:spLocks noChangeShapeType="1"/>
              </p:cNvSpPr>
              <p:nvPr/>
            </p:nvSpPr>
            <p:spPr bwMode="auto">
              <a:xfrm>
                <a:off x="2036" y="398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7" name="Line 11376"/>
              <p:cNvSpPr>
                <a:spLocks noChangeShapeType="1"/>
              </p:cNvSpPr>
              <p:nvPr/>
            </p:nvSpPr>
            <p:spPr bwMode="auto">
              <a:xfrm>
                <a:off x="2051" y="399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8" name="Line 11377"/>
              <p:cNvSpPr>
                <a:spLocks noChangeShapeType="1"/>
              </p:cNvSpPr>
              <p:nvPr/>
            </p:nvSpPr>
            <p:spPr bwMode="auto">
              <a:xfrm>
                <a:off x="2066" y="3997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9" name="Line 11378"/>
              <p:cNvSpPr>
                <a:spLocks noChangeShapeType="1"/>
              </p:cNvSpPr>
              <p:nvPr/>
            </p:nvSpPr>
            <p:spPr bwMode="auto">
              <a:xfrm>
                <a:off x="2085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0" name="Line 11379"/>
              <p:cNvSpPr>
                <a:spLocks noChangeShapeType="1"/>
              </p:cNvSpPr>
              <p:nvPr/>
            </p:nvSpPr>
            <p:spPr bwMode="auto">
              <a:xfrm>
                <a:off x="2100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1" name="Line 11380"/>
              <p:cNvSpPr>
                <a:spLocks noChangeShapeType="1"/>
              </p:cNvSpPr>
              <p:nvPr/>
            </p:nvSpPr>
            <p:spPr bwMode="auto">
              <a:xfrm>
                <a:off x="2115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2" name="Line 11381"/>
              <p:cNvSpPr>
                <a:spLocks noChangeShapeType="1"/>
              </p:cNvSpPr>
              <p:nvPr/>
            </p:nvSpPr>
            <p:spPr bwMode="auto">
              <a:xfrm>
                <a:off x="2130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3" name="Line 11382"/>
              <p:cNvSpPr>
                <a:spLocks noChangeShapeType="1"/>
              </p:cNvSpPr>
              <p:nvPr/>
            </p:nvSpPr>
            <p:spPr bwMode="auto">
              <a:xfrm>
                <a:off x="2145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4" name="Line 11383"/>
              <p:cNvSpPr>
                <a:spLocks noChangeShapeType="1"/>
              </p:cNvSpPr>
              <p:nvPr/>
            </p:nvSpPr>
            <p:spPr bwMode="auto">
              <a:xfrm>
                <a:off x="216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5" name="Line 11384"/>
              <p:cNvSpPr>
                <a:spLocks noChangeShapeType="1"/>
              </p:cNvSpPr>
              <p:nvPr/>
            </p:nvSpPr>
            <p:spPr bwMode="auto">
              <a:xfrm>
                <a:off x="2179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6" name="Line 11385"/>
              <p:cNvSpPr>
                <a:spLocks noChangeShapeType="1"/>
              </p:cNvSpPr>
              <p:nvPr/>
            </p:nvSpPr>
            <p:spPr bwMode="auto">
              <a:xfrm>
                <a:off x="219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7" name="Line 11386"/>
              <p:cNvSpPr>
                <a:spLocks noChangeShapeType="1"/>
              </p:cNvSpPr>
              <p:nvPr/>
            </p:nvSpPr>
            <p:spPr bwMode="auto">
              <a:xfrm>
                <a:off x="2210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8" name="Line 11387"/>
              <p:cNvSpPr>
                <a:spLocks noChangeShapeType="1"/>
              </p:cNvSpPr>
              <p:nvPr/>
            </p:nvSpPr>
            <p:spPr bwMode="auto">
              <a:xfrm>
                <a:off x="222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9" name="Line 11388"/>
              <p:cNvSpPr>
                <a:spLocks noChangeShapeType="1"/>
              </p:cNvSpPr>
              <p:nvPr/>
            </p:nvSpPr>
            <p:spPr bwMode="auto">
              <a:xfrm>
                <a:off x="224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0" name="Line 11389"/>
              <p:cNvSpPr>
                <a:spLocks noChangeShapeType="1"/>
              </p:cNvSpPr>
              <p:nvPr/>
            </p:nvSpPr>
            <p:spPr bwMode="auto">
              <a:xfrm>
                <a:off x="225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1" name="Line 11390"/>
              <p:cNvSpPr>
                <a:spLocks noChangeShapeType="1"/>
              </p:cNvSpPr>
              <p:nvPr/>
            </p:nvSpPr>
            <p:spPr bwMode="auto">
              <a:xfrm>
                <a:off x="2274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2" name="Line 11391"/>
              <p:cNvSpPr>
                <a:spLocks noChangeShapeType="1"/>
              </p:cNvSpPr>
              <p:nvPr/>
            </p:nvSpPr>
            <p:spPr bwMode="auto">
              <a:xfrm>
                <a:off x="229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3" name="Line 11392"/>
              <p:cNvSpPr>
                <a:spLocks noChangeShapeType="1"/>
              </p:cNvSpPr>
              <p:nvPr/>
            </p:nvSpPr>
            <p:spPr bwMode="auto">
              <a:xfrm>
                <a:off x="230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4" name="Line 11393"/>
              <p:cNvSpPr>
                <a:spLocks noChangeShapeType="1"/>
              </p:cNvSpPr>
              <p:nvPr/>
            </p:nvSpPr>
            <p:spPr bwMode="auto">
              <a:xfrm>
                <a:off x="232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5" name="Line 11394"/>
              <p:cNvSpPr>
                <a:spLocks noChangeShapeType="1"/>
              </p:cNvSpPr>
              <p:nvPr/>
            </p:nvSpPr>
            <p:spPr bwMode="auto">
              <a:xfrm>
                <a:off x="2338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6" name="Line 11395"/>
              <p:cNvSpPr>
                <a:spLocks noChangeShapeType="1"/>
              </p:cNvSpPr>
              <p:nvPr/>
            </p:nvSpPr>
            <p:spPr bwMode="auto">
              <a:xfrm>
                <a:off x="2354" y="4013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7" name="Line 11396"/>
              <p:cNvSpPr>
                <a:spLocks noChangeShapeType="1"/>
              </p:cNvSpPr>
              <p:nvPr/>
            </p:nvSpPr>
            <p:spPr bwMode="auto">
              <a:xfrm>
                <a:off x="2372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8" name="Line 11397"/>
              <p:cNvSpPr>
                <a:spLocks noChangeShapeType="1"/>
              </p:cNvSpPr>
              <p:nvPr/>
            </p:nvSpPr>
            <p:spPr bwMode="auto">
              <a:xfrm>
                <a:off x="238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9" name="Line 11398"/>
              <p:cNvSpPr>
                <a:spLocks noChangeShapeType="1"/>
              </p:cNvSpPr>
              <p:nvPr/>
            </p:nvSpPr>
            <p:spPr bwMode="auto">
              <a:xfrm>
                <a:off x="2403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0" name="Line 11399"/>
              <p:cNvSpPr>
                <a:spLocks noChangeShapeType="1"/>
              </p:cNvSpPr>
              <p:nvPr/>
            </p:nvSpPr>
            <p:spPr bwMode="auto">
              <a:xfrm flipV="1">
                <a:off x="2418" y="4013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1" name="Line 11400"/>
              <p:cNvSpPr>
                <a:spLocks noChangeShapeType="1"/>
              </p:cNvSpPr>
              <p:nvPr/>
            </p:nvSpPr>
            <p:spPr bwMode="auto">
              <a:xfrm>
                <a:off x="243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2" name="Line 11401"/>
              <p:cNvSpPr>
                <a:spLocks noChangeShapeType="1"/>
              </p:cNvSpPr>
              <p:nvPr/>
            </p:nvSpPr>
            <p:spPr bwMode="auto">
              <a:xfrm>
                <a:off x="2452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3" name="Line 11402"/>
              <p:cNvSpPr>
                <a:spLocks noChangeShapeType="1"/>
              </p:cNvSpPr>
              <p:nvPr/>
            </p:nvSpPr>
            <p:spPr bwMode="auto">
              <a:xfrm>
                <a:off x="2467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4" name="Line 11403"/>
              <p:cNvSpPr>
                <a:spLocks noChangeShapeType="1"/>
              </p:cNvSpPr>
              <p:nvPr/>
            </p:nvSpPr>
            <p:spPr bwMode="auto">
              <a:xfrm>
                <a:off x="2482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5" name="Line 11404"/>
              <p:cNvSpPr>
                <a:spLocks noChangeShapeType="1"/>
              </p:cNvSpPr>
              <p:nvPr/>
            </p:nvSpPr>
            <p:spPr bwMode="auto">
              <a:xfrm>
                <a:off x="250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6" name="Line 11405"/>
              <p:cNvSpPr>
                <a:spLocks noChangeShapeType="1"/>
              </p:cNvSpPr>
              <p:nvPr/>
            </p:nvSpPr>
            <p:spPr bwMode="auto">
              <a:xfrm>
                <a:off x="251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7" name="Line 11406"/>
              <p:cNvSpPr>
                <a:spLocks noChangeShapeType="1"/>
              </p:cNvSpPr>
              <p:nvPr/>
            </p:nvSpPr>
            <p:spPr bwMode="auto">
              <a:xfrm>
                <a:off x="2531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8" name="Line 11407"/>
              <p:cNvSpPr>
                <a:spLocks noChangeShapeType="1"/>
              </p:cNvSpPr>
              <p:nvPr/>
            </p:nvSpPr>
            <p:spPr bwMode="auto">
              <a:xfrm flipV="1">
                <a:off x="2547" y="4013"/>
                <a:ext cx="18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9" name="Line 11408"/>
              <p:cNvSpPr>
                <a:spLocks noChangeShapeType="1"/>
              </p:cNvSpPr>
              <p:nvPr/>
            </p:nvSpPr>
            <p:spPr bwMode="auto">
              <a:xfrm>
                <a:off x="2565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0" name="Line 11409"/>
              <p:cNvSpPr>
                <a:spLocks noChangeShapeType="1"/>
              </p:cNvSpPr>
              <p:nvPr/>
            </p:nvSpPr>
            <p:spPr bwMode="auto">
              <a:xfrm>
                <a:off x="258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1" name="Line 11410"/>
              <p:cNvSpPr>
                <a:spLocks noChangeShapeType="1"/>
              </p:cNvSpPr>
              <p:nvPr/>
            </p:nvSpPr>
            <p:spPr bwMode="auto">
              <a:xfrm>
                <a:off x="2596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2" name="Line 11411"/>
              <p:cNvSpPr>
                <a:spLocks noChangeShapeType="1"/>
              </p:cNvSpPr>
              <p:nvPr/>
            </p:nvSpPr>
            <p:spPr bwMode="auto">
              <a:xfrm>
                <a:off x="2611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3" name="Line 11412"/>
              <p:cNvSpPr>
                <a:spLocks noChangeShapeType="1"/>
              </p:cNvSpPr>
              <p:nvPr/>
            </p:nvSpPr>
            <p:spPr bwMode="auto">
              <a:xfrm>
                <a:off x="262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4" name="Line 11413"/>
              <p:cNvSpPr>
                <a:spLocks noChangeShapeType="1"/>
              </p:cNvSpPr>
              <p:nvPr/>
            </p:nvSpPr>
            <p:spPr bwMode="auto">
              <a:xfrm>
                <a:off x="264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5" name="Line 11414"/>
              <p:cNvSpPr>
                <a:spLocks noChangeShapeType="1"/>
              </p:cNvSpPr>
              <p:nvPr/>
            </p:nvSpPr>
            <p:spPr bwMode="auto">
              <a:xfrm>
                <a:off x="266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6" name="Line 11415"/>
              <p:cNvSpPr>
                <a:spLocks noChangeShapeType="1"/>
              </p:cNvSpPr>
              <p:nvPr/>
            </p:nvSpPr>
            <p:spPr bwMode="auto">
              <a:xfrm>
                <a:off x="267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7" name="Line 11416"/>
              <p:cNvSpPr>
                <a:spLocks noChangeShapeType="1"/>
              </p:cNvSpPr>
              <p:nvPr/>
            </p:nvSpPr>
            <p:spPr bwMode="auto">
              <a:xfrm>
                <a:off x="2690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8" name="Line 11417"/>
              <p:cNvSpPr>
                <a:spLocks noChangeShapeType="1"/>
              </p:cNvSpPr>
              <p:nvPr/>
            </p:nvSpPr>
            <p:spPr bwMode="auto">
              <a:xfrm>
                <a:off x="270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9" name="Line 11418"/>
              <p:cNvSpPr>
                <a:spLocks noChangeShapeType="1"/>
              </p:cNvSpPr>
              <p:nvPr/>
            </p:nvSpPr>
            <p:spPr bwMode="auto">
              <a:xfrm>
                <a:off x="2724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0" name="Line 11419"/>
              <p:cNvSpPr>
                <a:spLocks noChangeShapeType="1"/>
              </p:cNvSpPr>
              <p:nvPr/>
            </p:nvSpPr>
            <p:spPr bwMode="auto">
              <a:xfrm>
                <a:off x="274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1" name="Line 11420"/>
              <p:cNvSpPr>
                <a:spLocks noChangeShapeType="1"/>
              </p:cNvSpPr>
              <p:nvPr/>
            </p:nvSpPr>
            <p:spPr bwMode="auto">
              <a:xfrm>
                <a:off x="2755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2" name="Line 11421"/>
              <p:cNvSpPr>
                <a:spLocks noChangeShapeType="1"/>
              </p:cNvSpPr>
              <p:nvPr/>
            </p:nvSpPr>
            <p:spPr bwMode="auto">
              <a:xfrm>
                <a:off x="277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3" name="Line 11422"/>
              <p:cNvSpPr>
                <a:spLocks noChangeShapeType="1"/>
              </p:cNvSpPr>
              <p:nvPr/>
            </p:nvSpPr>
            <p:spPr bwMode="auto">
              <a:xfrm>
                <a:off x="278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4" name="Line 11423"/>
              <p:cNvSpPr>
                <a:spLocks noChangeShapeType="1"/>
              </p:cNvSpPr>
              <p:nvPr/>
            </p:nvSpPr>
            <p:spPr bwMode="auto">
              <a:xfrm>
                <a:off x="280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5" name="Line 11424"/>
              <p:cNvSpPr>
                <a:spLocks noChangeShapeType="1"/>
              </p:cNvSpPr>
              <p:nvPr/>
            </p:nvSpPr>
            <p:spPr bwMode="auto">
              <a:xfrm>
                <a:off x="281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6" name="Line 11425"/>
              <p:cNvSpPr>
                <a:spLocks noChangeShapeType="1"/>
              </p:cNvSpPr>
              <p:nvPr/>
            </p:nvSpPr>
            <p:spPr bwMode="auto">
              <a:xfrm>
                <a:off x="283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7" name="Line 11426"/>
              <p:cNvSpPr>
                <a:spLocks noChangeShapeType="1"/>
              </p:cNvSpPr>
              <p:nvPr/>
            </p:nvSpPr>
            <p:spPr bwMode="auto">
              <a:xfrm>
                <a:off x="285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8" name="Line 11427"/>
              <p:cNvSpPr>
                <a:spLocks noChangeShapeType="1"/>
              </p:cNvSpPr>
              <p:nvPr/>
            </p:nvSpPr>
            <p:spPr bwMode="auto">
              <a:xfrm>
                <a:off x="286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9" name="Line 11428"/>
              <p:cNvSpPr>
                <a:spLocks noChangeShapeType="1"/>
              </p:cNvSpPr>
              <p:nvPr/>
            </p:nvSpPr>
            <p:spPr bwMode="auto">
              <a:xfrm>
                <a:off x="2883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0" name="Line 11429"/>
              <p:cNvSpPr>
                <a:spLocks noChangeShapeType="1"/>
              </p:cNvSpPr>
              <p:nvPr/>
            </p:nvSpPr>
            <p:spPr bwMode="auto">
              <a:xfrm>
                <a:off x="2899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1" name="Line 11430"/>
              <p:cNvSpPr>
                <a:spLocks noChangeShapeType="1"/>
              </p:cNvSpPr>
              <p:nvPr/>
            </p:nvSpPr>
            <p:spPr bwMode="auto">
              <a:xfrm>
                <a:off x="291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2" name="Line 11431"/>
              <p:cNvSpPr>
                <a:spLocks noChangeShapeType="1"/>
              </p:cNvSpPr>
              <p:nvPr/>
            </p:nvSpPr>
            <p:spPr bwMode="auto">
              <a:xfrm>
                <a:off x="293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3" name="Line 11432"/>
              <p:cNvSpPr>
                <a:spLocks noChangeShapeType="1"/>
              </p:cNvSpPr>
              <p:nvPr/>
            </p:nvSpPr>
            <p:spPr bwMode="auto">
              <a:xfrm>
                <a:off x="294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4" name="Line 11433"/>
              <p:cNvSpPr>
                <a:spLocks noChangeShapeType="1"/>
              </p:cNvSpPr>
              <p:nvPr/>
            </p:nvSpPr>
            <p:spPr bwMode="auto">
              <a:xfrm>
                <a:off x="2963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5" name="Line 11434"/>
              <p:cNvSpPr>
                <a:spLocks noChangeShapeType="1"/>
              </p:cNvSpPr>
              <p:nvPr/>
            </p:nvSpPr>
            <p:spPr bwMode="auto">
              <a:xfrm>
                <a:off x="298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6" name="Line 11435"/>
              <p:cNvSpPr>
                <a:spLocks noChangeShapeType="1"/>
              </p:cNvSpPr>
              <p:nvPr/>
            </p:nvSpPr>
            <p:spPr bwMode="auto">
              <a:xfrm>
                <a:off x="299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7" name="Line 11436"/>
              <p:cNvSpPr>
                <a:spLocks noChangeShapeType="1"/>
              </p:cNvSpPr>
              <p:nvPr/>
            </p:nvSpPr>
            <p:spPr bwMode="auto">
              <a:xfrm>
                <a:off x="301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8" name="Line 11437"/>
              <p:cNvSpPr>
                <a:spLocks noChangeShapeType="1"/>
              </p:cNvSpPr>
              <p:nvPr/>
            </p:nvSpPr>
            <p:spPr bwMode="auto">
              <a:xfrm>
                <a:off x="3027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9" name="Line 11438"/>
              <p:cNvSpPr>
                <a:spLocks noChangeShapeType="1"/>
              </p:cNvSpPr>
              <p:nvPr/>
            </p:nvSpPr>
            <p:spPr bwMode="auto">
              <a:xfrm flipV="1">
                <a:off x="3046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0" name="Line 11439"/>
              <p:cNvSpPr>
                <a:spLocks noChangeShapeType="1"/>
              </p:cNvSpPr>
              <p:nvPr/>
            </p:nvSpPr>
            <p:spPr bwMode="auto">
              <a:xfrm>
                <a:off x="306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1" name="Line 11440"/>
              <p:cNvSpPr>
                <a:spLocks noChangeShapeType="1"/>
              </p:cNvSpPr>
              <p:nvPr/>
            </p:nvSpPr>
            <p:spPr bwMode="auto">
              <a:xfrm>
                <a:off x="593" y="400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2" name="Line 11441"/>
              <p:cNvSpPr>
                <a:spLocks noChangeShapeType="1"/>
              </p:cNvSpPr>
              <p:nvPr/>
            </p:nvSpPr>
            <p:spPr bwMode="auto">
              <a:xfrm>
                <a:off x="609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3" name="Line 11442"/>
              <p:cNvSpPr>
                <a:spLocks noChangeShapeType="1"/>
              </p:cNvSpPr>
              <p:nvPr/>
            </p:nvSpPr>
            <p:spPr bwMode="auto">
              <a:xfrm>
                <a:off x="624" y="4007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4" name="Line 11443"/>
              <p:cNvSpPr>
                <a:spLocks noChangeShapeType="1"/>
              </p:cNvSpPr>
              <p:nvPr/>
            </p:nvSpPr>
            <p:spPr bwMode="auto">
              <a:xfrm flipV="1">
                <a:off x="643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5" name="Line 11444"/>
              <p:cNvSpPr>
                <a:spLocks noChangeShapeType="1"/>
              </p:cNvSpPr>
              <p:nvPr/>
            </p:nvSpPr>
            <p:spPr bwMode="auto">
              <a:xfrm>
                <a:off x="658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6" name="Line 11445"/>
              <p:cNvSpPr>
                <a:spLocks noChangeShapeType="1"/>
              </p:cNvSpPr>
              <p:nvPr/>
            </p:nvSpPr>
            <p:spPr bwMode="auto">
              <a:xfrm>
                <a:off x="673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7" name="Line 11446"/>
              <p:cNvSpPr>
                <a:spLocks noChangeShapeType="1"/>
              </p:cNvSpPr>
              <p:nvPr/>
            </p:nvSpPr>
            <p:spPr bwMode="auto">
              <a:xfrm>
                <a:off x="688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8" name="Line 11447"/>
              <p:cNvSpPr>
                <a:spLocks noChangeShapeType="1"/>
              </p:cNvSpPr>
              <p:nvPr/>
            </p:nvSpPr>
            <p:spPr bwMode="auto">
              <a:xfrm>
                <a:off x="703" y="4007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9" name="Line 11448"/>
              <p:cNvSpPr>
                <a:spLocks noChangeShapeType="1"/>
              </p:cNvSpPr>
              <p:nvPr/>
            </p:nvSpPr>
            <p:spPr bwMode="auto">
              <a:xfrm>
                <a:off x="722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0" name="Line 11449"/>
              <p:cNvSpPr>
                <a:spLocks noChangeShapeType="1"/>
              </p:cNvSpPr>
              <p:nvPr/>
            </p:nvSpPr>
            <p:spPr bwMode="auto">
              <a:xfrm>
                <a:off x="73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1" name="Line 11450"/>
              <p:cNvSpPr>
                <a:spLocks noChangeShapeType="1"/>
              </p:cNvSpPr>
              <p:nvPr/>
            </p:nvSpPr>
            <p:spPr bwMode="auto">
              <a:xfrm>
                <a:off x="752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2" name="Line 11451"/>
              <p:cNvSpPr>
                <a:spLocks noChangeShapeType="1"/>
              </p:cNvSpPr>
              <p:nvPr/>
            </p:nvSpPr>
            <p:spPr bwMode="auto">
              <a:xfrm>
                <a:off x="768" y="4013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3" name="Line 11452"/>
              <p:cNvSpPr>
                <a:spLocks noChangeShapeType="1"/>
              </p:cNvSpPr>
              <p:nvPr/>
            </p:nvSpPr>
            <p:spPr bwMode="auto">
              <a:xfrm>
                <a:off x="786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4" name="Line 11453"/>
              <p:cNvSpPr>
                <a:spLocks noChangeShapeType="1"/>
              </p:cNvSpPr>
              <p:nvPr/>
            </p:nvSpPr>
            <p:spPr bwMode="auto">
              <a:xfrm>
                <a:off x="802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5" name="Line 11454"/>
              <p:cNvSpPr>
                <a:spLocks noChangeShapeType="1"/>
              </p:cNvSpPr>
              <p:nvPr/>
            </p:nvSpPr>
            <p:spPr bwMode="auto">
              <a:xfrm>
                <a:off x="81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6" name="Line 11455"/>
              <p:cNvSpPr>
                <a:spLocks noChangeShapeType="1"/>
              </p:cNvSpPr>
              <p:nvPr/>
            </p:nvSpPr>
            <p:spPr bwMode="auto">
              <a:xfrm>
                <a:off x="832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7" name="Line 11456"/>
              <p:cNvSpPr>
                <a:spLocks noChangeShapeType="1"/>
              </p:cNvSpPr>
              <p:nvPr/>
            </p:nvSpPr>
            <p:spPr bwMode="auto">
              <a:xfrm>
                <a:off x="85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8" name="Line 11457"/>
              <p:cNvSpPr>
                <a:spLocks noChangeShapeType="1"/>
              </p:cNvSpPr>
              <p:nvPr/>
            </p:nvSpPr>
            <p:spPr bwMode="auto">
              <a:xfrm>
                <a:off x="866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9" name="Line 11458"/>
              <p:cNvSpPr>
                <a:spLocks noChangeShapeType="1"/>
              </p:cNvSpPr>
              <p:nvPr/>
            </p:nvSpPr>
            <p:spPr bwMode="auto">
              <a:xfrm>
                <a:off x="88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0" name="Line 11459"/>
              <p:cNvSpPr>
                <a:spLocks noChangeShapeType="1"/>
              </p:cNvSpPr>
              <p:nvPr/>
            </p:nvSpPr>
            <p:spPr bwMode="auto">
              <a:xfrm>
                <a:off x="896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1" name="Line 11460"/>
              <p:cNvSpPr>
                <a:spLocks noChangeShapeType="1"/>
              </p:cNvSpPr>
              <p:nvPr/>
            </p:nvSpPr>
            <p:spPr bwMode="auto">
              <a:xfrm flipV="1">
                <a:off x="915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2" name="Line 11461"/>
              <p:cNvSpPr>
                <a:spLocks noChangeShapeType="1"/>
              </p:cNvSpPr>
              <p:nvPr/>
            </p:nvSpPr>
            <p:spPr bwMode="auto">
              <a:xfrm>
                <a:off x="930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3" name="Line 11462"/>
              <p:cNvSpPr>
                <a:spLocks noChangeShapeType="1"/>
              </p:cNvSpPr>
              <p:nvPr/>
            </p:nvSpPr>
            <p:spPr bwMode="auto">
              <a:xfrm flipV="1">
                <a:off x="945" y="4002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4" name="Line 11463"/>
              <p:cNvSpPr>
                <a:spLocks noChangeShapeType="1"/>
              </p:cNvSpPr>
              <p:nvPr/>
            </p:nvSpPr>
            <p:spPr bwMode="auto">
              <a:xfrm flipV="1">
                <a:off x="961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5" name="Line 11464"/>
              <p:cNvSpPr>
                <a:spLocks noChangeShapeType="1"/>
              </p:cNvSpPr>
              <p:nvPr/>
            </p:nvSpPr>
            <p:spPr bwMode="auto">
              <a:xfrm flipV="1">
                <a:off x="976" y="399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6" name="Line 11465"/>
              <p:cNvSpPr>
                <a:spLocks noChangeShapeType="1"/>
              </p:cNvSpPr>
              <p:nvPr/>
            </p:nvSpPr>
            <p:spPr bwMode="auto">
              <a:xfrm flipV="1">
                <a:off x="995" y="398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7" name="Line 11466"/>
              <p:cNvSpPr>
                <a:spLocks noChangeShapeType="1"/>
              </p:cNvSpPr>
              <p:nvPr/>
            </p:nvSpPr>
            <p:spPr bwMode="auto">
              <a:xfrm flipV="1">
                <a:off x="1010" y="398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8" name="Line 11467"/>
              <p:cNvSpPr>
                <a:spLocks noChangeShapeType="1"/>
              </p:cNvSpPr>
              <p:nvPr/>
            </p:nvSpPr>
            <p:spPr bwMode="auto">
              <a:xfrm flipV="1">
                <a:off x="1025" y="3971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9" name="Line 11468"/>
              <p:cNvSpPr>
                <a:spLocks noChangeShapeType="1"/>
              </p:cNvSpPr>
              <p:nvPr/>
            </p:nvSpPr>
            <p:spPr bwMode="auto">
              <a:xfrm flipV="1">
                <a:off x="1040" y="3966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0" name="Line 11469"/>
              <p:cNvSpPr>
                <a:spLocks noChangeShapeType="1"/>
              </p:cNvSpPr>
              <p:nvPr/>
            </p:nvSpPr>
            <p:spPr bwMode="auto">
              <a:xfrm flipV="1">
                <a:off x="1059" y="3956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1" name="Line 11470"/>
              <p:cNvSpPr>
                <a:spLocks noChangeShapeType="1"/>
              </p:cNvSpPr>
              <p:nvPr/>
            </p:nvSpPr>
            <p:spPr bwMode="auto">
              <a:xfrm flipV="1">
                <a:off x="1074" y="3951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2" name="Line 11471"/>
              <p:cNvSpPr>
                <a:spLocks noChangeShapeType="1"/>
              </p:cNvSpPr>
              <p:nvPr/>
            </p:nvSpPr>
            <p:spPr bwMode="auto">
              <a:xfrm>
                <a:off x="1089" y="395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3" name="Line 11472"/>
              <p:cNvSpPr>
                <a:spLocks noChangeShapeType="1"/>
              </p:cNvSpPr>
              <p:nvPr/>
            </p:nvSpPr>
            <p:spPr bwMode="auto">
              <a:xfrm flipV="1">
                <a:off x="1104" y="3946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4" name="Line 11473"/>
              <p:cNvSpPr>
                <a:spLocks noChangeShapeType="1"/>
              </p:cNvSpPr>
              <p:nvPr/>
            </p:nvSpPr>
            <p:spPr bwMode="auto">
              <a:xfrm>
                <a:off x="1123" y="3946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5" name="Line 11474"/>
              <p:cNvSpPr>
                <a:spLocks noChangeShapeType="1"/>
              </p:cNvSpPr>
              <p:nvPr/>
            </p:nvSpPr>
            <p:spPr bwMode="auto">
              <a:xfrm flipV="1">
                <a:off x="1138" y="3941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6" name="Line 11475"/>
              <p:cNvSpPr>
                <a:spLocks noChangeShapeType="1"/>
              </p:cNvSpPr>
              <p:nvPr/>
            </p:nvSpPr>
            <p:spPr bwMode="auto">
              <a:xfrm>
                <a:off x="1154" y="394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7" name="Line 11476"/>
              <p:cNvSpPr>
                <a:spLocks noChangeShapeType="1"/>
              </p:cNvSpPr>
              <p:nvPr/>
            </p:nvSpPr>
            <p:spPr bwMode="auto">
              <a:xfrm>
                <a:off x="1169" y="394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8" name="Line 11477"/>
              <p:cNvSpPr>
                <a:spLocks noChangeShapeType="1"/>
              </p:cNvSpPr>
              <p:nvPr/>
            </p:nvSpPr>
            <p:spPr bwMode="auto">
              <a:xfrm>
                <a:off x="1184" y="3941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9" name="Line 11478"/>
              <p:cNvSpPr>
                <a:spLocks noChangeShapeType="1"/>
              </p:cNvSpPr>
              <p:nvPr/>
            </p:nvSpPr>
            <p:spPr bwMode="auto">
              <a:xfrm>
                <a:off x="1203" y="3951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0" name="Line 11479"/>
              <p:cNvSpPr>
                <a:spLocks noChangeShapeType="1"/>
              </p:cNvSpPr>
              <p:nvPr/>
            </p:nvSpPr>
            <p:spPr bwMode="auto">
              <a:xfrm>
                <a:off x="1218" y="3961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1" name="Line 11480"/>
              <p:cNvSpPr>
                <a:spLocks noChangeShapeType="1"/>
              </p:cNvSpPr>
              <p:nvPr/>
            </p:nvSpPr>
            <p:spPr bwMode="auto">
              <a:xfrm>
                <a:off x="1233" y="3966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2" name="Line 11481"/>
              <p:cNvSpPr>
                <a:spLocks noChangeShapeType="1"/>
              </p:cNvSpPr>
              <p:nvPr/>
            </p:nvSpPr>
            <p:spPr bwMode="auto">
              <a:xfrm>
                <a:off x="1248" y="3977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3" name="Line 11482"/>
              <p:cNvSpPr>
                <a:spLocks noChangeShapeType="1"/>
              </p:cNvSpPr>
              <p:nvPr/>
            </p:nvSpPr>
            <p:spPr bwMode="auto">
              <a:xfrm>
                <a:off x="1267" y="398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4" name="Line 11483"/>
              <p:cNvSpPr>
                <a:spLocks noChangeShapeType="1"/>
              </p:cNvSpPr>
              <p:nvPr/>
            </p:nvSpPr>
            <p:spPr bwMode="auto">
              <a:xfrm>
                <a:off x="1282" y="398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5" name="Line 11484"/>
              <p:cNvSpPr>
                <a:spLocks noChangeShapeType="1"/>
              </p:cNvSpPr>
              <p:nvPr/>
            </p:nvSpPr>
            <p:spPr bwMode="auto">
              <a:xfrm>
                <a:off x="1297" y="3992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6" name="Line 11485"/>
              <p:cNvSpPr>
                <a:spLocks noChangeShapeType="1"/>
              </p:cNvSpPr>
              <p:nvPr/>
            </p:nvSpPr>
            <p:spPr bwMode="auto">
              <a:xfrm>
                <a:off x="1313" y="399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7" name="Line 11486"/>
              <p:cNvSpPr>
                <a:spLocks noChangeShapeType="1"/>
              </p:cNvSpPr>
              <p:nvPr/>
            </p:nvSpPr>
            <p:spPr bwMode="auto">
              <a:xfrm>
                <a:off x="1332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8" name="Line 11487"/>
              <p:cNvSpPr>
                <a:spLocks noChangeShapeType="1"/>
              </p:cNvSpPr>
              <p:nvPr/>
            </p:nvSpPr>
            <p:spPr bwMode="auto">
              <a:xfrm>
                <a:off x="1347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9" name="Line 11488"/>
              <p:cNvSpPr>
                <a:spLocks noChangeShapeType="1"/>
              </p:cNvSpPr>
              <p:nvPr/>
            </p:nvSpPr>
            <p:spPr bwMode="auto">
              <a:xfrm>
                <a:off x="1362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0" name="Line 11489"/>
              <p:cNvSpPr>
                <a:spLocks noChangeShapeType="1"/>
              </p:cNvSpPr>
              <p:nvPr/>
            </p:nvSpPr>
            <p:spPr bwMode="auto">
              <a:xfrm>
                <a:off x="1377" y="400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1" name="Line 11490"/>
              <p:cNvSpPr>
                <a:spLocks noChangeShapeType="1"/>
              </p:cNvSpPr>
              <p:nvPr/>
            </p:nvSpPr>
            <p:spPr bwMode="auto">
              <a:xfrm>
                <a:off x="1396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2" name="Line 11491"/>
              <p:cNvSpPr>
                <a:spLocks noChangeShapeType="1"/>
              </p:cNvSpPr>
              <p:nvPr/>
            </p:nvSpPr>
            <p:spPr bwMode="auto">
              <a:xfrm>
                <a:off x="141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3" name="Line 11492"/>
              <p:cNvSpPr>
                <a:spLocks noChangeShapeType="1"/>
              </p:cNvSpPr>
              <p:nvPr/>
            </p:nvSpPr>
            <p:spPr bwMode="auto">
              <a:xfrm>
                <a:off x="1426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4" name="Line 11493"/>
              <p:cNvSpPr>
                <a:spLocks noChangeShapeType="1"/>
              </p:cNvSpPr>
              <p:nvPr/>
            </p:nvSpPr>
            <p:spPr bwMode="auto">
              <a:xfrm>
                <a:off x="144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5" name="Line 11494"/>
              <p:cNvSpPr>
                <a:spLocks noChangeShapeType="1"/>
              </p:cNvSpPr>
              <p:nvPr/>
            </p:nvSpPr>
            <p:spPr bwMode="auto">
              <a:xfrm flipV="1">
                <a:off x="1456" y="4007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6" name="Line 11495"/>
              <p:cNvSpPr>
                <a:spLocks noChangeShapeType="1"/>
              </p:cNvSpPr>
              <p:nvPr/>
            </p:nvSpPr>
            <p:spPr bwMode="auto">
              <a:xfrm>
                <a:off x="1475" y="400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7" name="Line 11496"/>
              <p:cNvSpPr>
                <a:spLocks noChangeShapeType="1"/>
              </p:cNvSpPr>
              <p:nvPr/>
            </p:nvSpPr>
            <p:spPr bwMode="auto">
              <a:xfrm>
                <a:off x="1491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8" name="Line 11497"/>
              <p:cNvSpPr>
                <a:spLocks noChangeShapeType="1"/>
              </p:cNvSpPr>
              <p:nvPr/>
            </p:nvSpPr>
            <p:spPr bwMode="auto">
              <a:xfrm>
                <a:off x="1506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9" name="Line 11498"/>
              <p:cNvSpPr>
                <a:spLocks noChangeShapeType="1"/>
              </p:cNvSpPr>
              <p:nvPr/>
            </p:nvSpPr>
            <p:spPr bwMode="auto">
              <a:xfrm>
                <a:off x="1521" y="400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0" name="Line 11499"/>
              <p:cNvSpPr>
                <a:spLocks noChangeShapeType="1"/>
              </p:cNvSpPr>
              <p:nvPr/>
            </p:nvSpPr>
            <p:spPr bwMode="auto">
              <a:xfrm>
                <a:off x="1540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1" name="Line 11500"/>
              <p:cNvSpPr>
                <a:spLocks noChangeShapeType="1"/>
              </p:cNvSpPr>
              <p:nvPr/>
            </p:nvSpPr>
            <p:spPr bwMode="auto">
              <a:xfrm>
                <a:off x="1555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2" name="Line 11501"/>
              <p:cNvSpPr>
                <a:spLocks noChangeShapeType="1"/>
              </p:cNvSpPr>
              <p:nvPr/>
            </p:nvSpPr>
            <p:spPr bwMode="auto">
              <a:xfrm>
                <a:off x="157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3" name="Line 11502"/>
              <p:cNvSpPr>
                <a:spLocks noChangeShapeType="1"/>
              </p:cNvSpPr>
              <p:nvPr/>
            </p:nvSpPr>
            <p:spPr bwMode="auto">
              <a:xfrm>
                <a:off x="1585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4" name="Line 11503"/>
              <p:cNvSpPr>
                <a:spLocks noChangeShapeType="1"/>
              </p:cNvSpPr>
              <p:nvPr/>
            </p:nvSpPr>
            <p:spPr bwMode="auto">
              <a:xfrm>
                <a:off x="160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5" name="Line 11504"/>
              <p:cNvSpPr>
                <a:spLocks noChangeShapeType="1"/>
              </p:cNvSpPr>
              <p:nvPr/>
            </p:nvSpPr>
            <p:spPr bwMode="auto">
              <a:xfrm flipV="1">
                <a:off x="1619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6" name="Line 11505"/>
              <p:cNvSpPr>
                <a:spLocks noChangeShapeType="1"/>
              </p:cNvSpPr>
              <p:nvPr/>
            </p:nvSpPr>
            <p:spPr bwMode="auto">
              <a:xfrm>
                <a:off x="1634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7" name="Line 11506"/>
              <p:cNvSpPr>
                <a:spLocks noChangeShapeType="1"/>
              </p:cNvSpPr>
              <p:nvPr/>
            </p:nvSpPr>
            <p:spPr bwMode="auto">
              <a:xfrm flipV="1">
                <a:off x="1649" y="4002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8" name="Line 11507"/>
              <p:cNvSpPr>
                <a:spLocks noChangeShapeType="1"/>
              </p:cNvSpPr>
              <p:nvPr/>
            </p:nvSpPr>
            <p:spPr bwMode="auto">
              <a:xfrm>
                <a:off x="1665" y="4002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9" name="Line 11508"/>
              <p:cNvSpPr>
                <a:spLocks noChangeShapeType="1"/>
              </p:cNvSpPr>
              <p:nvPr/>
            </p:nvSpPr>
            <p:spPr bwMode="auto">
              <a:xfrm flipV="1">
                <a:off x="1684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0" name="Line 11509"/>
              <p:cNvSpPr>
                <a:spLocks noChangeShapeType="1"/>
              </p:cNvSpPr>
              <p:nvPr/>
            </p:nvSpPr>
            <p:spPr bwMode="auto">
              <a:xfrm flipV="1">
                <a:off x="1699" y="399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1" name="Line 11510"/>
              <p:cNvSpPr>
                <a:spLocks noChangeShapeType="1"/>
              </p:cNvSpPr>
              <p:nvPr/>
            </p:nvSpPr>
            <p:spPr bwMode="auto">
              <a:xfrm flipV="1">
                <a:off x="1714" y="3982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2" name="Line 11511"/>
              <p:cNvSpPr>
                <a:spLocks noChangeShapeType="1"/>
              </p:cNvSpPr>
              <p:nvPr/>
            </p:nvSpPr>
            <p:spPr bwMode="auto">
              <a:xfrm flipV="1">
                <a:off x="1729" y="3961"/>
                <a:ext cx="19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3" name="Line 11512"/>
              <p:cNvSpPr>
                <a:spLocks noChangeShapeType="1"/>
              </p:cNvSpPr>
              <p:nvPr/>
            </p:nvSpPr>
            <p:spPr bwMode="auto">
              <a:xfrm flipV="1">
                <a:off x="1748" y="3941"/>
                <a:ext cx="15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4" name="Line 11513"/>
              <p:cNvSpPr>
                <a:spLocks noChangeShapeType="1"/>
              </p:cNvSpPr>
              <p:nvPr/>
            </p:nvSpPr>
            <p:spPr bwMode="auto">
              <a:xfrm flipV="1">
                <a:off x="1763" y="3915"/>
                <a:ext cx="15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5" name="Line 11514"/>
              <p:cNvSpPr>
                <a:spLocks noChangeShapeType="1"/>
              </p:cNvSpPr>
              <p:nvPr/>
            </p:nvSpPr>
            <p:spPr bwMode="auto">
              <a:xfrm flipV="1">
                <a:off x="1778" y="3884"/>
                <a:ext cx="15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6" name="Line 11515"/>
              <p:cNvSpPr>
                <a:spLocks noChangeShapeType="1"/>
              </p:cNvSpPr>
              <p:nvPr/>
            </p:nvSpPr>
            <p:spPr bwMode="auto">
              <a:xfrm flipV="1">
                <a:off x="1793" y="3858"/>
                <a:ext cx="19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7" name="Line 11516"/>
              <p:cNvSpPr>
                <a:spLocks noChangeShapeType="1"/>
              </p:cNvSpPr>
              <p:nvPr/>
            </p:nvSpPr>
            <p:spPr bwMode="auto">
              <a:xfrm flipV="1">
                <a:off x="1812" y="3838"/>
                <a:ext cx="15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8" name="Line 11517"/>
              <p:cNvSpPr>
                <a:spLocks noChangeShapeType="1"/>
              </p:cNvSpPr>
              <p:nvPr/>
            </p:nvSpPr>
            <p:spPr bwMode="auto">
              <a:xfrm flipV="1">
                <a:off x="1827" y="3802"/>
                <a:ext cx="16" cy="3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9" name="Line 11518"/>
              <p:cNvSpPr>
                <a:spLocks noChangeShapeType="1"/>
              </p:cNvSpPr>
              <p:nvPr/>
            </p:nvSpPr>
            <p:spPr bwMode="auto">
              <a:xfrm flipV="1">
                <a:off x="1843" y="3750"/>
                <a:ext cx="15" cy="52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0" name="Line 11519"/>
              <p:cNvSpPr>
                <a:spLocks noChangeShapeType="1"/>
              </p:cNvSpPr>
              <p:nvPr/>
            </p:nvSpPr>
            <p:spPr bwMode="auto">
              <a:xfrm flipV="1">
                <a:off x="1858" y="3730"/>
                <a:ext cx="19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1" name="Line 11520"/>
              <p:cNvSpPr>
                <a:spLocks noChangeShapeType="1"/>
              </p:cNvSpPr>
              <p:nvPr/>
            </p:nvSpPr>
            <p:spPr bwMode="auto">
              <a:xfrm>
                <a:off x="1877" y="3730"/>
                <a:ext cx="15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2" name="Line 11521"/>
              <p:cNvSpPr>
                <a:spLocks noChangeShapeType="1"/>
              </p:cNvSpPr>
              <p:nvPr/>
            </p:nvSpPr>
            <p:spPr bwMode="auto">
              <a:xfrm>
                <a:off x="1892" y="3750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3" name="Line 11522"/>
              <p:cNvSpPr>
                <a:spLocks noChangeShapeType="1"/>
              </p:cNvSpPr>
              <p:nvPr/>
            </p:nvSpPr>
            <p:spPr bwMode="auto">
              <a:xfrm flipV="1">
                <a:off x="1907" y="3750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4" name="Line 11523"/>
              <p:cNvSpPr>
                <a:spLocks noChangeShapeType="1"/>
              </p:cNvSpPr>
              <p:nvPr/>
            </p:nvSpPr>
            <p:spPr bwMode="auto">
              <a:xfrm flipV="1">
                <a:off x="1922" y="3745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5" name="Line 11524"/>
              <p:cNvSpPr>
                <a:spLocks noChangeShapeType="1"/>
              </p:cNvSpPr>
              <p:nvPr/>
            </p:nvSpPr>
            <p:spPr bwMode="auto">
              <a:xfrm>
                <a:off x="1937" y="3745"/>
                <a:ext cx="19" cy="2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6" name="Line 11525"/>
              <p:cNvSpPr>
                <a:spLocks noChangeShapeType="1"/>
              </p:cNvSpPr>
              <p:nvPr/>
            </p:nvSpPr>
            <p:spPr bwMode="auto">
              <a:xfrm>
                <a:off x="1956" y="3766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7" name="Line 11526"/>
              <p:cNvSpPr>
                <a:spLocks noChangeShapeType="1"/>
              </p:cNvSpPr>
              <p:nvPr/>
            </p:nvSpPr>
            <p:spPr bwMode="auto">
              <a:xfrm>
                <a:off x="1971" y="3781"/>
                <a:ext cx="15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132" name="Group 11728"/>
            <p:cNvGrpSpPr>
              <a:grpSpLocks/>
            </p:cNvGrpSpPr>
            <p:nvPr/>
          </p:nvGrpSpPr>
          <p:grpSpPr bwMode="auto">
            <a:xfrm>
              <a:off x="593" y="3709"/>
              <a:ext cx="2483" cy="309"/>
              <a:chOff x="593" y="3709"/>
              <a:chExt cx="2483" cy="309"/>
            </a:xfrm>
          </p:grpSpPr>
          <p:sp>
            <p:nvSpPr>
              <p:cNvPr id="15538" name="Line 11528"/>
              <p:cNvSpPr>
                <a:spLocks noChangeShapeType="1"/>
              </p:cNvSpPr>
              <p:nvPr/>
            </p:nvSpPr>
            <p:spPr bwMode="auto">
              <a:xfrm>
                <a:off x="1986" y="3807"/>
                <a:ext cx="15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9" name="Line 11529"/>
              <p:cNvSpPr>
                <a:spLocks noChangeShapeType="1"/>
              </p:cNvSpPr>
              <p:nvPr/>
            </p:nvSpPr>
            <p:spPr bwMode="auto">
              <a:xfrm>
                <a:off x="2001" y="3827"/>
                <a:ext cx="19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0" name="Line 11530"/>
              <p:cNvSpPr>
                <a:spLocks noChangeShapeType="1"/>
              </p:cNvSpPr>
              <p:nvPr/>
            </p:nvSpPr>
            <p:spPr bwMode="auto">
              <a:xfrm>
                <a:off x="2020" y="3858"/>
                <a:ext cx="16" cy="3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1" name="Line 11531"/>
              <p:cNvSpPr>
                <a:spLocks noChangeShapeType="1"/>
              </p:cNvSpPr>
              <p:nvPr/>
            </p:nvSpPr>
            <p:spPr bwMode="auto">
              <a:xfrm>
                <a:off x="2036" y="3889"/>
                <a:ext cx="15" cy="2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2" name="Line 11532"/>
              <p:cNvSpPr>
                <a:spLocks noChangeShapeType="1"/>
              </p:cNvSpPr>
              <p:nvPr/>
            </p:nvSpPr>
            <p:spPr bwMode="auto">
              <a:xfrm>
                <a:off x="2051" y="3915"/>
                <a:ext cx="15" cy="2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3" name="Line 11533"/>
              <p:cNvSpPr>
                <a:spLocks noChangeShapeType="1"/>
              </p:cNvSpPr>
              <p:nvPr/>
            </p:nvSpPr>
            <p:spPr bwMode="auto">
              <a:xfrm>
                <a:off x="2066" y="3935"/>
                <a:ext cx="19" cy="1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4" name="Line 11534"/>
              <p:cNvSpPr>
                <a:spLocks noChangeShapeType="1"/>
              </p:cNvSpPr>
              <p:nvPr/>
            </p:nvSpPr>
            <p:spPr bwMode="auto">
              <a:xfrm>
                <a:off x="2085" y="3951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5" name="Line 11535"/>
              <p:cNvSpPr>
                <a:spLocks noChangeShapeType="1"/>
              </p:cNvSpPr>
              <p:nvPr/>
            </p:nvSpPr>
            <p:spPr bwMode="auto">
              <a:xfrm>
                <a:off x="2100" y="3966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6" name="Line 11536"/>
              <p:cNvSpPr>
                <a:spLocks noChangeShapeType="1"/>
              </p:cNvSpPr>
              <p:nvPr/>
            </p:nvSpPr>
            <p:spPr bwMode="auto">
              <a:xfrm>
                <a:off x="2115" y="3977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7" name="Line 11537"/>
              <p:cNvSpPr>
                <a:spLocks noChangeShapeType="1"/>
              </p:cNvSpPr>
              <p:nvPr/>
            </p:nvSpPr>
            <p:spPr bwMode="auto">
              <a:xfrm>
                <a:off x="2130" y="398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8" name="Line 11538"/>
              <p:cNvSpPr>
                <a:spLocks noChangeShapeType="1"/>
              </p:cNvSpPr>
              <p:nvPr/>
            </p:nvSpPr>
            <p:spPr bwMode="auto">
              <a:xfrm>
                <a:off x="2145" y="3992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9" name="Line 11539"/>
              <p:cNvSpPr>
                <a:spLocks noChangeShapeType="1"/>
              </p:cNvSpPr>
              <p:nvPr/>
            </p:nvSpPr>
            <p:spPr bwMode="auto">
              <a:xfrm>
                <a:off x="2164" y="399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0" name="Line 11540"/>
              <p:cNvSpPr>
                <a:spLocks noChangeShapeType="1"/>
              </p:cNvSpPr>
              <p:nvPr/>
            </p:nvSpPr>
            <p:spPr bwMode="auto">
              <a:xfrm>
                <a:off x="2179" y="399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1" name="Line 11541"/>
              <p:cNvSpPr>
                <a:spLocks noChangeShapeType="1"/>
              </p:cNvSpPr>
              <p:nvPr/>
            </p:nvSpPr>
            <p:spPr bwMode="auto">
              <a:xfrm>
                <a:off x="2195" y="399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2" name="Line 11542"/>
              <p:cNvSpPr>
                <a:spLocks noChangeShapeType="1"/>
              </p:cNvSpPr>
              <p:nvPr/>
            </p:nvSpPr>
            <p:spPr bwMode="auto">
              <a:xfrm>
                <a:off x="2210" y="399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3" name="Line 11543"/>
              <p:cNvSpPr>
                <a:spLocks noChangeShapeType="1"/>
              </p:cNvSpPr>
              <p:nvPr/>
            </p:nvSpPr>
            <p:spPr bwMode="auto">
              <a:xfrm>
                <a:off x="2229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4" name="Line 11544"/>
              <p:cNvSpPr>
                <a:spLocks noChangeShapeType="1"/>
              </p:cNvSpPr>
              <p:nvPr/>
            </p:nvSpPr>
            <p:spPr bwMode="auto">
              <a:xfrm>
                <a:off x="2244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5" name="Line 11545"/>
              <p:cNvSpPr>
                <a:spLocks noChangeShapeType="1"/>
              </p:cNvSpPr>
              <p:nvPr/>
            </p:nvSpPr>
            <p:spPr bwMode="auto">
              <a:xfrm>
                <a:off x="2259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6" name="Line 11546"/>
              <p:cNvSpPr>
                <a:spLocks noChangeShapeType="1"/>
              </p:cNvSpPr>
              <p:nvPr/>
            </p:nvSpPr>
            <p:spPr bwMode="auto">
              <a:xfrm>
                <a:off x="2274" y="4002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7" name="Line 11547"/>
              <p:cNvSpPr>
                <a:spLocks noChangeShapeType="1"/>
              </p:cNvSpPr>
              <p:nvPr/>
            </p:nvSpPr>
            <p:spPr bwMode="auto">
              <a:xfrm>
                <a:off x="2293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8" name="Line 11548"/>
              <p:cNvSpPr>
                <a:spLocks noChangeShapeType="1"/>
              </p:cNvSpPr>
              <p:nvPr/>
            </p:nvSpPr>
            <p:spPr bwMode="auto">
              <a:xfrm>
                <a:off x="2308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9" name="Line 11549"/>
              <p:cNvSpPr>
                <a:spLocks noChangeShapeType="1"/>
              </p:cNvSpPr>
              <p:nvPr/>
            </p:nvSpPr>
            <p:spPr bwMode="auto">
              <a:xfrm flipV="1">
                <a:off x="2323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0" name="Line 11550"/>
              <p:cNvSpPr>
                <a:spLocks noChangeShapeType="1"/>
              </p:cNvSpPr>
              <p:nvPr/>
            </p:nvSpPr>
            <p:spPr bwMode="auto">
              <a:xfrm>
                <a:off x="2338" y="4002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1" name="Line 11551"/>
              <p:cNvSpPr>
                <a:spLocks noChangeShapeType="1"/>
              </p:cNvSpPr>
              <p:nvPr/>
            </p:nvSpPr>
            <p:spPr bwMode="auto">
              <a:xfrm>
                <a:off x="2354" y="4002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2" name="Line 11552"/>
              <p:cNvSpPr>
                <a:spLocks noChangeShapeType="1"/>
              </p:cNvSpPr>
              <p:nvPr/>
            </p:nvSpPr>
            <p:spPr bwMode="auto">
              <a:xfrm flipV="1">
                <a:off x="2372" y="3997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3" name="Line 11553"/>
              <p:cNvSpPr>
                <a:spLocks noChangeShapeType="1"/>
              </p:cNvSpPr>
              <p:nvPr/>
            </p:nvSpPr>
            <p:spPr bwMode="auto">
              <a:xfrm>
                <a:off x="2388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4" name="Line 11554"/>
              <p:cNvSpPr>
                <a:spLocks noChangeShapeType="1"/>
              </p:cNvSpPr>
              <p:nvPr/>
            </p:nvSpPr>
            <p:spPr bwMode="auto">
              <a:xfrm>
                <a:off x="2403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5" name="Line 11555"/>
              <p:cNvSpPr>
                <a:spLocks noChangeShapeType="1"/>
              </p:cNvSpPr>
              <p:nvPr/>
            </p:nvSpPr>
            <p:spPr bwMode="auto">
              <a:xfrm>
                <a:off x="2418" y="400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6" name="Line 11556"/>
              <p:cNvSpPr>
                <a:spLocks noChangeShapeType="1"/>
              </p:cNvSpPr>
              <p:nvPr/>
            </p:nvSpPr>
            <p:spPr bwMode="auto">
              <a:xfrm>
                <a:off x="2437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7" name="Line 11557"/>
              <p:cNvSpPr>
                <a:spLocks noChangeShapeType="1"/>
              </p:cNvSpPr>
              <p:nvPr/>
            </p:nvSpPr>
            <p:spPr bwMode="auto">
              <a:xfrm>
                <a:off x="2452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8" name="Line 11558"/>
              <p:cNvSpPr>
                <a:spLocks noChangeShapeType="1"/>
              </p:cNvSpPr>
              <p:nvPr/>
            </p:nvSpPr>
            <p:spPr bwMode="auto">
              <a:xfrm>
                <a:off x="2467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9" name="Line 11559"/>
              <p:cNvSpPr>
                <a:spLocks noChangeShapeType="1"/>
              </p:cNvSpPr>
              <p:nvPr/>
            </p:nvSpPr>
            <p:spPr bwMode="auto">
              <a:xfrm>
                <a:off x="2482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0" name="Line 11560"/>
              <p:cNvSpPr>
                <a:spLocks noChangeShapeType="1"/>
              </p:cNvSpPr>
              <p:nvPr/>
            </p:nvSpPr>
            <p:spPr bwMode="auto">
              <a:xfrm flipV="1">
                <a:off x="2501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1" name="Line 11561"/>
              <p:cNvSpPr>
                <a:spLocks noChangeShapeType="1"/>
              </p:cNvSpPr>
              <p:nvPr/>
            </p:nvSpPr>
            <p:spPr bwMode="auto">
              <a:xfrm>
                <a:off x="2516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2" name="Line 11562"/>
              <p:cNvSpPr>
                <a:spLocks noChangeShapeType="1"/>
              </p:cNvSpPr>
              <p:nvPr/>
            </p:nvSpPr>
            <p:spPr bwMode="auto">
              <a:xfrm flipV="1">
                <a:off x="2531" y="4002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3" name="Line 11563"/>
              <p:cNvSpPr>
                <a:spLocks noChangeShapeType="1"/>
              </p:cNvSpPr>
              <p:nvPr/>
            </p:nvSpPr>
            <p:spPr bwMode="auto">
              <a:xfrm>
                <a:off x="2547" y="4002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4" name="Line 11564"/>
              <p:cNvSpPr>
                <a:spLocks noChangeShapeType="1"/>
              </p:cNvSpPr>
              <p:nvPr/>
            </p:nvSpPr>
            <p:spPr bwMode="auto">
              <a:xfrm>
                <a:off x="2565" y="4002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5" name="Line 11565"/>
              <p:cNvSpPr>
                <a:spLocks noChangeShapeType="1"/>
              </p:cNvSpPr>
              <p:nvPr/>
            </p:nvSpPr>
            <p:spPr bwMode="auto">
              <a:xfrm>
                <a:off x="2581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6" name="Line 11566"/>
              <p:cNvSpPr>
                <a:spLocks noChangeShapeType="1"/>
              </p:cNvSpPr>
              <p:nvPr/>
            </p:nvSpPr>
            <p:spPr bwMode="auto">
              <a:xfrm flipV="1">
                <a:off x="2596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7" name="Line 11567"/>
              <p:cNvSpPr>
                <a:spLocks noChangeShapeType="1"/>
              </p:cNvSpPr>
              <p:nvPr/>
            </p:nvSpPr>
            <p:spPr bwMode="auto">
              <a:xfrm flipV="1">
                <a:off x="2611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8" name="Line 11568"/>
              <p:cNvSpPr>
                <a:spLocks noChangeShapeType="1"/>
              </p:cNvSpPr>
              <p:nvPr/>
            </p:nvSpPr>
            <p:spPr bwMode="auto">
              <a:xfrm flipV="1">
                <a:off x="2626" y="399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9" name="Line 11569"/>
              <p:cNvSpPr>
                <a:spLocks noChangeShapeType="1"/>
              </p:cNvSpPr>
              <p:nvPr/>
            </p:nvSpPr>
            <p:spPr bwMode="auto">
              <a:xfrm flipV="1">
                <a:off x="2645" y="3982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0" name="Line 11570"/>
              <p:cNvSpPr>
                <a:spLocks noChangeShapeType="1"/>
              </p:cNvSpPr>
              <p:nvPr/>
            </p:nvSpPr>
            <p:spPr bwMode="auto">
              <a:xfrm>
                <a:off x="2660" y="398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1" name="Line 11571"/>
              <p:cNvSpPr>
                <a:spLocks noChangeShapeType="1"/>
              </p:cNvSpPr>
              <p:nvPr/>
            </p:nvSpPr>
            <p:spPr bwMode="auto">
              <a:xfrm>
                <a:off x="2675" y="398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2" name="Line 11572"/>
              <p:cNvSpPr>
                <a:spLocks noChangeShapeType="1"/>
              </p:cNvSpPr>
              <p:nvPr/>
            </p:nvSpPr>
            <p:spPr bwMode="auto">
              <a:xfrm flipV="1">
                <a:off x="2690" y="398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3" name="Line 11573"/>
              <p:cNvSpPr>
                <a:spLocks noChangeShapeType="1"/>
              </p:cNvSpPr>
              <p:nvPr/>
            </p:nvSpPr>
            <p:spPr bwMode="auto">
              <a:xfrm flipV="1">
                <a:off x="2709" y="397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4" name="Line 11574"/>
              <p:cNvSpPr>
                <a:spLocks noChangeShapeType="1"/>
              </p:cNvSpPr>
              <p:nvPr/>
            </p:nvSpPr>
            <p:spPr bwMode="auto">
              <a:xfrm>
                <a:off x="2724" y="397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5" name="Line 11575"/>
              <p:cNvSpPr>
                <a:spLocks noChangeShapeType="1"/>
              </p:cNvSpPr>
              <p:nvPr/>
            </p:nvSpPr>
            <p:spPr bwMode="auto">
              <a:xfrm>
                <a:off x="2740" y="397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6" name="Line 11576"/>
              <p:cNvSpPr>
                <a:spLocks noChangeShapeType="1"/>
              </p:cNvSpPr>
              <p:nvPr/>
            </p:nvSpPr>
            <p:spPr bwMode="auto">
              <a:xfrm>
                <a:off x="2755" y="3982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7" name="Line 11577"/>
              <p:cNvSpPr>
                <a:spLocks noChangeShapeType="1"/>
              </p:cNvSpPr>
              <p:nvPr/>
            </p:nvSpPr>
            <p:spPr bwMode="auto">
              <a:xfrm flipV="1">
                <a:off x="2774" y="397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8" name="Line 11578"/>
              <p:cNvSpPr>
                <a:spLocks noChangeShapeType="1"/>
              </p:cNvSpPr>
              <p:nvPr/>
            </p:nvSpPr>
            <p:spPr bwMode="auto">
              <a:xfrm>
                <a:off x="2789" y="397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9" name="Line 11579"/>
              <p:cNvSpPr>
                <a:spLocks noChangeShapeType="1"/>
              </p:cNvSpPr>
              <p:nvPr/>
            </p:nvSpPr>
            <p:spPr bwMode="auto">
              <a:xfrm>
                <a:off x="2804" y="397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0" name="Line 11580"/>
              <p:cNvSpPr>
                <a:spLocks noChangeShapeType="1"/>
              </p:cNvSpPr>
              <p:nvPr/>
            </p:nvSpPr>
            <p:spPr bwMode="auto">
              <a:xfrm>
                <a:off x="2819" y="398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1" name="Line 11581"/>
              <p:cNvSpPr>
                <a:spLocks noChangeShapeType="1"/>
              </p:cNvSpPr>
              <p:nvPr/>
            </p:nvSpPr>
            <p:spPr bwMode="auto">
              <a:xfrm flipV="1">
                <a:off x="2834" y="398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2" name="Line 11582"/>
              <p:cNvSpPr>
                <a:spLocks noChangeShapeType="1"/>
              </p:cNvSpPr>
              <p:nvPr/>
            </p:nvSpPr>
            <p:spPr bwMode="auto">
              <a:xfrm>
                <a:off x="2853" y="398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3" name="Line 11583"/>
              <p:cNvSpPr>
                <a:spLocks noChangeShapeType="1"/>
              </p:cNvSpPr>
              <p:nvPr/>
            </p:nvSpPr>
            <p:spPr bwMode="auto">
              <a:xfrm>
                <a:off x="2868" y="398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4" name="Line 11584"/>
              <p:cNvSpPr>
                <a:spLocks noChangeShapeType="1"/>
              </p:cNvSpPr>
              <p:nvPr/>
            </p:nvSpPr>
            <p:spPr bwMode="auto">
              <a:xfrm>
                <a:off x="2883" y="3982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5" name="Line 11585"/>
              <p:cNvSpPr>
                <a:spLocks noChangeShapeType="1"/>
              </p:cNvSpPr>
              <p:nvPr/>
            </p:nvSpPr>
            <p:spPr bwMode="auto">
              <a:xfrm>
                <a:off x="2899" y="398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6" name="Line 11586"/>
              <p:cNvSpPr>
                <a:spLocks noChangeShapeType="1"/>
              </p:cNvSpPr>
              <p:nvPr/>
            </p:nvSpPr>
            <p:spPr bwMode="auto">
              <a:xfrm>
                <a:off x="2918" y="398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7" name="Line 11587"/>
              <p:cNvSpPr>
                <a:spLocks noChangeShapeType="1"/>
              </p:cNvSpPr>
              <p:nvPr/>
            </p:nvSpPr>
            <p:spPr bwMode="auto">
              <a:xfrm flipV="1">
                <a:off x="2933" y="398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8" name="Line 11588"/>
              <p:cNvSpPr>
                <a:spLocks noChangeShapeType="1"/>
              </p:cNvSpPr>
              <p:nvPr/>
            </p:nvSpPr>
            <p:spPr bwMode="auto">
              <a:xfrm flipV="1">
                <a:off x="2948" y="397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9" name="Line 11589"/>
              <p:cNvSpPr>
                <a:spLocks noChangeShapeType="1"/>
              </p:cNvSpPr>
              <p:nvPr/>
            </p:nvSpPr>
            <p:spPr bwMode="auto">
              <a:xfrm>
                <a:off x="2963" y="397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0" name="Line 11590"/>
              <p:cNvSpPr>
                <a:spLocks noChangeShapeType="1"/>
              </p:cNvSpPr>
              <p:nvPr/>
            </p:nvSpPr>
            <p:spPr bwMode="auto">
              <a:xfrm>
                <a:off x="2982" y="397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1" name="Line 11591"/>
              <p:cNvSpPr>
                <a:spLocks noChangeShapeType="1"/>
              </p:cNvSpPr>
              <p:nvPr/>
            </p:nvSpPr>
            <p:spPr bwMode="auto">
              <a:xfrm>
                <a:off x="2997" y="398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2" name="Line 11592"/>
              <p:cNvSpPr>
                <a:spLocks noChangeShapeType="1"/>
              </p:cNvSpPr>
              <p:nvPr/>
            </p:nvSpPr>
            <p:spPr bwMode="auto">
              <a:xfrm flipV="1">
                <a:off x="3012" y="397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3" name="Line 11593"/>
              <p:cNvSpPr>
                <a:spLocks noChangeShapeType="1"/>
              </p:cNvSpPr>
              <p:nvPr/>
            </p:nvSpPr>
            <p:spPr bwMode="auto">
              <a:xfrm>
                <a:off x="3027" y="397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4" name="Line 11594"/>
              <p:cNvSpPr>
                <a:spLocks noChangeShapeType="1"/>
              </p:cNvSpPr>
              <p:nvPr/>
            </p:nvSpPr>
            <p:spPr bwMode="auto">
              <a:xfrm>
                <a:off x="3046" y="3977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5" name="Line 11595"/>
              <p:cNvSpPr>
                <a:spLocks noChangeShapeType="1"/>
              </p:cNvSpPr>
              <p:nvPr/>
            </p:nvSpPr>
            <p:spPr bwMode="auto">
              <a:xfrm>
                <a:off x="3061" y="398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6" name="Line 11596"/>
              <p:cNvSpPr>
                <a:spLocks noChangeShapeType="1"/>
              </p:cNvSpPr>
              <p:nvPr/>
            </p:nvSpPr>
            <p:spPr bwMode="auto">
              <a:xfrm>
                <a:off x="593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7" name="Line 11597"/>
              <p:cNvSpPr>
                <a:spLocks noChangeShapeType="1"/>
              </p:cNvSpPr>
              <p:nvPr/>
            </p:nvSpPr>
            <p:spPr bwMode="auto">
              <a:xfrm flipV="1">
                <a:off x="609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8" name="Line 11598"/>
              <p:cNvSpPr>
                <a:spLocks noChangeShapeType="1"/>
              </p:cNvSpPr>
              <p:nvPr/>
            </p:nvSpPr>
            <p:spPr bwMode="auto">
              <a:xfrm>
                <a:off x="624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9" name="Line 11599"/>
              <p:cNvSpPr>
                <a:spLocks noChangeShapeType="1"/>
              </p:cNvSpPr>
              <p:nvPr/>
            </p:nvSpPr>
            <p:spPr bwMode="auto">
              <a:xfrm>
                <a:off x="643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0" name="Line 11600"/>
              <p:cNvSpPr>
                <a:spLocks noChangeShapeType="1"/>
              </p:cNvSpPr>
              <p:nvPr/>
            </p:nvSpPr>
            <p:spPr bwMode="auto">
              <a:xfrm>
                <a:off x="65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1" name="Line 11601"/>
              <p:cNvSpPr>
                <a:spLocks noChangeShapeType="1"/>
              </p:cNvSpPr>
              <p:nvPr/>
            </p:nvSpPr>
            <p:spPr bwMode="auto">
              <a:xfrm>
                <a:off x="67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2" name="Line 11602"/>
              <p:cNvSpPr>
                <a:spLocks noChangeShapeType="1"/>
              </p:cNvSpPr>
              <p:nvPr/>
            </p:nvSpPr>
            <p:spPr bwMode="auto">
              <a:xfrm>
                <a:off x="68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3" name="Line 11603"/>
              <p:cNvSpPr>
                <a:spLocks noChangeShapeType="1"/>
              </p:cNvSpPr>
              <p:nvPr/>
            </p:nvSpPr>
            <p:spPr bwMode="auto">
              <a:xfrm>
                <a:off x="703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4" name="Line 11604"/>
              <p:cNvSpPr>
                <a:spLocks noChangeShapeType="1"/>
              </p:cNvSpPr>
              <p:nvPr/>
            </p:nvSpPr>
            <p:spPr bwMode="auto">
              <a:xfrm>
                <a:off x="72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5" name="Line 11605"/>
              <p:cNvSpPr>
                <a:spLocks noChangeShapeType="1"/>
              </p:cNvSpPr>
              <p:nvPr/>
            </p:nvSpPr>
            <p:spPr bwMode="auto">
              <a:xfrm>
                <a:off x="73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6" name="Line 11606"/>
              <p:cNvSpPr>
                <a:spLocks noChangeShapeType="1"/>
              </p:cNvSpPr>
              <p:nvPr/>
            </p:nvSpPr>
            <p:spPr bwMode="auto">
              <a:xfrm>
                <a:off x="752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7" name="Line 11607"/>
              <p:cNvSpPr>
                <a:spLocks noChangeShapeType="1"/>
              </p:cNvSpPr>
              <p:nvPr/>
            </p:nvSpPr>
            <p:spPr bwMode="auto">
              <a:xfrm>
                <a:off x="768" y="4018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8" name="Line 11608"/>
              <p:cNvSpPr>
                <a:spLocks noChangeShapeType="1"/>
              </p:cNvSpPr>
              <p:nvPr/>
            </p:nvSpPr>
            <p:spPr bwMode="auto">
              <a:xfrm>
                <a:off x="786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9" name="Line 11609"/>
              <p:cNvSpPr>
                <a:spLocks noChangeShapeType="1"/>
              </p:cNvSpPr>
              <p:nvPr/>
            </p:nvSpPr>
            <p:spPr bwMode="auto">
              <a:xfrm flipV="1">
                <a:off x="802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0" name="Line 11610"/>
              <p:cNvSpPr>
                <a:spLocks noChangeShapeType="1"/>
              </p:cNvSpPr>
              <p:nvPr/>
            </p:nvSpPr>
            <p:spPr bwMode="auto">
              <a:xfrm>
                <a:off x="81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1" name="Line 11611"/>
              <p:cNvSpPr>
                <a:spLocks noChangeShapeType="1"/>
              </p:cNvSpPr>
              <p:nvPr/>
            </p:nvSpPr>
            <p:spPr bwMode="auto">
              <a:xfrm>
                <a:off x="832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2" name="Line 11612"/>
              <p:cNvSpPr>
                <a:spLocks noChangeShapeType="1"/>
              </p:cNvSpPr>
              <p:nvPr/>
            </p:nvSpPr>
            <p:spPr bwMode="auto">
              <a:xfrm>
                <a:off x="85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3" name="Line 11613"/>
              <p:cNvSpPr>
                <a:spLocks noChangeShapeType="1"/>
              </p:cNvSpPr>
              <p:nvPr/>
            </p:nvSpPr>
            <p:spPr bwMode="auto">
              <a:xfrm>
                <a:off x="866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4" name="Line 11614"/>
              <p:cNvSpPr>
                <a:spLocks noChangeShapeType="1"/>
              </p:cNvSpPr>
              <p:nvPr/>
            </p:nvSpPr>
            <p:spPr bwMode="auto">
              <a:xfrm>
                <a:off x="88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5" name="Line 11615"/>
              <p:cNvSpPr>
                <a:spLocks noChangeShapeType="1"/>
              </p:cNvSpPr>
              <p:nvPr/>
            </p:nvSpPr>
            <p:spPr bwMode="auto">
              <a:xfrm>
                <a:off x="896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6" name="Line 11616"/>
              <p:cNvSpPr>
                <a:spLocks noChangeShapeType="1"/>
              </p:cNvSpPr>
              <p:nvPr/>
            </p:nvSpPr>
            <p:spPr bwMode="auto">
              <a:xfrm>
                <a:off x="91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7" name="Line 11617"/>
              <p:cNvSpPr>
                <a:spLocks noChangeShapeType="1"/>
              </p:cNvSpPr>
              <p:nvPr/>
            </p:nvSpPr>
            <p:spPr bwMode="auto">
              <a:xfrm>
                <a:off x="93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8" name="Line 11618"/>
              <p:cNvSpPr>
                <a:spLocks noChangeShapeType="1"/>
              </p:cNvSpPr>
              <p:nvPr/>
            </p:nvSpPr>
            <p:spPr bwMode="auto">
              <a:xfrm flipV="1">
                <a:off x="945" y="4007"/>
                <a:ext cx="16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9" name="Line 11619"/>
              <p:cNvSpPr>
                <a:spLocks noChangeShapeType="1"/>
              </p:cNvSpPr>
              <p:nvPr/>
            </p:nvSpPr>
            <p:spPr bwMode="auto">
              <a:xfrm>
                <a:off x="961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0" name="Line 11620"/>
              <p:cNvSpPr>
                <a:spLocks noChangeShapeType="1"/>
              </p:cNvSpPr>
              <p:nvPr/>
            </p:nvSpPr>
            <p:spPr bwMode="auto">
              <a:xfrm flipV="1">
                <a:off x="976" y="400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1" name="Line 11621"/>
              <p:cNvSpPr>
                <a:spLocks noChangeShapeType="1"/>
              </p:cNvSpPr>
              <p:nvPr/>
            </p:nvSpPr>
            <p:spPr bwMode="auto">
              <a:xfrm>
                <a:off x="995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2" name="Line 11622"/>
              <p:cNvSpPr>
                <a:spLocks noChangeShapeType="1"/>
              </p:cNvSpPr>
              <p:nvPr/>
            </p:nvSpPr>
            <p:spPr bwMode="auto">
              <a:xfrm flipV="1">
                <a:off x="1010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3" name="Line 11623"/>
              <p:cNvSpPr>
                <a:spLocks noChangeShapeType="1"/>
              </p:cNvSpPr>
              <p:nvPr/>
            </p:nvSpPr>
            <p:spPr bwMode="auto">
              <a:xfrm flipV="1">
                <a:off x="1025" y="399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4" name="Line 11624"/>
              <p:cNvSpPr>
                <a:spLocks noChangeShapeType="1"/>
              </p:cNvSpPr>
              <p:nvPr/>
            </p:nvSpPr>
            <p:spPr bwMode="auto">
              <a:xfrm flipV="1">
                <a:off x="1040" y="3987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5" name="Line 11625"/>
              <p:cNvSpPr>
                <a:spLocks noChangeShapeType="1"/>
              </p:cNvSpPr>
              <p:nvPr/>
            </p:nvSpPr>
            <p:spPr bwMode="auto">
              <a:xfrm flipV="1">
                <a:off x="1059" y="398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6" name="Line 11626"/>
              <p:cNvSpPr>
                <a:spLocks noChangeShapeType="1"/>
              </p:cNvSpPr>
              <p:nvPr/>
            </p:nvSpPr>
            <p:spPr bwMode="auto">
              <a:xfrm>
                <a:off x="1074" y="398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7" name="Line 11627"/>
              <p:cNvSpPr>
                <a:spLocks noChangeShapeType="1"/>
              </p:cNvSpPr>
              <p:nvPr/>
            </p:nvSpPr>
            <p:spPr bwMode="auto">
              <a:xfrm>
                <a:off x="1089" y="398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8" name="Line 11628"/>
              <p:cNvSpPr>
                <a:spLocks noChangeShapeType="1"/>
              </p:cNvSpPr>
              <p:nvPr/>
            </p:nvSpPr>
            <p:spPr bwMode="auto">
              <a:xfrm flipV="1">
                <a:off x="1104" y="3977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9" name="Line 11629"/>
              <p:cNvSpPr>
                <a:spLocks noChangeShapeType="1"/>
              </p:cNvSpPr>
              <p:nvPr/>
            </p:nvSpPr>
            <p:spPr bwMode="auto">
              <a:xfrm>
                <a:off x="1123" y="397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0" name="Line 11630"/>
              <p:cNvSpPr>
                <a:spLocks noChangeShapeType="1"/>
              </p:cNvSpPr>
              <p:nvPr/>
            </p:nvSpPr>
            <p:spPr bwMode="auto">
              <a:xfrm flipV="1">
                <a:off x="1138" y="3971"/>
                <a:ext cx="16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1" name="Line 11631"/>
              <p:cNvSpPr>
                <a:spLocks noChangeShapeType="1"/>
              </p:cNvSpPr>
              <p:nvPr/>
            </p:nvSpPr>
            <p:spPr bwMode="auto">
              <a:xfrm flipV="1">
                <a:off x="1154" y="3966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2" name="Line 11632"/>
              <p:cNvSpPr>
                <a:spLocks noChangeShapeType="1"/>
              </p:cNvSpPr>
              <p:nvPr/>
            </p:nvSpPr>
            <p:spPr bwMode="auto">
              <a:xfrm flipV="1">
                <a:off x="1169" y="3961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3" name="Line 11633"/>
              <p:cNvSpPr>
                <a:spLocks noChangeShapeType="1"/>
              </p:cNvSpPr>
              <p:nvPr/>
            </p:nvSpPr>
            <p:spPr bwMode="auto">
              <a:xfrm>
                <a:off x="1184" y="3961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4" name="Line 11634"/>
              <p:cNvSpPr>
                <a:spLocks noChangeShapeType="1"/>
              </p:cNvSpPr>
              <p:nvPr/>
            </p:nvSpPr>
            <p:spPr bwMode="auto">
              <a:xfrm>
                <a:off x="1203" y="3971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5" name="Line 11635"/>
              <p:cNvSpPr>
                <a:spLocks noChangeShapeType="1"/>
              </p:cNvSpPr>
              <p:nvPr/>
            </p:nvSpPr>
            <p:spPr bwMode="auto">
              <a:xfrm>
                <a:off x="1218" y="397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6" name="Line 11636"/>
              <p:cNvSpPr>
                <a:spLocks noChangeShapeType="1"/>
              </p:cNvSpPr>
              <p:nvPr/>
            </p:nvSpPr>
            <p:spPr bwMode="auto">
              <a:xfrm>
                <a:off x="1233" y="398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7" name="Line 11637"/>
              <p:cNvSpPr>
                <a:spLocks noChangeShapeType="1"/>
              </p:cNvSpPr>
              <p:nvPr/>
            </p:nvSpPr>
            <p:spPr bwMode="auto">
              <a:xfrm>
                <a:off x="1248" y="398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8" name="Line 11638"/>
              <p:cNvSpPr>
                <a:spLocks noChangeShapeType="1"/>
              </p:cNvSpPr>
              <p:nvPr/>
            </p:nvSpPr>
            <p:spPr bwMode="auto">
              <a:xfrm>
                <a:off x="1267" y="398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9" name="Line 11639"/>
              <p:cNvSpPr>
                <a:spLocks noChangeShapeType="1"/>
              </p:cNvSpPr>
              <p:nvPr/>
            </p:nvSpPr>
            <p:spPr bwMode="auto">
              <a:xfrm>
                <a:off x="1282" y="399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0" name="Line 11640"/>
              <p:cNvSpPr>
                <a:spLocks noChangeShapeType="1"/>
              </p:cNvSpPr>
              <p:nvPr/>
            </p:nvSpPr>
            <p:spPr bwMode="auto">
              <a:xfrm>
                <a:off x="1297" y="3992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1" name="Line 11641"/>
              <p:cNvSpPr>
                <a:spLocks noChangeShapeType="1"/>
              </p:cNvSpPr>
              <p:nvPr/>
            </p:nvSpPr>
            <p:spPr bwMode="auto">
              <a:xfrm flipV="1">
                <a:off x="1313" y="399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2" name="Line 11642"/>
              <p:cNvSpPr>
                <a:spLocks noChangeShapeType="1"/>
              </p:cNvSpPr>
              <p:nvPr/>
            </p:nvSpPr>
            <p:spPr bwMode="auto">
              <a:xfrm>
                <a:off x="1332" y="399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3" name="Line 11643"/>
              <p:cNvSpPr>
                <a:spLocks noChangeShapeType="1"/>
              </p:cNvSpPr>
              <p:nvPr/>
            </p:nvSpPr>
            <p:spPr bwMode="auto">
              <a:xfrm>
                <a:off x="1347" y="399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4" name="Line 11644"/>
              <p:cNvSpPr>
                <a:spLocks noChangeShapeType="1"/>
              </p:cNvSpPr>
              <p:nvPr/>
            </p:nvSpPr>
            <p:spPr bwMode="auto">
              <a:xfrm>
                <a:off x="1362" y="399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5" name="Line 11645"/>
              <p:cNvSpPr>
                <a:spLocks noChangeShapeType="1"/>
              </p:cNvSpPr>
              <p:nvPr/>
            </p:nvSpPr>
            <p:spPr bwMode="auto">
              <a:xfrm>
                <a:off x="1377" y="3992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6" name="Line 11646"/>
              <p:cNvSpPr>
                <a:spLocks noChangeShapeType="1"/>
              </p:cNvSpPr>
              <p:nvPr/>
            </p:nvSpPr>
            <p:spPr bwMode="auto">
              <a:xfrm>
                <a:off x="1396" y="399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7" name="Line 11647"/>
              <p:cNvSpPr>
                <a:spLocks noChangeShapeType="1"/>
              </p:cNvSpPr>
              <p:nvPr/>
            </p:nvSpPr>
            <p:spPr bwMode="auto">
              <a:xfrm>
                <a:off x="1411" y="399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8" name="Line 11648"/>
              <p:cNvSpPr>
                <a:spLocks noChangeShapeType="1"/>
              </p:cNvSpPr>
              <p:nvPr/>
            </p:nvSpPr>
            <p:spPr bwMode="auto">
              <a:xfrm>
                <a:off x="1426" y="399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9" name="Line 11649"/>
              <p:cNvSpPr>
                <a:spLocks noChangeShapeType="1"/>
              </p:cNvSpPr>
              <p:nvPr/>
            </p:nvSpPr>
            <p:spPr bwMode="auto">
              <a:xfrm>
                <a:off x="1441" y="399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0" name="Line 11650"/>
              <p:cNvSpPr>
                <a:spLocks noChangeShapeType="1"/>
              </p:cNvSpPr>
              <p:nvPr/>
            </p:nvSpPr>
            <p:spPr bwMode="auto">
              <a:xfrm flipV="1">
                <a:off x="1456" y="399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1" name="Line 11651"/>
              <p:cNvSpPr>
                <a:spLocks noChangeShapeType="1"/>
              </p:cNvSpPr>
              <p:nvPr/>
            </p:nvSpPr>
            <p:spPr bwMode="auto">
              <a:xfrm flipV="1">
                <a:off x="1475" y="3987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2" name="Line 11652"/>
              <p:cNvSpPr>
                <a:spLocks noChangeShapeType="1"/>
              </p:cNvSpPr>
              <p:nvPr/>
            </p:nvSpPr>
            <p:spPr bwMode="auto">
              <a:xfrm>
                <a:off x="1491" y="398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3" name="Line 11653"/>
              <p:cNvSpPr>
                <a:spLocks noChangeShapeType="1"/>
              </p:cNvSpPr>
              <p:nvPr/>
            </p:nvSpPr>
            <p:spPr bwMode="auto">
              <a:xfrm>
                <a:off x="1506" y="399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4" name="Line 11654"/>
              <p:cNvSpPr>
                <a:spLocks noChangeShapeType="1"/>
              </p:cNvSpPr>
              <p:nvPr/>
            </p:nvSpPr>
            <p:spPr bwMode="auto">
              <a:xfrm>
                <a:off x="1521" y="399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5" name="Line 11655"/>
              <p:cNvSpPr>
                <a:spLocks noChangeShapeType="1"/>
              </p:cNvSpPr>
              <p:nvPr/>
            </p:nvSpPr>
            <p:spPr bwMode="auto">
              <a:xfrm>
                <a:off x="1540" y="399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6" name="Line 11656"/>
              <p:cNvSpPr>
                <a:spLocks noChangeShapeType="1"/>
              </p:cNvSpPr>
              <p:nvPr/>
            </p:nvSpPr>
            <p:spPr bwMode="auto">
              <a:xfrm>
                <a:off x="1555" y="399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7" name="Line 11657"/>
              <p:cNvSpPr>
                <a:spLocks noChangeShapeType="1"/>
              </p:cNvSpPr>
              <p:nvPr/>
            </p:nvSpPr>
            <p:spPr bwMode="auto">
              <a:xfrm>
                <a:off x="1570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8" name="Line 11658"/>
              <p:cNvSpPr>
                <a:spLocks noChangeShapeType="1"/>
              </p:cNvSpPr>
              <p:nvPr/>
            </p:nvSpPr>
            <p:spPr bwMode="auto">
              <a:xfrm>
                <a:off x="1585" y="4002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9" name="Line 11659"/>
              <p:cNvSpPr>
                <a:spLocks noChangeShapeType="1"/>
              </p:cNvSpPr>
              <p:nvPr/>
            </p:nvSpPr>
            <p:spPr bwMode="auto">
              <a:xfrm>
                <a:off x="1604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0" name="Line 11660"/>
              <p:cNvSpPr>
                <a:spLocks noChangeShapeType="1"/>
              </p:cNvSpPr>
              <p:nvPr/>
            </p:nvSpPr>
            <p:spPr bwMode="auto">
              <a:xfrm>
                <a:off x="1619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1" name="Line 11661"/>
              <p:cNvSpPr>
                <a:spLocks noChangeShapeType="1"/>
              </p:cNvSpPr>
              <p:nvPr/>
            </p:nvSpPr>
            <p:spPr bwMode="auto">
              <a:xfrm>
                <a:off x="1634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2" name="Line 11662"/>
              <p:cNvSpPr>
                <a:spLocks noChangeShapeType="1"/>
              </p:cNvSpPr>
              <p:nvPr/>
            </p:nvSpPr>
            <p:spPr bwMode="auto">
              <a:xfrm>
                <a:off x="1649" y="4002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3" name="Line 11663"/>
              <p:cNvSpPr>
                <a:spLocks noChangeShapeType="1"/>
              </p:cNvSpPr>
              <p:nvPr/>
            </p:nvSpPr>
            <p:spPr bwMode="auto">
              <a:xfrm flipV="1">
                <a:off x="1665" y="3997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4" name="Line 11664"/>
              <p:cNvSpPr>
                <a:spLocks noChangeShapeType="1"/>
              </p:cNvSpPr>
              <p:nvPr/>
            </p:nvSpPr>
            <p:spPr bwMode="auto">
              <a:xfrm>
                <a:off x="1684" y="399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5" name="Line 11665"/>
              <p:cNvSpPr>
                <a:spLocks noChangeShapeType="1"/>
              </p:cNvSpPr>
              <p:nvPr/>
            </p:nvSpPr>
            <p:spPr bwMode="auto">
              <a:xfrm flipV="1">
                <a:off x="1699" y="3987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6" name="Line 11666"/>
              <p:cNvSpPr>
                <a:spLocks noChangeShapeType="1"/>
              </p:cNvSpPr>
              <p:nvPr/>
            </p:nvSpPr>
            <p:spPr bwMode="auto">
              <a:xfrm flipV="1">
                <a:off x="1714" y="3977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7" name="Line 11667"/>
              <p:cNvSpPr>
                <a:spLocks noChangeShapeType="1"/>
              </p:cNvSpPr>
              <p:nvPr/>
            </p:nvSpPr>
            <p:spPr bwMode="auto">
              <a:xfrm flipV="1">
                <a:off x="1729" y="3961"/>
                <a:ext cx="19" cy="1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8" name="Line 11668"/>
              <p:cNvSpPr>
                <a:spLocks noChangeShapeType="1"/>
              </p:cNvSpPr>
              <p:nvPr/>
            </p:nvSpPr>
            <p:spPr bwMode="auto">
              <a:xfrm flipV="1">
                <a:off x="1748" y="3941"/>
                <a:ext cx="15" cy="2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9" name="Line 11669"/>
              <p:cNvSpPr>
                <a:spLocks noChangeShapeType="1"/>
              </p:cNvSpPr>
              <p:nvPr/>
            </p:nvSpPr>
            <p:spPr bwMode="auto">
              <a:xfrm flipV="1">
                <a:off x="1763" y="3915"/>
                <a:ext cx="15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0" name="Line 11670"/>
              <p:cNvSpPr>
                <a:spLocks noChangeShapeType="1"/>
              </p:cNvSpPr>
              <p:nvPr/>
            </p:nvSpPr>
            <p:spPr bwMode="auto">
              <a:xfrm flipV="1">
                <a:off x="1778" y="3884"/>
                <a:ext cx="15" cy="3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1" name="Line 11671"/>
              <p:cNvSpPr>
                <a:spLocks noChangeShapeType="1"/>
              </p:cNvSpPr>
              <p:nvPr/>
            </p:nvSpPr>
            <p:spPr bwMode="auto">
              <a:xfrm flipV="1">
                <a:off x="1793" y="3853"/>
                <a:ext cx="19" cy="3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2" name="Line 11672"/>
              <p:cNvSpPr>
                <a:spLocks noChangeShapeType="1"/>
              </p:cNvSpPr>
              <p:nvPr/>
            </p:nvSpPr>
            <p:spPr bwMode="auto">
              <a:xfrm flipV="1">
                <a:off x="1812" y="3827"/>
                <a:ext cx="15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3" name="Line 11673"/>
              <p:cNvSpPr>
                <a:spLocks noChangeShapeType="1"/>
              </p:cNvSpPr>
              <p:nvPr/>
            </p:nvSpPr>
            <p:spPr bwMode="auto">
              <a:xfrm flipV="1">
                <a:off x="1827" y="3786"/>
                <a:ext cx="16" cy="4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4" name="Line 11674"/>
              <p:cNvSpPr>
                <a:spLocks noChangeShapeType="1"/>
              </p:cNvSpPr>
              <p:nvPr/>
            </p:nvSpPr>
            <p:spPr bwMode="auto">
              <a:xfrm flipV="1">
                <a:off x="1843" y="3730"/>
                <a:ext cx="15" cy="5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5" name="Line 11675"/>
              <p:cNvSpPr>
                <a:spLocks noChangeShapeType="1"/>
              </p:cNvSpPr>
              <p:nvPr/>
            </p:nvSpPr>
            <p:spPr bwMode="auto">
              <a:xfrm flipV="1">
                <a:off x="1858" y="3709"/>
                <a:ext cx="19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6" name="Line 11676"/>
              <p:cNvSpPr>
                <a:spLocks noChangeShapeType="1"/>
              </p:cNvSpPr>
              <p:nvPr/>
            </p:nvSpPr>
            <p:spPr bwMode="auto">
              <a:xfrm>
                <a:off x="1877" y="3709"/>
                <a:ext cx="15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7" name="Line 11677"/>
              <p:cNvSpPr>
                <a:spLocks noChangeShapeType="1"/>
              </p:cNvSpPr>
              <p:nvPr/>
            </p:nvSpPr>
            <p:spPr bwMode="auto">
              <a:xfrm>
                <a:off x="1892" y="3730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8" name="Line 11678"/>
              <p:cNvSpPr>
                <a:spLocks noChangeShapeType="1"/>
              </p:cNvSpPr>
              <p:nvPr/>
            </p:nvSpPr>
            <p:spPr bwMode="auto">
              <a:xfrm flipV="1">
                <a:off x="1907" y="3725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9" name="Line 11679"/>
              <p:cNvSpPr>
                <a:spLocks noChangeShapeType="1"/>
              </p:cNvSpPr>
              <p:nvPr/>
            </p:nvSpPr>
            <p:spPr bwMode="auto">
              <a:xfrm flipV="1">
                <a:off x="1922" y="3709"/>
                <a:ext cx="15" cy="1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0" name="Line 11680"/>
              <p:cNvSpPr>
                <a:spLocks noChangeShapeType="1"/>
              </p:cNvSpPr>
              <p:nvPr/>
            </p:nvSpPr>
            <p:spPr bwMode="auto">
              <a:xfrm>
                <a:off x="1937" y="3709"/>
                <a:ext cx="19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1" name="Line 11681"/>
              <p:cNvSpPr>
                <a:spLocks noChangeShapeType="1"/>
              </p:cNvSpPr>
              <p:nvPr/>
            </p:nvSpPr>
            <p:spPr bwMode="auto">
              <a:xfrm>
                <a:off x="1956" y="3735"/>
                <a:ext cx="15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2" name="Line 11682"/>
              <p:cNvSpPr>
                <a:spLocks noChangeShapeType="1"/>
              </p:cNvSpPr>
              <p:nvPr/>
            </p:nvSpPr>
            <p:spPr bwMode="auto">
              <a:xfrm>
                <a:off x="1971" y="3761"/>
                <a:ext cx="15" cy="3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3" name="Line 11683"/>
              <p:cNvSpPr>
                <a:spLocks noChangeShapeType="1"/>
              </p:cNvSpPr>
              <p:nvPr/>
            </p:nvSpPr>
            <p:spPr bwMode="auto">
              <a:xfrm>
                <a:off x="1986" y="3797"/>
                <a:ext cx="15" cy="3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4" name="Line 11684"/>
              <p:cNvSpPr>
                <a:spLocks noChangeShapeType="1"/>
              </p:cNvSpPr>
              <p:nvPr/>
            </p:nvSpPr>
            <p:spPr bwMode="auto">
              <a:xfrm>
                <a:off x="2001" y="3833"/>
                <a:ext cx="19" cy="3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5" name="Line 11685"/>
              <p:cNvSpPr>
                <a:spLocks noChangeShapeType="1"/>
              </p:cNvSpPr>
              <p:nvPr/>
            </p:nvSpPr>
            <p:spPr bwMode="auto">
              <a:xfrm>
                <a:off x="2020" y="3863"/>
                <a:ext cx="16" cy="3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6" name="Line 11686"/>
              <p:cNvSpPr>
                <a:spLocks noChangeShapeType="1"/>
              </p:cNvSpPr>
              <p:nvPr/>
            </p:nvSpPr>
            <p:spPr bwMode="auto">
              <a:xfrm>
                <a:off x="2036" y="3894"/>
                <a:ext cx="15" cy="2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7" name="Line 11687"/>
              <p:cNvSpPr>
                <a:spLocks noChangeShapeType="1"/>
              </p:cNvSpPr>
              <p:nvPr/>
            </p:nvSpPr>
            <p:spPr bwMode="auto">
              <a:xfrm>
                <a:off x="2051" y="3920"/>
                <a:ext cx="15" cy="2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8" name="Line 11688"/>
              <p:cNvSpPr>
                <a:spLocks noChangeShapeType="1"/>
              </p:cNvSpPr>
              <p:nvPr/>
            </p:nvSpPr>
            <p:spPr bwMode="auto">
              <a:xfrm>
                <a:off x="2066" y="3941"/>
                <a:ext cx="19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9" name="Line 11689"/>
              <p:cNvSpPr>
                <a:spLocks noChangeShapeType="1"/>
              </p:cNvSpPr>
              <p:nvPr/>
            </p:nvSpPr>
            <p:spPr bwMode="auto">
              <a:xfrm>
                <a:off x="2085" y="3956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0" name="Line 11690"/>
              <p:cNvSpPr>
                <a:spLocks noChangeShapeType="1"/>
              </p:cNvSpPr>
              <p:nvPr/>
            </p:nvSpPr>
            <p:spPr bwMode="auto">
              <a:xfrm>
                <a:off x="2100" y="3971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1" name="Line 11691"/>
              <p:cNvSpPr>
                <a:spLocks noChangeShapeType="1"/>
              </p:cNvSpPr>
              <p:nvPr/>
            </p:nvSpPr>
            <p:spPr bwMode="auto">
              <a:xfrm>
                <a:off x="2115" y="3982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2" name="Line 11692"/>
              <p:cNvSpPr>
                <a:spLocks noChangeShapeType="1"/>
              </p:cNvSpPr>
              <p:nvPr/>
            </p:nvSpPr>
            <p:spPr bwMode="auto">
              <a:xfrm>
                <a:off x="2130" y="399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3" name="Line 11693"/>
              <p:cNvSpPr>
                <a:spLocks noChangeShapeType="1"/>
              </p:cNvSpPr>
              <p:nvPr/>
            </p:nvSpPr>
            <p:spPr bwMode="auto">
              <a:xfrm>
                <a:off x="2145" y="399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4" name="Line 11694"/>
              <p:cNvSpPr>
                <a:spLocks noChangeShapeType="1"/>
              </p:cNvSpPr>
              <p:nvPr/>
            </p:nvSpPr>
            <p:spPr bwMode="auto">
              <a:xfrm>
                <a:off x="2164" y="399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5" name="Line 11695"/>
              <p:cNvSpPr>
                <a:spLocks noChangeShapeType="1"/>
              </p:cNvSpPr>
              <p:nvPr/>
            </p:nvSpPr>
            <p:spPr bwMode="auto">
              <a:xfrm>
                <a:off x="2179" y="3997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6" name="Line 11696"/>
              <p:cNvSpPr>
                <a:spLocks noChangeShapeType="1"/>
              </p:cNvSpPr>
              <p:nvPr/>
            </p:nvSpPr>
            <p:spPr bwMode="auto">
              <a:xfrm>
                <a:off x="2195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7" name="Line 11697"/>
              <p:cNvSpPr>
                <a:spLocks noChangeShapeType="1"/>
              </p:cNvSpPr>
              <p:nvPr/>
            </p:nvSpPr>
            <p:spPr bwMode="auto">
              <a:xfrm>
                <a:off x="2210" y="4002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8" name="Line 11698"/>
              <p:cNvSpPr>
                <a:spLocks noChangeShapeType="1"/>
              </p:cNvSpPr>
              <p:nvPr/>
            </p:nvSpPr>
            <p:spPr bwMode="auto">
              <a:xfrm>
                <a:off x="2229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9" name="Line 11699"/>
              <p:cNvSpPr>
                <a:spLocks noChangeShapeType="1"/>
              </p:cNvSpPr>
              <p:nvPr/>
            </p:nvSpPr>
            <p:spPr bwMode="auto">
              <a:xfrm>
                <a:off x="2244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0" name="Line 11700"/>
              <p:cNvSpPr>
                <a:spLocks noChangeShapeType="1"/>
              </p:cNvSpPr>
              <p:nvPr/>
            </p:nvSpPr>
            <p:spPr bwMode="auto">
              <a:xfrm>
                <a:off x="2259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1" name="Line 11701"/>
              <p:cNvSpPr>
                <a:spLocks noChangeShapeType="1"/>
              </p:cNvSpPr>
              <p:nvPr/>
            </p:nvSpPr>
            <p:spPr bwMode="auto">
              <a:xfrm>
                <a:off x="2274" y="400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2" name="Line 11702"/>
              <p:cNvSpPr>
                <a:spLocks noChangeShapeType="1"/>
              </p:cNvSpPr>
              <p:nvPr/>
            </p:nvSpPr>
            <p:spPr bwMode="auto">
              <a:xfrm>
                <a:off x="2293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3" name="Line 11703"/>
              <p:cNvSpPr>
                <a:spLocks noChangeShapeType="1"/>
              </p:cNvSpPr>
              <p:nvPr/>
            </p:nvSpPr>
            <p:spPr bwMode="auto">
              <a:xfrm>
                <a:off x="2308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4" name="Line 11704"/>
              <p:cNvSpPr>
                <a:spLocks noChangeShapeType="1"/>
              </p:cNvSpPr>
              <p:nvPr/>
            </p:nvSpPr>
            <p:spPr bwMode="auto">
              <a:xfrm>
                <a:off x="2323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5" name="Line 11705"/>
              <p:cNvSpPr>
                <a:spLocks noChangeShapeType="1"/>
              </p:cNvSpPr>
              <p:nvPr/>
            </p:nvSpPr>
            <p:spPr bwMode="auto">
              <a:xfrm>
                <a:off x="2338" y="400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6" name="Line 11706"/>
              <p:cNvSpPr>
                <a:spLocks noChangeShapeType="1"/>
              </p:cNvSpPr>
              <p:nvPr/>
            </p:nvSpPr>
            <p:spPr bwMode="auto">
              <a:xfrm>
                <a:off x="2354" y="4007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7" name="Line 11707"/>
              <p:cNvSpPr>
                <a:spLocks noChangeShapeType="1"/>
              </p:cNvSpPr>
              <p:nvPr/>
            </p:nvSpPr>
            <p:spPr bwMode="auto">
              <a:xfrm>
                <a:off x="2372" y="400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8" name="Line 11708"/>
              <p:cNvSpPr>
                <a:spLocks noChangeShapeType="1"/>
              </p:cNvSpPr>
              <p:nvPr/>
            </p:nvSpPr>
            <p:spPr bwMode="auto">
              <a:xfrm>
                <a:off x="2388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9" name="Line 11709"/>
              <p:cNvSpPr>
                <a:spLocks noChangeShapeType="1"/>
              </p:cNvSpPr>
              <p:nvPr/>
            </p:nvSpPr>
            <p:spPr bwMode="auto">
              <a:xfrm>
                <a:off x="2403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0" name="Line 11710"/>
              <p:cNvSpPr>
                <a:spLocks noChangeShapeType="1"/>
              </p:cNvSpPr>
              <p:nvPr/>
            </p:nvSpPr>
            <p:spPr bwMode="auto">
              <a:xfrm>
                <a:off x="2418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1" name="Line 11711"/>
              <p:cNvSpPr>
                <a:spLocks noChangeShapeType="1"/>
              </p:cNvSpPr>
              <p:nvPr/>
            </p:nvSpPr>
            <p:spPr bwMode="auto">
              <a:xfrm>
                <a:off x="243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2" name="Line 11712"/>
              <p:cNvSpPr>
                <a:spLocks noChangeShapeType="1"/>
              </p:cNvSpPr>
              <p:nvPr/>
            </p:nvSpPr>
            <p:spPr bwMode="auto">
              <a:xfrm>
                <a:off x="2452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3" name="Line 11713"/>
              <p:cNvSpPr>
                <a:spLocks noChangeShapeType="1"/>
              </p:cNvSpPr>
              <p:nvPr/>
            </p:nvSpPr>
            <p:spPr bwMode="auto">
              <a:xfrm>
                <a:off x="246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4" name="Line 11714"/>
              <p:cNvSpPr>
                <a:spLocks noChangeShapeType="1"/>
              </p:cNvSpPr>
              <p:nvPr/>
            </p:nvSpPr>
            <p:spPr bwMode="auto">
              <a:xfrm>
                <a:off x="2482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5" name="Line 11715"/>
              <p:cNvSpPr>
                <a:spLocks noChangeShapeType="1"/>
              </p:cNvSpPr>
              <p:nvPr/>
            </p:nvSpPr>
            <p:spPr bwMode="auto">
              <a:xfrm>
                <a:off x="250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6" name="Line 11716"/>
              <p:cNvSpPr>
                <a:spLocks noChangeShapeType="1"/>
              </p:cNvSpPr>
              <p:nvPr/>
            </p:nvSpPr>
            <p:spPr bwMode="auto">
              <a:xfrm>
                <a:off x="2516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7" name="Line 11717"/>
              <p:cNvSpPr>
                <a:spLocks noChangeShapeType="1"/>
              </p:cNvSpPr>
              <p:nvPr/>
            </p:nvSpPr>
            <p:spPr bwMode="auto">
              <a:xfrm flipV="1">
                <a:off x="2531" y="4007"/>
                <a:ext cx="16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8" name="Line 11718"/>
              <p:cNvSpPr>
                <a:spLocks noChangeShapeType="1"/>
              </p:cNvSpPr>
              <p:nvPr/>
            </p:nvSpPr>
            <p:spPr bwMode="auto">
              <a:xfrm>
                <a:off x="2547" y="4007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9" name="Line 11719"/>
              <p:cNvSpPr>
                <a:spLocks noChangeShapeType="1"/>
              </p:cNvSpPr>
              <p:nvPr/>
            </p:nvSpPr>
            <p:spPr bwMode="auto">
              <a:xfrm>
                <a:off x="2565" y="400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0" name="Line 11720"/>
              <p:cNvSpPr>
                <a:spLocks noChangeShapeType="1"/>
              </p:cNvSpPr>
              <p:nvPr/>
            </p:nvSpPr>
            <p:spPr bwMode="auto">
              <a:xfrm>
                <a:off x="2581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1" name="Line 11721"/>
              <p:cNvSpPr>
                <a:spLocks noChangeShapeType="1"/>
              </p:cNvSpPr>
              <p:nvPr/>
            </p:nvSpPr>
            <p:spPr bwMode="auto">
              <a:xfrm>
                <a:off x="2596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2" name="Line 11722"/>
              <p:cNvSpPr>
                <a:spLocks noChangeShapeType="1"/>
              </p:cNvSpPr>
              <p:nvPr/>
            </p:nvSpPr>
            <p:spPr bwMode="auto">
              <a:xfrm>
                <a:off x="2611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3" name="Line 11723"/>
              <p:cNvSpPr>
                <a:spLocks noChangeShapeType="1"/>
              </p:cNvSpPr>
              <p:nvPr/>
            </p:nvSpPr>
            <p:spPr bwMode="auto">
              <a:xfrm>
                <a:off x="2626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4" name="Line 11724"/>
              <p:cNvSpPr>
                <a:spLocks noChangeShapeType="1"/>
              </p:cNvSpPr>
              <p:nvPr/>
            </p:nvSpPr>
            <p:spPr bwMode="auto">
              <a:xfrm>
                <a:off x="264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5" name="Line 11725"/>
              <p:cNvSpPr>
                <a:spLocks noChangeShapeType="1"/>
              </p:cNvSpPr>
              <p:nvPr/>
            </p:nvSpPr>
            <p:spPr bwMode="auto">
              <a:xfrm>
                <a:off x="266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6" name="Line 11726"/>
              <p:cNvSpPr>
                <a:spLocks noChangeShapeType="1"/>
              </p:cNvSpPr>
              <p:nvPr/>
            </p:nvSpPr>
            <p:spPr bwMode="auto">
              <a:xfrm>
                <a:off x="267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7" name="Line 11727"/>
              <p:cNvSpPr>
                <a:spLocks noChangeShapeType="1"/>
              </p:cNvSpPr>
              <p:nvPr/>
            </p:nvSpPr>
            <p:spPr bwMode="auto">
              <a:xfrm>
                <a:off x="2690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133" name="Group 11929"/>
            <p:cNvGrpSpPr>
              <a:grpSpLocks/>
            </p:cNvGrpSpPr>
            <p:nvPr/>
          </p:nvGrpSpPr>
          <p:grpSpPr bwMode="auto">
            <a:xfrm>
              <a:off x="593" y="3833"/>
              <a:ext cx="2483" cy="185"/>
              <a:chOff x="593" y="3833"/>
              <a:chExt cx="2483" cy="185"/>
            </a:xfrm>
          </p:grpSpPr>
          <p:sp>
            <p:nvSpPr>
              <p:cNvPr id="15338" name="Line 11729"/>
              <p:cNvSpPr>
                <a:spLocks noChangeShapeType="1"/>
              </p:cNvSpPr>
              <p:nvPr/>
            </p:nvSpPr>
            <p:spPr bwMode="auto">
              <a:xfrm>
                <a:off x="270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9" name="Line 11730"/>
              <p:cNvSpPr>
                <a:spLocks noChangeShapeType="1"/>
              </p:cNvSpPr>
              <p:nvPr/>
            </p:nvSpPr>
            <p:spPr bwMode="auto">
              <a:xfrm>
                <a:off x="2724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0" name="Line 11731"/>
              <p:cNvSpPr>
                <a:spLocks noChangeShapeType="1"/>
              </p:cNvSpPr>
              <p:nvPr/>
            </p:nvSpPr>
            <p:spPr bwMode="auto">
              <a:xfrm>
                <a:off x="274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1" name="Line 11732"/>
              <p:cNvSpPr>
                <a:spLocks noChangeShapeType="1"/>
              </p:cNvSpPr>
              <p:nvPr/>
            </p:nvSpPr>
            <p:spPr bwMode="auto">
              <a:xfrm>
                <a:off x="2755" y="4013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2" name="Line 11733"/>
              <p:cNvSpPr>
                <a:spLocks noChangeShapeType="1"/>
              </p:cNvSpPr>
              <p:nvPr/>
            </p:nvSpPr>
            <p:spPr bwMode="auto">
              <a:xfrm>
                <a:off x="277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3" name="Line 11734"/>
              <p:cNvSpPr>
                <a:spLocks noChangeShapeType="1"/>
              </p:cNvSpPr>
              <p:nvPr/>
            </p:nvSpPr>
            <p:spPr bwMode="auto">
              <a:xfrm flipV="1">
                <a:off x="2789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4" name="Line 11735"/>
              <p:cNvSpPr>
                <a:spLocks noChangeShapeType="1"/>
              </p:cNvSpPr>
              <p:nvPr/>
            </p:nvSpPr>
            <p:spPr bwMode="auto">
              <a:xfrm>
                <a:off x="280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5" name="Line 11736"/>
              <p:cNvSpPr>
                <a:spLocks noChangeShapeType="1"/>
              </p:cNvSpPr>
              <p:nvPr/>
            </p:nvSpPr>
            <p:spPr bwMode="auto">
              <a:xfrm>
                <a:off x="281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6" name="Line 11737"/>
              <p:cNvSpPr>
                <a:spLocks noChangeShapeType="1"/>
              </p:cNvSpPr>
              <p:nvPr/>
            </p:nvSpPr>
            <p:spPr bwMode="auto">
              <a:xfrm>
                <a:off x="2834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7" name="Line 11738"/>
              <p:cNvSpPr>
                <a:spLocks noChangeShapeType="1"/>
              </p:cNvSpPr>
              <p:nvPr/>
            </p:nvSpPr>
            <p:spPr bwMode="auto">
              <a:xfrm>
                <a:off x="2853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8" name="Line 11739"/>
              <p:cNvSpPr>
                <a:spLocks noChangeShapeType="1"/>
              </p:cNvSpPr>
              <p:nvPr/>
            </p:nvSpPr>
            <p:spPr bwMode="auto">
              <a:xfrm>
                <a:off x="286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9" name="Line 11740"/>
              <p:cNvSpPr>
                <a:spLocks noChangeShapeType="1"/>
              </p:cNvSpPr>
              <p:nvPr/>
            </p:nvSpPr>
            <p:spPr bwMode="auto">
              <a:xfrm>
                <a:off x="2883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0" name="Line 11741"/>
              <p:cNvSpPr>
                <a:spLocks noChangeShapeType="1"/>
              </p:cNvSpPr>
              <p:nvPr/>
            </p:nvSpPr>
            <p:spPr bwMode="auto">
              <a:xfrm flipV="1">
                <a:off x="2899" y="4013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1" name="Line 11742"/>
              <p:cNvSpPr>
                <a:spLocks noChangeShapeType="1"/>
              </p:cNvSpPr>
              <p:nvPr/>
            </p:nvSpPr>
            <p:spPr bwMode="auto">
              <a:xfrm>
                <a:off x="291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2" name="Line 11743"/>
              <p:cNvSpPr>
                <a:spLocks noChangeShapeType="1"/>
              </p:cNvSpPr>
              <p:nvPr/>
            </p:nvSpPr>
            <p:spPr bwMode="auto">
              <a:xfrm>
                <a:off x="293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3" name="Line 11744"/>
              <p:cNvSpPr>
                <a:spLocks noChangeShapeType="1"/>
              </p:cNvSpPr>
              <p:nvPr/>
            </p:nvSpPr>
            <p:spPr bwMode="auto">
              <a:xfrm>
                <a:off x="2948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4" name="Line 11745"/>
              <p:cNvSpPr>
                <a:spLocks noChangeShapeType="1"/>
              </p:cNvSpPr>
              <p:nvPr/>
            </p:nvSpPr>
            <p:spPr bwMode="auto">
              <a:xfrm>
                <a:off x="2963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5" name="Line 11746"/>
              <p:cNvSpPr>
                <a:spLocks noChangeShapeType="1"/>
              </p:cNvSpPr>
              <p:nvPr/>
            </p:nvSpPr>
            <p:spPr bwMode="auto">
              <a:xfrm>
                <a:off x="298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6" name="Line 11747"/>
              <p:cNvSpPr>
                <a:spLocks noChangeShapeType="1"/>
              </p:cNvSpPr>
              <p:nvPr/>
            </p:nvSpPr>
            <p:spPr bwMode="auto">
              <a:xfrm>
                <a:off x="299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7" name="Line 11748"/>
              <p:cNvSpPr>
                <a:spLocks noChangeShapeType="1"/>
              </p:cNvSpPr>
              <p:nvPr/>
            </p:nvSpPr>
            <p:spPr bwMode="auto">
              <a:xfrm>
                <a:off x="301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8" name="Line 11749"/>
              <p:cNvSpPr>
                <a:spLocks noChangeShapeType="1"/>
              </p:cNvSpPr>
              <p:nvPr/>
            </p:nvSpPr>
            <p:spPr bwMode="auto">
              <a:xfrm flipV="1">
                <a:off x="3027" y="4013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9" name="Line 11750"/>
              <p:cNvSpPr>
                <a:spLocks noChangeShapeType="1"/>
              </p:cNvSpPr>
              <p:nvPr/>
            </p:nvSpPr>
            <p:spPr bwMode="auto">
              <a:xfrm>
                <a:off x="3046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0" name="Line 11751"/>
              <p:cNvSpPr>
                <a:spLocks noChangeShapeType="1"/>
              </p:cNvSpPr>
              <p:nvPr/>
            </p:nvSpPr>
            <p:spPr bwMode="auto">
              <a:xfrm>
                <a:off x="306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1" name="Line 11752"/>
              <p:cNvSpPr>
                <a:spLocks noChangeShapeType="1"/>
              </p:cNvSpPr>
              <p:nvPr/>
            </p:nvSpPr>
            <p:spPr bwMode="auto">
              <a:xfrm>
                <a:off x="593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2" name="Line 11753"/>
              <p:cNvSpPr>
                <a:spLocks noChangeShapeType="1"/>
              </p:cNvSpPr>
              <p:nvPr/>
            </p:nvSpPr>
            <p:spPr bwMode="auto">
              <a:xfrm>
                <a:off x="609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3" name="Line 11754"/>
              <p:cNvSpPr>
                <a:spLocks noChangeShapeType="1"/>
              </p:cNvSpPr>
              <p:nvPr/>
            </p:nvSpPr>
            <p:spPr bwMode="auto">
              <a:xfrm>
                <a:off x="62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4" name="Line 11755"/>
              <p:cNvSpPr>
                <a:spLocks noChangeShapeType="1"/>
              </p:cNvSpPr>
              <p:nvPr/>
            </p:nvSpPr>
            <p:spPr bwMode="auto">
              <a:xfrm>
                <a:off x="64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5" name="Line 11756"/>
              <p:cNvSpPr>
                <a:spLocks noChangeShapeType="1"/>
              </p:cNvSpPr>
              <p:nvPr/>
            </p:nvSpPr>
            <p:spPr bwMode="auto">
              <a:xfrm>
                <a:off x="65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6" name="Line 11757"/>
              <p:cNvSpPr>
                <a:spLocks noChangeShapeType="1"/>
              </p:cNvSpPr>
              <p:nvPr/>
            </p:nvSpPr>
            <p:spPr bwMode="auto">
              <a:xfrm flipV="1">
                <a:off x="673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7" name="Line 11758"/>
              <p:cNvSpPr>
                <a:spLocks noChangeShapeType="1"/>
              </p:cNvSpPr>
              <p:nvPr/>
            </p:nvSpPr>
            <p:spPr bwMode="auto">
              <a:xfrm>
                <a:off x="68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8" name="Line 11759"/>
              <p:cNvSpPr>
                <a:spLocks noChangeShapeType="1"/>
              </p:cNvSpPr>
              <p:nvPr/>
            </p:nvSpPr>
            <p:spPr bwMode="auto">
              <a:xfrm>
                <a:off x="703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9" name="Line 11760"/>
              <p:cNvSpPr>
                <a:spLocks noChangeShapeType="1"/>
              </p:cNvSpPr>
              <p:nvPr/>
            </p:nvSpPr>
            <p:spPr bwMode="auto">
              <a:xfrm>
                <a:off x="722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0" name="Line 11761"/>
              <p:cNvSpPr>
                <a:spLocks noChangeShapeType="1"/>
              </p:cNvSpPr>
              <p:nvPr/>
            </p:nvSpPr>
            <p:spPr bwMode="auto">
              <a:xfrm>
                <a:off x="73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1" name="Line 11762"/>
              <p:cNvSpPr>
                <a:spLocks noChangeShapeType="1"/>
              </p:cNvSpPr>
              <p:nvPr/>
            </p:nvSpPr>
            <p:spPr bwMode="auto">
              <a:xfrm>
                <a:off x="752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2" name="Line 11763"/>
              <p:cNvSpPr>
                <a:spLocks noChangeShapeType="1"/>
              </p:cNvSpPr>
              <p:nvPr/>
            </p:nvSpPr>
            <p:spPr bwMode="auto">
              <a:xfrm>
                <a:off x="768" y="4013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3" name="Line 11764"/>
              <p:cNvSpPr>
                <a:spLocks noChangeShapeType="1"/>
              </p:cNvSpPr>
              <p:nvPr/>
            </p:nvSpPr>
            <p:spPr bwMode="auto">
              <a:xfrm>
                <a:off x="786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4" name="Line 11765"/>
              <p:cNvSpPr>
                <a:spLocks noChangeShapeType="1"/>
              </p:cNvSpPr>
              <p:nvPr/>
            </p:nvSpPr>
            <p:spPr bwMode="auto">
              <a:xfrm>
                <a:off x="802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5" name="Line 11766"/>
              <p:cNvSpPr>
                <a:spLocks noChangeShapeType="1"/>
              </p:cNvSpPr>
              <p:nvPr/>
            </p:nvSpPr>
            <p:spPr bwMode="auto">
              <a:xfrm>
                <a:off x="817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6" name="Line 11767"/>
              <p:cNvSpPr>
                <a:spLocks noChangeShapeType="1"/>
              </p:cNvSpPr>
              <p:nvPr/>
            </p:nvSpPr>
            <p:spPr bwMode="auto">
              <a:xfrm>
                <a:off x="832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7" name="Line 11768"/>
              <p:cNvSpPr>
                <a:spLocks noChangeShapeType="1"/>
              </p:cNvSpPr>
              <p:nvPr/>
            </p:nvSpPr>
            <p:spPr bwMode="auto">
              <a:xfrm>
                <a:off x="85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8" name="Line 11769"/>
              <p:cNvSpPr>
                <a:spLocks noChangeShapeType="1"/>
              </p:cNvSpPr>
              <p:nvPr/>
            </p:nvSpPr>
            <p:spPr bwMode="auto">
              <a:xfrm>
                <a:off x="86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9" name="Line 11770"/>
              <p:cNvSpPr>
                <a:spLocks noChangeShapeType="1"/>
              </p:cNvSpPr>
              <p:nvPr/>
            </p:nvSpPr>
            <p:spPr bwMode="auto">
              <a:xfrm>
                <a:off x="88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0" name="Line 11771"/>
              <p:cNvSpPr>
                <a:spLocks noChangeShapeType="1"/>
              </p:cNvSpPr>
              <p:nvPr/>
            </p:nvSpPr>
            <p:spPr bwMode="auto">
              <a:xfrm>
                <a:off x="89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1" name="Line 11772"/>
              <p:cNvSpPr>
                <a:spLocks noChangeShapeType="1"/>
              </p:cNvSpPr>
              <p:nvPr/>
            </p:nvSpPr>
            <p:spPr bwMode="auto">
              <a:xfrm>
                <a:off x="91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2" name="Line 11773"/>
              <p:cNvSpPr>
                <a:spLocks noChangeShapeType="1"/>
              </p:cNvSpPr>
              <p:nvPr/>
            </p:nvSpPr>
            <p:spPr bwMode="auto">
              <a:xfrm>
                <a:off x="93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3" name="Line 11774"/>
              <p:cNvSpPr>
                <a:spLocks noChangeShapeType="1"/>
              </p:cNvSpPr>
              <p:nvPr/>
            </p:nvSpPr>
            <p:spPr bwMode="auto">
              <a:xfrm>
                <a:off x="945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4" name="Line 11775"/>
              <p:cNvSpPr>
                <a:spLocks noChangeShapeType="1"/>
              </p:cNvSpPr>
              <p:nvPr/>
            </p:nvSpPr>
            <p:spPr bwMode="auto">
              <a:xfrm>
                <a:off x="96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5" name="Line 11776"/>
              <p:cNvSpPr>
                <a:spLocks noChangeShapeType="1"/>
              </p:cNvSpPr>
              <p:nvPr/>
            </p:nvSpPr>
            <p:spPr bwMode="auto">
              <a:xfrm>
                <a:off x="97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6" name="Line 11777"/>
              <p:cNvSpPr>
                <a:spLocks noChangeShapeType="1"/>
              </p:cNvSpPr>
              <p:nvPr/>
            </p:nvSpPr>
            <p:spPr bwMode="auto">
              <a:xfrm>
                <a:off x="99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7" name="Line 11778"/>
              <p:cNvSpPr>
                <a:spLocks noChangeShapeType="1"/>
              </p:cNvSpPr>
              <p:nvPr/>
            </p:nvSpPr>
            <p:spPr bwMode="auto">
              <a:xfrm>
                <a:off x="101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8" name="Line 11779"/>
              <p:cNvSpPr>
                <a:spLocks noChangeShapeType="1"/>
              </p:cNvSpPr>
              <p:nvPr/>
            </p:nvSpPr>
            <p:spPr bwMode="auto">
              <a:xfrm>
                <a:off x="102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9" name="Line 11780"/>
              <p:cNvSpPr>
                <a:spLocks noChangeShapeType="1"/>
              </p:cNvSpPr>
              <p:nvPr/>
            </p:nvSpPr>
            <p:spPr bwMode="auto">
              <a:xfrm>
                <a:off x="1040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0" name="Line 11781"/>
              <p:cNvSpPr>
                <a:spLocks noChangeShapeType="1"/>
              </p:cNvSpPr>
              <p:nvPr/>
            </p:nvSpPr>
            <p:spPr bwMode="auto">
              <a:xfrm>
                <a:off x="105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1" name="Line 11782"/>
              <p:cNvSpPr>
                <a:spLocks noChangeShapeType="1"/>
              </p:cNvSpPr>
              <p:nvPr/>
            </p:nvSpPr>
            <p:spPr bwMode="auto">
              <a:xfrm>
                <a:off x="107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2" name="Line 11783"/>
              <p:cNvSpPr>
                <a:spLocks noChangeShapeType="1"/>
              </p:cNvSpPr>
              <p:nvPr/>
            </p:nvSpPr>
            <p:spPr bwMode="auto">
              <a:xfrm>
                <a:off x="108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3" name="Line 11784"/>
              <p:cNvSpPr>
                <a:spLocks noChangeShapeType="1"/>
              </p:cNvSpPr>
              <p:nvPr/>
            </p:nvSpPr>
            <p:spPr bwMode="auto">
              <a:xfrm>
                <a:off x="110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4" name="Line 11785"/>
              <p:cNvSpPr>
                <a:spLocks noChangeShapeType="1"/>
              </p:cNvSpPr>
              <p:nvPr/>
            </p:nvSpPr>
            <p:spPr bwMode="auto">
              <a:xfrm>
                <a:off x="112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5" name="Line 11786"/>
              <p:cNvSpPr>
                <a:spLocks noChangeShapeType="1"/>
              </p:cNvSpPr>
              <p:nvPr/>
            </p:nvSpPr>
            <p:spPr bwMode="auto">
              <a:xfrm>
                <a:off x="1138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6" name="Line 11787"/>
              <p:cNvSpPr>
                <a:spLocks noChangeShapeType="1"/>
              </p:cNvSpPr>
              <p:nvPr/>
            </p:nvSpPr>
            <p:spPr bwMode="auto">
              <a:xfrm>
                <a:off x="115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7" name="Line 11788"/>
              <p:cNvSpPr>
                <a:spLocks noChangeShapeType="1"/>
              </p:cNvSpPr>
              <p:nvPr/>
            </p:nvSpPr>
            <p:spPr bwMode="auto">
              <a:xfrm>
                <a:off x="116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8" name="Line 11789"/>
              <p:cNvSpPr>
                <a:spLocks noChangeShapeType="1"/>
              </p:cNvSpPr>
              <p:nvPr/>
            </p:nvSpPr>
            <p:spPr bwMode="auto">
              <a:xfrm>
                <a:off x="118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9" name="Line 11790"/>
              <p:cNvSpPr>
                <a:spLocks noChangeShapeType="1"/>
              </p:cNvSpPr>
              <p:nvPr/>
            </p:nvSpPr>
            <p:spPr bwMode="auto">
              <a:xfrm>
                <a:off x="120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0" name="Line 11791"/>
              <p:cNvSpPr>
                <a:spLocks noChangeShapeType="1"/>
              </p:cNvSpPr>
              <p:nvPr/>
            </p:nvSpPr>
            <p:spPr bwMode="auto">
              <a:xfrm>
                <a:off x="121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1" name="Line 11792"/>
              <p:cNvSpPr>
                <a:spLocks noChangeShapeType="1"/>
              </p:cNvSpPr>
              <p:nvPr/>
            </p:nvSpPr>
            <p:spPr bwMode="auto">
              <a:xfrm>
                <a:off x="123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2" name="Line 11793"/>
              <p:cNvSpPr>
                <a:spLocks noChangeShapeType="1"/>
              </p:cNvSpPr>
              <p:nvPr/>
            </p:nvSpPr>
            <p:spPr bwMode="auto">
              <a:xfrm>
                <a:off x="1248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3" name="Line 11794"/>
              <p:cNvSpPr>
                <a:spLocks noChangeShapeType="1"/>
              </p:cNvSpPr>
              <p:nvPr/>
            </p:nvSpPr>
            <p:spPr bwMode="auto">
              <a:xfrm>
                <a:off x="126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4" name="Line 11795"/>
              <p:cNvSpPr>
                <a:spLocks noChangeShapeType="1"/>
              </p:cNvSpPr>
              <p:nvPr/>
            </p:nvSpPr>
            <p:spPr bwMode="auto">
              <a:xfrm>
                <a:off x="128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5" name="Line 11796"/>
              <p:cNvSpPr>
                <a:spLocks noChangeShapeType="1"/>
              </p:cNvSpPr>
              <p:nvPr/>
            </p:nvSpPr>
            <p:spPr bwMode="auto">
              <a:xfrm>
                <a:off x="1297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6" name="Line 11797"/>
              <p:cNvSpPr>
                <a:spLocks noChangeShapeType="1"/>
              </p:cNvSpPr>
              <p:nvPr/>
            </p:nvSpPr>
            <p:spPr bwMode="auto">
              <a:xfrm>
                <a:off x="1313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7" name="Line 11798"/>
              <p:cNvSpPr>
                <a:spLocks noChangeShapeType="1"/>
              </p:cNvSpPr>
              <p:nvPr/>
            </p:nvSpPr>
            <p:spPr bwMode="auto">
              <a:xfrm>
                <a:off x="133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8" name="Line 11799"/>
              <p:cNvSpPr>
                <a:spLocks noChangeShapeType="1"/>
              </p:cNvSpPr>
              <p:nvPr/>
            </p:nvSpPr>
            <p:spPr bwMode="auto">
              <a:xfrm>
                <a:off x="134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9" name="Line 11800"/>
              <p:cNvSpPr>
                <a:spLocks noChangeShapeType="1"/>
              </p:cNvSpPr>
              <p:nvPr/>
            </p:nvSpPr>
            <p:spPr bwMode="auto">
              <a:xfrm>
                <a:off x="136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0" name="Line 11801"/>
              <p:cNvSpPr>
                <a:spLocks noChangeShapeType="1"/>
              </p:cNvSpPr>
              <p:nvPr/>
            </p:nvSpPr>
            <p:spPr bwMode="auto">
              <a:xfrm>
                <a:off x="1377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1" name="Line 11802"/>
              <p:cNvSpPr>
                <a:spLocks noChangeShapeType="1"/>
              </p:cNvSpPr>
              <p:nvPr/>
            </p:nvSpPr>
            <p:spPr bwMode="auto">
              <a:xfrm>
                <a:off x="139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2" name="Line 11803"/>
              <p:cNvSpPr>
                <a:spLocks noChangeShapeType="1"/>
              </p:cNvSpPr>
              <p:nvPr/>
            </p:nvSpPr>
            <p:spPr bwMode="auto">
              <a:xfrm>
                <a:off x="141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3" name="Line 11804"/>
              <p:cNvSpPr>
                <a:spLocks noChangeShapeType="1"/>
              </p:cNvSpPr>
              <p:nvPr/>
            </p:nvSpPr>
            <p:spPr bwMode="auto">
              <a:xfrm>
                <a:off x="142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4" name="Line 11805"/>
              <p:cNvSpPr>
                <a:spLocks noChangeShapeType="1"/>
              </p:cNvSpPr>
              <p:nvPr/>
            </p:nvSpPr>
            <p:spPr bwMode="auto">
              <a:xfrm>
                <a:off x="144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5" name="Line 11806"/>
              <p:cNvSpPr>
                <a:spLocks noChangeShapeType="1"/>
              </p:cNvSpPr>
              <p:nvPr/>
            </p:nvSpPr>
            <p:spPr bwMode="auto">
              <a:xfrm flipV="1">
                <a:off x="1456" y="4013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6" name="Line 11807"/>
              <p:cNvSpPr>
                <a:spLocks noChangeShapeType="1"/>
              </p:cNvSpPr>
              <p:nvPr/>
            </p:nvSpPr>
            <p:spPr bwMode="auto">
              <a:xfrm>
                <a:off x="1475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7" name="Line 11808"/>
              <p:cNvSpPr>
                <a:spLocks noChangeShapeType="1"/>
              </p:cNvSpPr>
              <p:nvPr/>
            </p:nvSpPr>
            <p:spPr bwMode="auto">
              <a:xfrm>
                <a:off x="149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8" name="Line 11809"/>
              <p:cNvSpPr>
                <a:spLocks noChangeShapeType="1"/>
              </p:cNvSpPr>
              <p:nvPr/>
            </p:nvSpPr>
            <p:spPr bwMode="auto">
              <a:xfrm>
                <a:off x="1506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9" name="Line 11810"/>
              <p:cNvSpPr>
                <a:spLocks noChangeShapeType="1"/>
              </p:cNvSpPr>
              <p:nvPr/>
            </p:nvSpPr>
            <p:spPr bwMode="auto">
              <a:xfrm>
                <a:off x="1521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0" name="Line 11811"/>
              <p:cNvSpPr>
                <a:spLocks noChangeShapeType="1"/>
              </p:cNvSpPr>
              <p:nvPr/>
            </p:nvSpPr>
            <p:spPr bwMode="auto">
              <a:xfrm>
                <a:off x="154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1" name="Line 11812"/>
              <p:cNvSpPr>
                <a:spLocks noChangeShapeType="1"/>
              </p:cNvSpPr>
              <p:nvPr/>
            </p:nvSpPr>
            <p:spPr bwMode="auto">
              <a:xfrm>
                <a:off x="155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2" name="Line 11813"/>
              <p:cNvSpPr>
                <a:spLocks noChangeShapeType="1"/>
              </p:cNvSpPr>
              <p:nvPr/>
            </p:nvSpPr>
            <p:spPr bwMode="auto">
              <a:xfrm>
                <a:off x="157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3" name="Line 11814"/>
              <p:cNvSpPr>
                <a:spLocks noChangeShapeType="1"/>
              </p:cNvSpPr>
              <p:nvPr/>
            </p:nvSpPr>
            <p:spPr bwMode="auto">
              <a:xfrm>
                <a:off x="1585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4" name="Line 11815"/>
              <p:cNvSpPr>
                <a:spLocks noChangeShapeType="1"/>
              </p:cNvSpPr>
              <p:nvPr/>
            </p:nvSpPr>
            <p:spPr bwMode="auto">
              <a:xfrm>
                <a:off x="160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5" name="Line 11816"/>
              <p:cNvSpPr>
                <a:spLocks noChangeShapeType="1"/>
              </p:cNvSpPr>
              <p:nvPr/>
            </p:nvSpPr>
            <p:spPr bwMode="auto">
              <a:xfrm>
                <a:off x="161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6" name="Line 11817"/>
              <p:cNvSpPr>
                <a:spLocks noChangeShapeType="1"/>
              </p:cNvSpPr>
              <p:nvPr/>
            </p:nvSpPr>
            <p:spPr bwMode="auto">
              <a:xfrm>
                <a:off x="163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7" name="Line 11818"/>
              <p:cNvSpPr>
                <a:spLocks noChangeShapeType="1"/>
              </p:cNvSpPr>
              <p:nvPr/>
            </p:nvSpPr>
            <p:spPr bwMode="auto">
              <a:xfrm>
                <a:off x="1649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8" name="Line 11819"/>
              <p:cNvSpPr>
                <a:spLocks noChangeShapeType="1"/>
              </p:cNvSpPr>
              <p:nvPr/>
            </p:nvSpPr>
            <p:spPr bwMode="auto">
              <a:xfrm flipV="1">
                <a:off x="1665" y="4007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9" name="Line 11820"/>
              <p:cNvSpPr>
                <a:spLocks noChangeShapeType="1"/>
              </p:cNvSpPr>
              <p:nvPr/>
            </p:nvSpPr>
            <p:spPr bwMode="auto">
              <a:xfrm>
                <a:off x="1684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0" name="Line 11821"/>
              <p:cNvSpPr>
                <a:spLocks noChangeShapeType="1"/>
              </p:cNvSpPr>
              <p:nvPr/>
            </p:nvSpPr>
            <p:spPr bwMode="auto">
              <a:xfrm flipV="1">
                <a:off x="1699" y="3997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1" name="Line 11822"/>
              <p:cNvSpPr>
                <a:spLocks noChangeShapeType="1"/>
              </p:cNvSpPr>
              <p:nvPr/>
            </p:nvSpPr>
            <p:spPr bwMode="auto">
              <a:xfrm flipV="1">
                <a:off x="1714" y="399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2" name="Line 11823"/>
              <p:cNvSpPr>
                <a:spLocks noChangeShapeType="1"/>
              </p:cNvSpPr>
              <p:nvPr/>
            </p:nvSpPr>
            <p:spPr bwMode="auto">
              <a:xfrm flipV="1">
                <a:off x="1729" y="3982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3" name="Line 11824"/>
              <p:cNvSpPr>
                <a:spLocks noChangeShapeType="1"/>
              </p:cNvSpPr>
              <p:nvPr/>
            </p:nvSpPr>
            <p:spPr bwMode="auto">
              <a:xfrm flipV="1">
                <a:off x="1748" y="397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4" name="Line 11825"/>
              <p:cNvSpPr>
                <a:spLocks noChangeShapeType="1"/>
              </p:cNvSpPr>
              <p:nvPr/>
            </p:nvSpPr>
            <p:spPr bwMode="auto">
              <a:xfrm flipV="1">
                <a:off x="1763" y="3956"/>
                <a:ext cx="15" cy="2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5" name="Line 11826"/>
              <p:cNvSpPr>
                <a:spLocks noChangeShapeType="1"/>
              </p:cNvSpPr>
              <p:nvPr/>
            </p:nvSpPr>
            <p:spPr bwMode="auto">
              <a:xfrm flipV="1">
                <a:off x="1778" y="3935"/>
                <a:ext cx="15" cy="2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6" name="Line 11827"/>
              <p:cNvSpPr>
                <a:spLocks noChangeShapeType="1"/>
              </p:cNvSpPr>
              <p:nvPr/>
            </p:nvSpPr>
            <p:spPr bwMode="auto">
              <a:xfrm flipV="1">
                <a:off x="1793" y="3920"/>
                <a:ext cx="19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7" name="Line 11828"/>
              <p:cNvSpPr>
                <a:spLocks noChangeShapeType="1"/>
              </p:cNvSpPr>
              <p:nvPr/>
            </p:nvSpPr>
            <p:spPr bwMode="auto">
              <a:xfrm flipV="1">
                <a:off x="1812" y="3905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8" name="Line 11829"/>
              <p:cNvSpPr>
                <a:spLocks noChangeShapeType="1"/>
              </p:cNvSpPr>
              <p:nvPr/>
            </p:nvSpPr>
            <p:spPr bwMode="auto">
              <a:xfrm flipV="1">
                <a:off x="1827" y="3879"/>
                <a:ext cx="16" cy="2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9" name="Line 11830"/>
              <p:cNvSpPr>
                <a:spLocks noChangeShapeType="1"/>
              </p:cNvSpPr>
              <p:nvPr/>
            </p:nvSpPr>
            <p:spPr bwMode="auto">
              <a:xfrm flipV="1">
                <a:off x="1843" y="3843"/>
                <a:ext cx="15" cy="3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0" name="Line 11831"/>
              <p:cNvSpPr>
                <a:spLocks noChangeShapeType="1"/>
              </p:cNvSpPr>
              <p:nvPr/>
            </p:nvSpPr>
            <p:spPr bwMode="auto">
              <a:xfrm flipV="1">
                <a:off x="1858" y="3833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1" name="Line 11832"/>
              <p:cNvSpPr>
                <a:spLocks noChangeShapeType="1"/>
              </p:cNvSpPr>
              <p:nvPr/>
            </p:nvSpPr>
            <p:spPr bwMode="auto">
              <a:xfrm>
                <a:off x="1877" y="3833"/>
                <a:ext cx="15" cy="2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2" name="Line 11833"/>
              <p:cNvSpPr>
                <a:spLocks noChangeShapeType="1"/>
              </p:cNvSpPr>
              <p:nvPr/>
            </p:nvSpPr>
            <p:spPr bwMode="auto">
              <a:xfrm>
                <a:off x="1892" y="3853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3" name="Line 11834"/>
              <p:cNvSpPr>
                <a:spLocks noChangeShapeType="1"/>
              </p:cNvSpPr>
              <p:nvPr/>
            </p:nvSpPr>
            <p:spPr bwMode="auto">
              <a:xfrm flipV="1">
                <a:off x="1907" y="3853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4" name="Line 11835"/>
              <p:cNvSpPr>
                <a:spLocks noChangeShapeType="1"/>
              </p:cNvSpPr>
              <p:nvPr/>
            </p:nvSpPr>
            <p:spPr bwMode="auto">
              <a:xfrm flipV="1">
                <a:off x="1922" y="3843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5" name="Line 11836"/>
              <p:cNvSpPr>
                <a:spLocks noChangeShapeType="1"/>
              </p:cNvSpPr>
              <p:nvPr/>
            </p:nvSpPr>
            <p:spPr bwMode="auto">
              <a:xfrm>
                <a:off x="1937" y="3843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6" name="Line 11837"/>
              <p:cNvSpPr>
                <a:spLocks noChangeShapeType="1"/>
              </p:cNvSpPr>
              <p:nvPr/>
            </p:nvSpPr>
            <p:spPr bwMode="auto">
              <a:xfrm>
                <a:off x="1956" y="3853"/>
                <a:ext cx="15" cy="1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7" name="Line 11838"/>
              <p:cNvSpPr>
                <a:spLocks noChangeShapeType="1"/>
              </p:cNvSpPr>
              <p:nvPr/>
            </p:nvSpPr>
            <p:spPr bwMode="auto">
              <a:xfrm>
                <a:off x="1971" y="3869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8" name="Line 11839"/>
              <p:cNvSpPr>
                <a:spLocks noChangeShapeType="1"/>
              </p:cNvSpPr>
              <p:nvPr/>
            </p:nvSpPr>
            <p:spPr bwMode="auto">
              <a:xfrm>
                <a:off x="1986" y="3884"/>
                <a:ext cx="15" cy="2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9" name="Line 11840"/>
              <p:cNvSpPr>
                <a:spLocks noChangeShapeType="1"/>
              </p:cNvSpPr>
              <p:nvPr/>
            </p:nvSpPr>
            <p:spPr bwMode="auto">
              <a:xfrm>
                <a:off x="2001" y="3905"/>
                <a:ext cx="19" cy="2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0" name="Line 11841"/>
              <p:cNvSpPr>
                <a:spLocks noChangeShapeType="1"/>
              </p:cNvSpPr>
              <p:nvPr/>
            </p:nvSpPr>
            <p:spPr bwMode="auto">
              <a:xfrm>
                <a:off x="2020" y="3925"/>
                <a:ext cx="16" cy="2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1" name="Line 11842"/>
              <p:cNvSpPr>
                <a:spLocks noChangeShapeType="1"/>
              </p:cNvSpPr>
              <p:nvPr/>
            </p:nvSpPr>
            <p:spPr bwMode="auto">
              <a:xfrm>
                <a:off x="2036" y="3951"/>
                <a:ext cx="15" cy="1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2" name="Line 11843"/>
              <p:cNvSpPr>
                <a:spLocks noChangeShapeType="1"/>
              </p:cNvSpPr>
              <p:nvPr/>
            </p:nvSpPr>
            <p:spPr bwMode="auto">
              <a:xfrm>
                <a:off x="2051" y="3966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3" name="Line 11844"/>
              <p:cNvSpPr>
                <a:spLocks noChangeShapeType="1"/>
              </p:cNvSpPr>
              <p:nvPr/>
            </p:nvSpPr>
            <p:spPr bwMode="auto">
              <a:xfrm>
                <a:off x="2066" y="3971"/>
                <a:ext cx="19" cy="11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4" name="Line 11845"/>
              <p:cNvSpPr>
                <a:spLocks noChangeShapeType="1"/>
              </p:cNvSpPr>
              <p:nvPr/>
            </p:nvSpPr>
            <p:spPr bwMode="auto">
              <a:xfrm>
                <a:off x="2085" y="3982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5" name="Line 11846"/>
              <p:cNvSpPr>
                <a:spLocks noChangeShapeType="1"/>
              </p:cNvSpPr>
              <p:nvPr/>
            </p:nvSpPr>
            <p:spPr bwMode="auto">
              <a:xfrm>
                <a:off x="2100" y="399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6" name="Line 11847"/>
              <p:cNvSpPr>
                <a:spLocks noChangeShapeType="1"/>
              </p:cNvSpPr>
              <p:nvPr/>
            </p:nvSpPr>
            <p:spPr bwMode="auto">
              <a:xfrm>
                <a:off x="2115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7" name="Line 11848"/>
              <p:cNvSpPr>
                <a:spLocks noChangeShapeType="1"/>
              </p:cNvSpPr>
              <p:nvPr/>
            </p:nvSpPr>
            <p:spPr bwMode="auto">
              <a:xfrm>
                <a:off x="2130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8" name="Line 11849"/>
              <p:cNvSpPr>
                <a:spLocks noChangeShapeType="1"/>
              </p:cNvSpPr>
              <p:nvPr/>
            </p:nvSpPr>
            <p:spPr bwMode="auto">
              <a:xfrm>
                <a:off x="2145" y="400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9" name="Line 11850"/>
              <p:cNvSpPr>
                <a:spLocks noChangeShapeType="1"/>
              </p:cNvSpPr>
              <p:nvPr/>
            </p:nvSpPr>
            <p:spPr bwMode="auto">
              <a:xfrm>
                <a:off x="2164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0" name="Line 11851"/>
              <p:cNvSpPr>
                <a:spLocks noChangeShapeType="1"/>
              </p:cNvSpPr>
              <p:nvPr/>
            </p:nvSpPr>
            <p:spPr bwMode="auto">
              <a:xfrm>
                <a:off x="2179" y="400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1" name="Line 11852"/>
              <p:cNvSpPr>
                <a:spLocks noChangeShapeType="1"/>
              </p:cNvSpPr>
              <p:nvPr/>
            </p:nvSpPr>
            <p:spPr bwMode="auto">
              <a:xfrm>
                <a:off x="2195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2" name="Line 11853"/>
              <p:cNvSpPr>
                <a:spLocks noChangeShapeType="1"/>
              </p:cNvSpPr>
              <p:nvPr/>
            </p:nvSpPr>
            <p:spPr bwMode="auto">
              <a:xfrm>
                <a:off x="2210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3" name="Line 11854"/>
              <p:cNvSpPr>
                <a:spLocks noChangeShapeType="1"/>
              </p:cNvSpPr>
              <p:nvPr/>
            </p:nvSpPr>
            <p:spPr bwMode="auto">
              <a:xfrm>
                <a:off x="222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4" name="Line 11855"/>
              <p:cNvSpPr>
                <a:spLocks noChangeShapeType="1"/>
              </p:cNvSpPr>
              <p:nvPr/>
            </p:nvSpPr>
            <p:spPr bwMode="auto">
              <a:xfrm>
                <a:off x="224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5" name="Line 11856"/>
              <p:cNvSpPr>
                <a:spLocks noChangeShapeType="1"/>
              </p:cNvSpPr>
              <p:nvPr/>
            </p:nvSpPr>
            <p:spPr bwMode="auto">
              <a:xfrm>
                <a:off x="225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6" name="Line 11857"/>
              <p:cNvSpPr>
                <a:spLocks noChangeShapeType="1"/>
              </p:cNvSpPr>
              <p:nvPr/>
            </p:nvSpPr>
            <p:spPr bwMode="auto">
              <a:xfrm>
                <a:off x="2274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7" name="Line 11858"/>
              <p:cNvSpPr>
                <a:spLocks noChangeShapeType="1"/>
              </p:cNvSpPr>
              <p:nvPr/>
            </p:nvSpPr>
            <p:spPr bwMode="auto">
              <a:xfrm>
                <a:off x="229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8" name="Line 11859"/>
              <p:cNvSpPr>
                <a:spLocks noChangeShapeType="1"/>
              </p:cNvSpPr>
              <p:nvPr/>
            </p:nvSpPr>
            <p:spPr bwMode="auto">
              <a:xfrm>
                <a:off x="230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9" name="Line 11860"/>
              <p:cNvSpPr>
                <a:spLocks noChangeShapeType="1"/>
              </p:cNvSpPr>
              <p:nvPr/>
            </p:nvSpPr>
            <p:spPr bwMode="auto">
              <a:xfrm flipV="1">
                <a:off x="2323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0" name="Line 11861"/>
              <p:cNvSpPr>
                <a:spLocks noChangeShapeType="1"/>
              </p:cNvSpPr>
              <p:nvPr/>
            </p:nvSpPr>
            <p:spPr bwMode="auto">
              <a:xfrm>
                <a:off x="2338" y="400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1" name="Line 11862"/>
              <p:cNvSpPr>
                <a:spLocks noChangeShapeType="1"/>
              </p:cNvSpPr>
              <p:nvPr/>
            </p:nvSpPr>
            <p:spPr bwMode="auto">
              <a:xfrm>
                <a:off x="2354" y="4007"/>
                <a:ext cx="18" cy="6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2" name="Line 11863"/>
              <p:cNvSpPr>
                <a:spLocks noChangeShapeType="1"/>
              </p:cNvSpPr>
              <p:nvPr/>
            </p:nvSpPr>
            <p:spPr bwMode="auto">
              <a:xfrm>
                <a:off x="2372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3" name="Line 11864"/>
              <p:cNvSpPr>
                <a:spLocks noChangeShapeType="1"/>
              </p:cNvSpPr>
              <p:nvPr/>
            </p:nvSpPr>
            <p:spPr bwMode="auto">
              <a:xfrm>
                <a:off x="238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4" name="Line 11865"/>
              <p:cNvSpPr>
                <a:spLocks noChangeShapeType="1"/>
              </p:cNvSpPr>
              <p:nvPr/>
            </p:nvSpPr>
            <p:spPr bwMode="auto">
              <a:xfrm>
                <a:off x="2403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5" name="Line 11866"/>
              <p:cNvSpPr>
                <a:spLocks noChangeShapeType="1"/>
              </p:cNvSpPr>
              <p:nvPr/>
            </p:nvSpPr>
            <p:spPr bwMode="auto">
              <a:xfrm flipV="1">
                <a:off x="2418" y="4013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6" name="Line 11867"/>
              <p:cNvSpPr>
                <a:spLocks noChangeShapeType="1"/>
              </p:cNvSpPr>
              <p:nvPr/>
            </p:nvSpPr>
            <p:spPr bwMode="auto">
              <a:xfrm>
                <a:off x="243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7" name="Line 11868"/>
              <p:cNvSpPr>
                <a:spLocks noChangeShapeType="1"/>
              </p:cNvSpPr>
              <p:nvPr/>
            </p:nvSpPr>
            <p:spPr bwMode="auto">
              <a:xfrm>
                <a:off x="2452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8" name="Line 11869"/>
              <p:cNvSpPr>
                <a:spLocks noChangeShapeType="1"/>
              </p:cNvSpPr>
              <p:nvPr/>
            </p:nvSpPr>
            <p:spPr bwMode="auto">
              <a:xfrm>
                <a:off x="246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9" name="Line 11870"/>
              <p:cNvSpPr>
                <a:spLocks noChangeShapeType="1"/>
              </p:cNvSpPr>
              <p:nvPr/>
            </p:nvSpPr>
            <p:spPr bwMode="auto">
              <a:xfrm>
                <a:off x="2482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0" name="Line 11871"/>
              <p:cNvSpPr>
                <a:spLocks noChangeShapeType="1"/>
              </p:cNvSpPr>
              <p:nvPr/>
            </p:nvSpPr>
            <p:spPr bwMode="auto">
              <a:xfrm>
                <a:off x="250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1" name="Line 11872"/>
              <p:cNvSpPr>
                <a:spLocks noChangeShapeType="1"/>
              </p:cNvSpPr>
              <p:nvPr/>
            </p:nvSpPr>
            <p:spPr bwMode="auto">
              <a:xfrm>
                <a:off x="2516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2" name="Line 11873"/>
              <p:cNvSpPr>
                <a:spLocks noChangeShapeType="1"/>
              </p:cNvSpPr>
              <p:nvPr/>
            </p:nvSpPr>
            <p:spPr bwMode="auto">
              <a:xfrm>
                <a:off x="2531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3" name="Line 11874"/>
              <p:cNvSpPr>
                <a:spLocks noChangeShapeType="1"/>
              </p:cNvSpPr>
              <p:nvPr/>
            </p:nvSpPr>
            <p:spPr bwMode="auto">
              <a:xfrm>
                <a:off x="2547" y="4013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4" name="Line 11875"/>
              <p:cNvSpPr>
                <a:spLocks noChangeShapeType="1"/>
              </p:cNvSpPr>
              <p:nvPr/>
            </p:nvSpPr>
            <p:spPr bwMode="auto">
              <a:xfrm>
                <a:off x="2565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5" name="Line 11876"/>
              <p:cNvSpPr>
                <a:spLocks noChangeShapeType="1"/>
              </p:cNvSpPr>
              <p:nvPr/>
            </p:nvSpPr>
            <p:spPr bwMode="auto">
              <a:xfrm>
                <a:off x="2581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6" name="Line 11877"/>
              <p:cNvSpPr>
                <a:spLocks noChangeShapeType="1"/>
              </p:cNvSpPr>
              <p:nvPr/>
            </p:nvSpPr>
            <p:spPr bwMode="auto">
              <a:xfrm>
                <a:off x="259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7" name="Line 11878"/>
              <p:cNvSpPr>
                <a:spLocks noChangeShapeType="1"/>
              </p:cNvSpPr>
              <p:nvPr/>
            </p:nvSpPr>
            <p:spPr bwMode="auto">
              <a:xfrm>
                <a:off x="261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8" name="Line 11879"/>
              <p:cNvSpPr>
                <a:spLocks noChangeShapeType="1"/>
              </p:cNvSpPr>
              <p:nvPr/>
            </p:nvSpPr>
            <p:spPr bwMode="auto">
              <a:xfrm>
                <a:off x="262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9" name="Line 11880"/>
              <p:cNvSpPr>
                <a:spLocks noChangeShapeType="1"/>
              </p:cNvSpPr>
              <p:nvPr/>
            </p:nvSpPr>
            <p:spPr bwMode="auto">
              <a:xfrm>
                <a:off x="264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0" name="Line 11881"/>
              <p:cNvSpPr>
                <a:spLocks noChangeShapeType="1"/>
              </p:cNvSpPr>
              <p:nvPr/>
            </p:nvSpPr>
            <p:spPr bwMode="auto">
              <a:xfrm>
                <a:off x="266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1" name="Line 11882"/>
              <p:cNvSpPr>
                <a:spLocks noChangeShapeType="1"/>
              </p:cNvSpPr>
              <p:nvPr/>
            </p:nvSpPr>
            <p:spPr bwMode="auto">
              <a:xfrm>
                <a:off x="2675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2" name="Line 11883"/>
              <p:cNvSpPr>
                <a:spLocks noChangeShapeType="1"/>
              </p:cNvSpPr>
              <p:nvPr/>
            </p:nvSpPr>
            <p:spPr bwMode="auto">
              <a:xfrm>
                <a:off x="2690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3" name="Line 11884"/>
              <p:cNvSpPr>
                <a:spLocks noChangeShapeType="1"/>
              </p:cNvSpPr>
              <p:nvPr/>
            </p:nvSpPr>
            <p:spPr bwMode="auto">
              <a:xfrm>
                <a:off x="270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4" name="Line 11885"/>
              <p:cNvSpPr>
                <a:spLocks noChangeShapeType="1"/>
              </p:cNvSpPr>
              <p:nvPr/>
            </p:nvSpPr>
            <p:spPr bwMode="auto">
              <a:xfrm>
                <a:off x="2724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5" name="Line 11886"/>
              <p:cNvSpPr>
                <a:spLocks noChangeShapeType="1"/>
              </p:cNvSpPr>
              <p:nvPr/>
            </p:nvSpPr>
            <p:spPr bwMode="auto">
              <a:xfrm>
                <a:off x="2740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6" name="Line 11887"/>
              <p:cNvSpPr>
                <a:spLocks noChangeShapeType="1"/>
              </p:cNvSpPr>
              <p:nvPr/>
            </p:nvSpPr>
            <p:spPr bwMode="auto">
              <a:xfrm>
                <a:off x="2755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7" name="Line 11888"/>
              <p:cNvSpPr>
                <a:spLocks noChangeShapeType="1"/>
              </p:cNvSpPr>
              <p:nvPr/>
            </p:nvSpPr>
            <p:spPr bwMode="auto">
              <a:xfrm>
                <a:off x="277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8" name="Line 11889"/>
              <p:cNvSpPr>
                <a:spLocks noChangeShapeType="1"/>
              </p:cNvSpPr>
              <p:nvPr/>
            </p:nvSpPr>
            <p:spPr bwMode="auto">
              <a:xfrm>
                <a:off x="278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9" name="Line 11890"/>
              <p:cNvSpPr>
                <a:spLocks noChangeShapeType="1"/>
              </p:cNvSpPr>
              <p:nvPr/>
            </p:nvSpPr>
            <p:spPr bwMode="auto">
              <a:xfrm>
                <a:off x="2804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0" name="Line 11891"/>
              <p:cNvSpPr>
                <a:spLocks noChangeShapeType="1"/>
              </p:cNvSpPr>
              <p:nvPr/>
            </p:nvSpPr>
            <p:spPr bwMode="auto">
              <a:xfrm>
                <a:off x="2819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1" name="Line 11892"/>
              <p:cNvSpPr>
                <a:spLocks noChangeShapeType="1"/>
              </p:cNvSpPr>
              <p:nvPr/>
            </p:nvSpPr>
            <p:spPr bwMode="auto">
              <a:xfrm>
                <a:off x="2834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2" name="Line 11893"/>
              <p:cNvSpPr>
                <a:spLocks noChangeShapeType="1"/>
              </p:cNvSpPr>
              <p:nvPr/>
            </p:nvSpPr>
            <p:spPr bwMode="auto">
              <a:xfrm>
                <a:off x="285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3" name="Line 11894"/>
              <p:cNvSpPr>
                <a:spLocks noChangeShapeType="1"/>
              </p:cNvSpPr>
              <p:nvPr/>
            </p:nvSpPr>
            <p:spPr bwMode="auto">
              <a:xfrm>
                <a:off x="286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4" name="Line 11895"/>
              <p:cNvSpPr>
                <a:spLocks noChangeShapeType="1"/>
              </p:cNvSpPr>
              <p:nvPr/>
            </p:nvSpPr>
            <p:spPr bwMode="auto">
              <a:xfrm>
                <a:off x="2883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5" name="Line 11896"/>
              <p:cNvSpPr>
                <a:spLocks noChangeShapeType="1"/>
              </p:cNvSpPr>
              <p:nvPr/>
            </p:nvSpPr>
            <p:spPr bwMode="auto">
              <a:xfrm>
                <a:off x="2899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6" name="Line 11897"/>
              <p:cNvSpPr>
                <a:spLocks noChangeShapeType="1"/>
              </p:cNvSpPr>
              <p:nvPr/>
            </p:nvSpPr>
            <p:spPr bwMode="auto">
              <a:xfrm>
                <a:off x="291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7" name="Line 11898"/>
              <p:cNvSpPr>
                <a:spLocks noChangeShapeType="1"/>
              </p:cNvSpPr>
              <p:nvPr/>
            </p:nvSpPr>
            <p:spPr bwMode="auto">
              <a:xfrm>
                <a:off x="2933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8" name="Line 11899"/>
              <p:cNvSpPr>
                <a:spLocks noChangeShapeType="1"/>
              </p:cNvSpPr>
              <p:nvPr/>
            </p:nvSpPr>
            <p:spPr bwMode="auto">
              <a:xfrm>
                <a:off x="2948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9" name="Line 11900"/>
              <p:cNvSpPr>
                <a:spLocks noChangeShapeType="1"/>
              </p:cNvSpPr>
              <p:nvPr/>
            </p:nvSpPr>
            <p:spPr bwMode="auto">
              <a:xfrm>
                <a:off x="2963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0" name="Line 11901"/>
              <p:cNvSpPr>
                <a:spLocks noChangeShapeType="1"/>
              </p:cNvSpPr>
              <p:nvPr/>
            </p:nvSpPr>
            <p:spPr bwMode="auto">
              <a:xfrm>
                <a:off x="298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1" name="Line 11902"/>
              <p:cNvSpPr>
                <a:spLocks noChangeShapeType="1"/>
              </p:cNvSpPr>
              <p:nvPr/>
            </p:nvSpPr>
            <p:spPr bwMode="auto">
              <a:xfrm>
                <a:off x="299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2" name="Line 11903"/>
              <p:cNvSpPr>
                <a:spLocks noChangeShapeType="1"/>
              </p:cNvSpPr>
              <p:nvPr/>
            </p:nvSpPr>
            <p:spPr bwMode="auto">
              <a:xfrm>
                <a:off x="301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3" name="Line 11904"/>
              <p:cNvSpPr>
                <a:spLocks noChangeShapeType="1"/>
              </p:cNvSpPr>
              <p:nvPr/>
            </p:nvSpPr>
            <p:spPr bwMode="auto">
              <a:xfrm>
                <a:off x="3027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4" name="Line 11905"/>
              <p:cNvSpPr>
                <a:spLocks noChangeShapeType="1"/>
              </p:cNvSpPr>
              <p:nvPr/>
            </p:nvSpPr>
            <p:spPr bwMode="auto">
              <a:xfrm>
                <a:off x="304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5" name="Line 11906"/>
              <p:cNvSpPr>
                <a:spLocks noChangeShapeType="1"/>
              </p:cNvSpPr>
              <p:nvPr/>
            </p:nvSpPr>
            <p:spPr bwMode="auto">
              <a:xfrm>
                <a:off x="306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6" name="Line 11907"/>
              <p:cNvSpPr>
                <a:spLocks noChangeShapeType="1"/>
              </p:cNvSpPr>
              <p:nvPr/>
            </p:nvSpPr>
            <p:spPr bwMode="auto">
              <a:xfrm>
                <a:off x="593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7" name="Line 11908"/>
              <p:cNvSpPr>
                <a:spLocks noChangeShapeType="1"/>
              </p:cNvSpPr>
              <p:nvPr/>
            </p:nvSpPr>
            <p:spPr bwMode="auto">
              <a:xfrm>
                <a:off x="60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8" name="Line 11909"/>
              <p:cNvSpPr>
                <a:spLocks noChangeShapeType="1"/>
              </p:cNvSpPr>
              <p:nvPr/>
            </p:nvSpPr>
            <p:spPr bwMode="auto">
              <a:xfrm>
                <a:off x="624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9" name="Line 11910"/>
              <p:cNvSpPr>
                <a:spLocks noChangeShapeType="1"/>
              </p:cNvSpPr>
              <p:nvPr/>
            </p:nvSpPr>
            <p:spPr bwMode="auto">
              <a:xfrm>
                <a:off x="64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0" name="Line 11911"/>
              <p:cNvSpPr>
                <a:spLocks noChangeShapeType="1"/>
              </p:cNvSpPr>
              <p:nvPr/>
            </p:nvSpPr>
            <p:spPr bwMode="auto">
              <a:xfrm>
                <a:off x="65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1" name="Line 11912"/>
              <p:cNvSpPr>
                <a:spLocks noChangeShapeType="1"/>
              </p:cNvSpPr>
              <p:nvPr/>
            </p:nvSpPr>
            <p:spPr bwMode="auto">
              <a:xfrm>
                <a:off x="67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2" name="Line 11913"/>
              <p:cNvSpPr>
                <a:spLocks noChangeShapeType="1"/>
              </p:cNvSpPr>
              <p:nvPr/>
            </p:nvSpPr>
            <p:spPr bwMode="auto">
              <a:xfrm>
                <a:off x="68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3" name="Line 11914"/>
              <p:cNvSpPr>
                <a:spLocks noChangeShapeType="1"/>
              </p:cNvSpPr>
              <p:nvPr/>
            </p:nvSpPr>
            <p:spPr bwMode="auto">
              <a:xfrm>
                <a:off x="703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4" name="Line 11915"/>
              <p:cNvSpPr>
                <a:spLocks noChangeShapeType="1"/>
              </p:cNvSpPr>
              <p:nvPr/>
            </p:nvSpPr>
            <p:spPr bwMode="auto">
              <a:xfrm>
                <a:off x="722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5" name="Line 11916"/>
              <p:cNvSpPr>
                <a:spLocks noChangeShapeType="1"/>
              </p:cNvSpPr>
              <p:nvPr/>
            </p:nvSpPr>
            <p:spPr bwMode="auto">
              <a:xfrm>
                <a:off x="737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6" name="Line 11917"/>
              <p:cNvSpPr>
                <a:spLocks noChangeShapeType="1"/>
              </p:cNvSpPr>
              <p:nvPr/>
            </p:nvSpPr>
            <p:spPr bwMode="auto">
              <a:xfrm>
                <a:off x="752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7" name="Line 11918"/>
              <p:cNvSpPr>
                <a:spLocks noChangeShapeType="1"/>
              </p:cNvSpPr>
              <p:nvPr/>
            </p:nvSpPr>
            <p:spPr bwMode="auto">
              <a:xfrm flipV="1">
                <a:off x="768" y="4007"/>
                <a:ext cx="18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8" name="Line 11919"/>
              <p:cNvSpPr>
                <a:spLocks noChangeShapeType="1"/>
              </p:cNvSpPr>
              <p:nvPr/>
            </p:nvSpPr>
            <p:spPr bwMode="auto">
              <a:xfrm>
                <a:off x="786" y="400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9" name="Line 11920"/>
              <p:cNvSpPr>
                <a:spLocks noChangeShapeType="1"/>
              </p:cNvSpPr>
              <p:nvPr/>
            </p:nvSpPr>
            <p:spPr bwMode="auto">
              <a:xfrm>
                <a:off x="802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0" name="Line 11921"/>
              <p:cNvSpPr>
                <a:spLocks noChangeShapeType="1"/>
              </p:cNvSpPr>
              <p:nvPr/>
            </p:nvSpPr>
            <p:spPr bwMode="auto">
              <a:xfrm>
                <a:off x="817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1" name="Line 11922"/>
              <p:cNvSpPr>
                <a:spLocks noChangeShapeType="1"/>
              </p:cNvSpPr>
              <p:nvPr/>
            </p:nvSpPr>
            <p:spPr bwMode="auto">
              <a:xfrm>
                <a:off x="832" y="400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2" name="Line 11923"/>
              <p:cNvSpPr>
                <a:spLocks noChangeShapeType="1"/>
              </p:cNvSpPr>
              <p:nvPr/>
            </p:nvSpPr>
            <p:spPr bwMode="auto">
              <a:xfrm>
                <a:off x="851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3" name="Line 11924"/>
              <p:cNvSpPr>
                <a:spLocks noChangeShapeType="1"/>
              </p:cNvSpPr>
              <p:nvPr/>
            </p:nvSpPr>
            <p:spPr bwMode="auto">
              <a:xfrm>
                <a:off x="866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4" name="Line 11925"/>
              <p:cNvSpPr>
                <a:spLocks noChangeShapeType="1"/>
              </p:cNvSpPr>
              <p:nvPr/>
            </p:nvSpPr>
            <p:spPr bwMode="auto">
              <a:xfrm flipV="1">
                <a:off x="881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5" name="Line 11926"/>
              <p:cNvSpPr>
                <a:spLocks noChangeShapeType="1"/>
              </p:cNvSpPr>
              <p:nvPr/>
            </p:nvSpPr>
            <p:spPr bwMode="auto">
              <a:xfrm>
                <a:off x="896" y="400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6" name="Line 11927"/>
              <p:cNvSpPr>
                <a:spLocks noChangeShapeType="1"/>
              </p:cNvSpPr>
              <p:nvPr/>
            </p:nvSpPr>
            <p:spPr bwMode="auto">
              <a:xfrm>
                <a:off x="915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7" name="Line 11928"/>
              <p:cNvSpPr>
                <a:spLocks noChangeShapeType="1"/>
              </p:cNvSpPr>
              <p:nvPr/>
            </p:nvSpPr>
            <p:spPr bwMode="auto">
              <a:xfrm>
                <a:off x="93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134" name="Group 12130"/>
            <p:cNvGrpSpPr>
              <a:grpSpLocks/>
            </p:cNvGrpSpPr>
            <p:nvPr/>
          </p:nvGrpSpPr>
          <p:grpSpPr bwMode="auto">
            <a:xfrm>
              <a:off x="356" y="2557"/>
              <a:ext cx="2755" cy="1728"/>
              <a:chOff x="356" y="2557"/>
              <a:chExt cx="2755" cy="1728"/>
            </a:xfrm>
          </p:grpSpPr>
          <p:sp>
            <p:nvSpPr>
              <p:cNvPr id="15138" name="Line 11930"/>
              <p:cNvSpPr>
                <a:spLocks noChangeShapeType="1"/>
              </p:cNvSpPr>
              <p:nvPr/>
            </p:nvSpPr>
            <p:spPr bwMode="auto">
              <a:xfrm>
                <a:off x="945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9" name="Line 11931"/>
              <p:cNvSpPr>
                <a:spLocks noChangeShapeType="1"/>
              </p:cNvSpPr>
              <p:nvPr/>
            </p:nvSpPr>
            <p:spPr bwMode="auto">
              <a:xfrm>
                <a:off x="961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0" name="Line 11932"/>
              <p:cNvSpPr>
                <a:spLocks noChangeShapeType="1"/>
              </p:cNvSpPr>
              <p:nvPr/>
            </p:nvSpPr>
            <p:spPr bwMode="auto">
              <a:xfrm>
                <a:off x="976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1" name="Line 11933"/>
              <p:cNvSpPr>
                <a:spLocks noChangeShapeType="1"/>
              </p:cNvSpPr>
              <p:nvPr/>
            </p:nvSpPr>
            <p:spPr bwMode="auto">
              <a:xfrm>
                <a:off x="99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2" name="Line 11934"/>
              <p:cNvSpPr>
                <a:spLocks noChangeShapeType="1"/>
              </p:cNvSpPr>
              <p:nvPr/>
            </p:nvSpPr>
            <p:spPr bwMode="auto">
              <a:xfrm>
                <a:off x="101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3" name="Line 11935"/>
              <p:cNvSpPr>
                <a:spLocks noChangeShapeType="1"/>
              </p:cNvSpPr>
              <p:nvPr/>
            </p:nvSpPr>
            <p:spPr bwMode="auto">
              <a:xfrm flipV="1">
                <a:off x="1025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4" name="Line 11936"/>
              <p:cNvSpPr>
                <a:spLocks noChangeShapeType="1"/>
              </p:cNvSpPr>
              <p:nvPr/>
            </p:nvSpPr>
            <p:spPr bwMode="auto">
              <a:xfrm>
                <a:off x="1040" y="400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5" name="Line 11937"/>
              <p:cNvSpPr>
                <a:spLocks noChangeShapeType="1"/>
              </p:cNvSpPr>
              <p:nvPr/>
            </p:nvSpPr>
            <p:spPr bwMode="auto">
              <a:xfrm>
                <a:off x="1059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6" name="Line 11938"/>
              <p:cNvSpPr>
                <a:spLocks noChangeShapeType="1"/>
              </p:cNvSpPr>
              <p:nvPr/>
            </p:nvSpPr>
            <p:spPr bwMode="auto">
              <a:xfrm>
                <a:off x="1074" y="4007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7" name="Line 11939"/>
              <p:cNvSpPr>
                <a:spLocks noChangeShapeType="1"/>
              </p:cNvSpPr>
              <p:nvPr/>
            </p:nvSpPr>
            <p:spPr bwMode="auto">
              <a:xfrm>
                <a:off x="108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8" name="Line 11940"/>
              <p:cNvSpPr>
                <a:spLocks noChangeShapeType="1"/>
              </p:cNvSpPr>
              <p:nvPr/>
            </p:nvSpPr>
            <p:spPr bwMode="auto">
              <a:xfrm>
                <a:off x="1104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9" name="Line 11941"/>
              <p:cNvSpPr>
                <a:spLocks noChangeShapeType="1"/>
              </p:cNvSpPr>
              <p:nvPr/>
            </p:nvSpPr>
            <p:spPr bwMode="auto">
              <a:xfrm>
                <a:off x="112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0" name="Line 11942"/>
              <p:cNvSpPr>
                <a:spLocks noChangeShapeType="1"/>
              </p:cNvSpPr>
              <p:nvPr/>
            </p:nvSpPr>
            <p:spPr bwMode="auto">
              <a:xfrm>
                <a:off x="1138" y="4013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1" name="Line 11943"/>
              <p:cNvSpPr>
                <a:spLocks noChangeShapeType="1"/>
              </p:cNvSpPr>
              <p:nvPr/>
            </p:nvSpPr>
            <p:spPr bwMode="auto">
              <a:xfrm>
                <a:off x="1154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2" name="Line 11944"/>
              <p:cNvSpPr>
                <a:spLocks noChangeShapeType="1"/>
              </p:cNvSpPr>
              <p:nvPr/>
            </p:nvSpPr>
            <p:spPr bwMode="auto">
              <a:xfrm>
                <a:off x="1169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3" name="Line 11945"/>
              <p:cNvSpPr>
                <a:spLocks noChangeShapeType="1"/>
              </p:cNvSpPr>
              <p:nvPr/>
            </p:nvSpPr>
            <p:spPr bwMode="auto">
              <a:xfrm>
                <a:off x="1184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4" name="Line 11946"/>
              <p:cNvSpPr>
                <a:spLocks noChangeShapeType="1"/>
              </p:cNvSpPr>
              <p:nvPr/>
            </p:nvSpPr>
            <p:spPr bwMode="auto">
              <a:xfrm>
                <a:off x="120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5" name="Line 11947"/>
              <p:cNvSpPr>
                <a:spLocks noChangeShapeType="1"/>
              </p:cNvSpPr>
              <p:nvPr/>
            </p:nvSpPr>
            <p:spPr bwMode="auto">
              <a:xfrm>
                <a:off x="1218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6" name="Line 11948"/>
              <p:cNvSpPr>
                <a:spLocks noChangeShapeType="1"/>
              </p:cNvSpPr>
              <p:nvPr/>
            </p:nvSpPr>
            <p:spPr bwMode="auto">
              <a:xfrm>
                <a:off x="1233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7" name="Line 11949"/>
              <p:cNvSpPr>
                <a:spLocks noChangeShapeType="1"/>
              </p:cNvSpPr>
              <p:nvPr/>
            </p:nvSpPr>
            <p:spPr bwMode="auto">
              <a:xfrm>
                <a:off x="1248" y="4013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8" name="Line 11950"/>
              <p:cNvSpPr>
                <a:spLocks noChangeShapeType="1"/>
              </p:cNvSpPr>
              <p:nvPr/>
            </p:nvSpPr>
            <p:spPr bwMode="auto">
              <a:xfrm>
                <a:off x="1267" y="4013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9" name="Line 11951"/>
              <p:cNvSpPr>
                <a:spLocks noChangeShapeType="1"/>
              </p:cNvSpPr>
              <p:nvPr/>
            </p:nvSpPr>
            <p:spPr bwMode="auto">
              <a:xfrm>
                <a:off x="128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0" name="Line 11952"/>
              <p:cNvSpPr>
                <a:spLocks noChangeShapeType="1"/>
              </p:cNvSpPr>
              <p:nvPr/>
            </p:nvSpPr>
            <p:spPr bwMode="auto">
              <a:xfrm>
                <a:off x="1297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1" name="Line 11953"/>
              <p:cNvSpPr>
                <a:spLocks noChangeShapeType="1"/>
              </p:cNvSpPr>
              <p:nvPr/>
            </p:nvSpPr>
            <p:spPr bwMode="auto">
              <a:xfrm>
                <a:off x="1313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2" name="Line 11954"/>
              <p:cNvSpPr>
                <a:spLocks noChangeShapeType="1"/>
              </p:cNvSpPr>
              <p:nvPr/>
            </p:nvSpPr>
            <p:spPr bwMode="auto">
              <a:xfrm>
                <a:off x="133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3" name="Line 11955"/>
              <p:cNvSpPr>
                <a:spLocks noChangeShapeType="1"/>
              </p:cNvSpPr>
              <p:nvPr/>
            </p:nvSpPr>
            <p:spPr bwMode="auto">
              <a:xfrm>
                <a:off x="1347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4" name="Line 11956"/>
              <p:cNvSpPr>
                <a:spLocks noChangeShapeType="1"/>
              </p:cNvSpPr>
              <p:nvPr/>
            </p:nvSpPr>
            <p:spPr bwMode="auto">
              <a:xfrm>
                <a:off x="1362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5" name="Line 11957"/>
              <p:cNvSpPr>
                <a:spLocks noChangeShapeType="1"/>
              </p:cNvSpPr>
              <p:nvPr/>
            </p:nvSpPr>
            <p:spPr bwMode="auto">
              <a:xfrm>
                <a:off x="1377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6" name="Line 11958"/>
              <p:cNvSpPr>
                <a:spLocks noChangeShapeType="1"/>
              </p:cNvSpPr>
              <p:nvPr/>
            </p:nvSpPr>
            <p:spPr bwMode="auto">
              <a:xfrm>
                <a:off x="139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7" name="Line 11959"/>
              <p:cNvSpPr>
                <a:spLocks noChangeShapeType="1"/>
              </p:cNvSpPr>
              <p:nvPr/>
            </p:nvSpPr>
            <p:spPr bwMode="auto">
              <a:xfrm>
                <a:off x="141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8" name="Line 11960"/>
              <p:cNvSpPr>
                <a:spLocks noChangeShapeType="1"/>
              </p:cNvSpPr>
              <p:nvPr/>
            </p:nvSpPr>
            <p:spPr bwMode="auto">
              <a:xfrm>
                <a:off x="142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9" name="Line 11961"/>
              <p:cNvSpPr>
                <a:spLocks noChangeShapeType="1"/>
              </p:cNvSpPr>
              <p:nvPr/>
            </p:nvSpPr>
            <p:spPr bwMode="auto">
              <a:xfrm>
                <a:off x="144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0" name="Line 11962"/>
              <p:cNvSpPr>
                <a:spLocks noChangeShapeType="1"/>
              </p:cNvSpPr>
              <p:nvPr/>
            </p:nvSpPr>
            <p:spPr bwMode="auto">
              <a:xfrm>
                <a:off x="1456" y="4018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1" name="Line 11963"/>
              <p:cNvSpPr>
                <a:spLocks noChangeShapeType="1"/>
              </p:cNvSpPr>
              <p:nvPr/>
            </p:nvSpPr>
            <p:spPr bwMode="auto">
              <a:xfrm>
                <a:off x="1475" y="4018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2" name="Line 11964"/>
              <p:cNvSpPr>
                <a:spLocks noChangeShapeType="1"/>
              </p:cNvSpPr>
              <p:nvPr/>
            </p:nvSpPr>
            <p:spPr bwMode="auto">
              <a:xfrm>
                <a:off x="1491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3" name="Line 11965"/>
              <p:cNvSpPr>
                <a:spLocks noChangeShapeType="1"/>
              </p:cNvSpPr>
              <p:nvPr/>
            </p:nvSpPr>
            <p:spPr bwMode="auto">
              <a:xfrm>
                <a:off x="1506" y="4018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4" name="Line 11966"/>
              <p:cNvSpPr>
                <a:spLocks noChangeShapeType="1"/>
              </p:cNvSpPr>
              <p:nvPr/>
            </p:nvSpPr>
            <p:spPr bwMode="auto">
              <a:xfrm flipV="1">
                <a:off x="1521" y="4013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5" name="Line 11967"/>
              <p:cNvSpPr>
                <a:spLocks noChangeShapeType="1"/>
              </p:cNvSpPr>
              <p:nvPr/>
            </p:nvSpPr>
            <p:spPr bwMode="auto">
              <a:xfrm>
                <a:off x="154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6" name="Line 11968"/>
              <p:cNvSpPr>
                <a:spLocks noChangeShapeType="1"/>
              </p:cNvSpPr>
              <p:nvPr/>
            </p:nvSpPr>
            <p:spPr bwMode="auto">
              <a:xfrm>
                <a:off x="1555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7" name="Line 11969"/>
              <p:cNvSpPr>
                <a:spLocks noChangeShapeType="1"/>
              </p:cNvSpPr>
              <p:nvPr/>
            </p:nvSpPr>
            <p:spPr bwMode="auto">
              <a:xfrm>
                <a:off x="1570" y="4013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8" name="Line 11970"/>
              <p:cNvSpPr>
                <a:spLocks noChangeShapeType="1"/>
              </p:cNvSpPr>
              <p:nvPr/>
            </p:nvSpPr>
            <p:spPr bwMode="auto">
              <a:xfrm flipV="1">
                <a:off x="1585" y="4007"/>
                <a:ext cx="19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9" name="Line 11971"/>
              <p:cNvSpPr>
                <a:spLocks noChangeShapeType="1"/>
              </p:cNvSpPr>
              <p:nvPr/>
            </p:nvSpPr>
            <p:spPr bwMode="auto">
              <a:xfrm>
                <a:off x="1604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0" name="Line 11972"/>
              <p:cNvSpPr>
                <a:spLocks noChangeShapeType="1"/>
              </p:cNvSpPr>
              <p:nvPr/>
            </p:nvSpPr>
            <p:spPr bwMode="auto">
              <a:xfrm flipV="1">
                <a:off x="1619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1" name="Line 11973"/>
              <p:cNvSpPr>
                <a:spLocks noChangeShapeType="1"/>
              </p:cNvSpPr>
              <p:nvPr/>
            </p:nvSpPr>
            <p:spPr bwMode="auto">
              <a:xfrm flipV="1">
                <a:off x="1634" y="3992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2" name="Line 11974"/>
              <p:cNvSpPr>
                <a:spLocks noChangeShapeType="1"/>
              </p:cNvSpPr>
              <p:nvPr/>
            </p:nvSpPr>
            <p:spPr bwMode="auto">
              <a:xfrm flipV="1">
                <a:off x="1649" y="3982"/>
                <a:ext cx="16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3" name="Line 11975"/>
              <p:cNvSpPr>
                <a:spLocks noChangeShapeType="1"/>
              </p:cNvSpPr>
              <p:nvPr/>
            </p:nvSpPr>
            <p:spPr bwMode="auto">
              <a:xfrm flipV="1">
                <a:off x="1665" y="3966"/>
                <a:ext cx="19" cy="1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4" name="Line 11976"/>
              <p:cNvSpPr>
                <a:spLocks noChangeShapeType="1"/>
              </p:cNvSpPr>
              <p:nvPr/>
            </p:nvSpPr>
            <p:spPr bwMode="auto">
              <a:xfrm flipV="1">
                <a:off x="1684" y="3946"/>
                <a:ext cx="15" cy="2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5" name="Line 11977"/>
              <p:cNvSpPr>
                <a:spLocks noChangeShapeType="1"/>
              </p:cNvSpPr>
              <p:nvPr/>
            </p:nvSpPr>
            <p:spPr bwMode="auto">
              <a:xfrm flipV="1">
                <a:off x="1699" y="3915"/>
                <a:ext cx="15" cy="3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6" name="Line 11978"/>
              <p:cNvSpPr>
                <a:spLocks noChangeShapeType="1"/>
              </p:cNvSpPr>
              <p:nvPr/>
            </p:nvSpPr>
            <p:spPr bwMode="auto">
              <a:xfrm flipV="1">
                <a:off x="1714" y="3879"/>
                <a:ext cx="15" cy="3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7" name="Line 11979"/>
              <p:cNvSpPr>
                <a:spLocks noChangeShapeType="1"/>
              </p:cNvSpPr>
              <p:nvPr/>
            </p:nvSpPr>
            <p:spPr bwMode="auto">
              <a:xfrm flipV="1">
                <a:off x="1729" y="3802"/>
                <a:ext cx="19" cy="77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8" name="Line 11980"/>
              <p:cNvSpPr>
                <a:spLocks noChangeShapeType="1"/>
              </p:cNvSpPr>
              <p:nvPr/>
            </p:nvSpPr>
            <p:spPr bwMode="auto">
              <a:xfrm flipV="1">
                <a:off x="1748" y="3730"/>
                <a:ext cx="15" cy="72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9" name="Line 11981"/>
              <p:cNvSpPr>
                <a:spLocks noChangeShapeType="1"/>
              </p:cNvSpPr>
              <p:nvPr/>
            </p:nvSpPr>
            <p:spPr bwMode="auto">
              <a:xfrm flipV="1">
                <a:off x="1763" y="3601"/>
                <a:ext cx="15" cy="129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0" name="Line 11982"/>
              <p:cNvSpPr>
                <a:spLocks noChangeShapeType="1"/>
              </p:cNvSpPr>
              <p:nvPr/>
            </p:nvSpPr>
            <p:spPr bwMode="auto">
              <a:xfrm flipV="1">
                <a:off x="1778" y="3462"/>
                <a:ext cx="15" cy="139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1" name="Line 11983"/>
              <p:cNvSpPr>
                <a:spLocks noChangeShapeType="1"/>
              </p:cNvSpPr>
              <p:nvPr/>
            </p:nvSpPr>
            <p:spPr bwMode="auto">
              <a:xfrm flipV="1">
                <a:off x="1793" y="3349"/>
                <a:ext cx="19" cy="113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2" name="Line 11984"/>
              <p:cNvSpPr>
                <a:spLocks noChangeShapeType="1"/>
              </p:cNvSpPr>
              <p:nvPr/>
            </p:nvSpPr>
            <p:spPr bwMode="auto">
              <a:xfrm flipV="1">
                <a:off x="1812" y="3247"/>
                <a:ext cx="15" cy="102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3" name="Line 11985"/>
              <p:cNvSpPr>
                <a:spLocks noChangeShapeType="1"/>
              </p:cNvSpPr>
              <p:nvPr/>
            </p:nvSpPr>
            <p:spPr bwMode="auto">
              <a:xfrm flipV="1">
                <a:off x="1827" y="3077"/>
                <a:ext cx="16" cy="17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4" name="Line 11986"/>
              <p:cNvSpPr>
                <a:spLocks noChangeShapeType="1"/>
              </p:cNvSpPr>
              <p:nvPr/>
            </p:nvSpPr>
            <p:spPr bwMode="auto">
              <a:xfrm flipV="1">
                <a:off x="1843" y="2851"/>
                <a:ext cx="15" cy="22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5" name="Line 11987"/>
              <p:cNvSpPr>
                <a:spLocks noChangeShapeType="1"/>
              </p:cNvSpPr>
              <p:nvPr/>
            </p:nvSpPr>
            <p:spPr bwMode="auto">
              <a:xfrm flipV="1">
                <a:off x="1858" y="2768"/>
                <a:ext cx="19" cy="83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6" name="Line 11988"/>
              <p:cNvSpPr>
                <a:spLocks noChangeShapeType="1"/>
              </p:cNvSpPr>
              <p:nvPr/>
            </p:nvSpPr>
            <p:spPr bwMode="auto">
              <a:xfrm>
                <a:off x="1877" y="2768"/>
                <a:ext cx="15" cy="93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7" name="Line 11989"/>
              <p:cNvSpPr>
                <a:spLocks noChangeShapeType="1"/>
              </p:cNvSpPr>
              <p:nvPr/>
            </p:nvSpPr>
            <p:spPr bwMode="auto">
              <a:xfrm>
                <a:off x="1892" y="2861"/>
                <a:ext cx="15" cy="5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8" name="Line 11990"/>
              <p:cNvSpPr>
                <a:spLocks noChangeShapeType="1"/>
              </p:cNvSpPr>
              <p:nvPr/>
            </p:nvSpPr>
            <p:spPr bwMode="auto">
              <a:xfrm flipV="1">
                <a:off x="1907" y="2835"/>
                <a:ext cx="15" cy="82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9" name="Line 11991"/>
              <p:cNvSpPr>
                <a:spLocks noChangeShapeType="1"/>
              </p:cNvSpPr>
              <p:nvPr/>
            </p:nvSpPr>
            <p:spPr bwMode="auto">
              <a:xfrm flipV="1">
                <a:off x="1922" y="2779"/>
                <a:ext cx="15" cy="5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0" name="Line 11992"/>
              <p:cNvSpPr>
                <a:spLocks noChangeShapeType="1"/>
              </p:cNvSpPr>
              <p:nvPr/>
            </p:nvSpPr>
            <p:spPr bwMode="auto">
              <a:xfrm>
                <a:off x="1937" y="2779"/>
                <a:ext cx="19" cy="103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1" name="Line 11993"/>
              <p:cNvSpPr>
                <a:spLocks noChangeShapeType="1"/>
              </p:cNvSpPr>
              <p:nvPr/>
            </p:nvSpPr>
            <p:spPr bwMode="auto">
              <a:xfrm>
                <a:off x="1956" y="2882"/>
                <a:ext cx="15" cy="107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2" name="Line 11994"/>
              <p:cNvSpPr>
                <a:spLocks noChangeShapeType="1"/>
              </p:cNvSpPr>
              <p:nvPr/>
            </p:nvSpPr>
            <p:spPr bwMode="auto">
              <a:xfrm>
                <a:off x="1971" y="2989"/>
                <a:ext cx="15" cy="114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3" name="Line 11995"/>
              <p:cNvSpPr>
                <a:spLocks noChangeShapeType="1"/>
              </p:cNvSpPr>
              <p:nvPr/>
            </p:nvSpPr>
            <p:spPr bwMode="auto">
              <a:xfrm>
                <a:off x="1986" y="3103"/>
                <a:ext cx="15" cy="123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4" name="Line 11996"/>
              <p:cNvSpPr>
                <a:spLocks noChangeShapeType="1"/>
              </p:cNvSpPr>
              <p:nvPr/>
            </p:nvSpPr>
            <p:spPr bwMode="auto">
              <a:xfrm>
                <a:off x="2001" y="3226"/>
                <a:ext cx="19" cy="144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5" name="Line 11997"/>
              <p:cNvSpPr>
                <a:spLocks noChangeShapeType="1"/>
              </p:cNvSpPr>
              <p:nvPr/>
            </p:nvSpPr>
            <p:spPr bwMode="auto">
              <a:xfrm>
                <a:off x="2020" y="3370"/>
                <a:ext cx="16" cy="154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6" name="Line 11998"/>
              <p:cNvSpPr>
                <a:spLocks noChangeShapeType="1"/>
              </p:cNvSpPr>
              <p:nvPr/>
            </p:nvSpPr>
            <p:spPr bwMode="auto">
              <a:xfrm>
                <a:off x="2036" y="3524"/>
                <a:ext cx="15" cy="108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7" name="Line 11999"/>
              <p:cNvSpPr>
                <a:spLocks noChangeShapeType="1"/>
              </p:cNvSpPr>
              <p:nvPr/>
            </p:nvSpPr>
            <p:spPr bwMode="auto">
              <a:xfrm>
                <a:off x="2051" y="3632"/>
                <a:ext cx="15" cy="72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8" name="Line 12000"/>
              <p:cNvSpPr>
                <a:spLocks noChangeShapeType="1"/>
              </p:cNvSpPr>
              <p:nvPr/>
            </p:nvSpPr>
            <p:spPr bwMode="auto">
              <a:xfrm>
                <a:off x="2066" y="3704"/>
                <a:ext cx="19" cy="72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9" name="Line 12001"/>
              <p:cNvSpPr>
                <a:spLocks noChangeShapeType="1"/>
              </p:cNvSpPr>
              <p:nvPr/>
            </p:nvSpPr>
            <p:spPr bwMode="auto">
              <a:xfrm>
                <a:off x="2085" y="3776"/>
                <a:ext cx="15" cy="62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0" name="Line 12002"/>
              <p:cNvSpPr>
                <a:spLocks noChangeShapeType="1"/>
              </p:cNvSpPr>
              <p:nvPr/>
            </p:nvSpPr>
            <p:spPr bwMode="auto">
              <a:xfrm>
                <a:off x="2100" y="3838"/>
                <a:ext cx="15" cy="5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1" name="Line 12003"/>
              <p:cNvSpPr>
                <a:spLocks noChangeShapeType="1"/>
              </p:cNvSpPr>
              <p:nvPr/>
            </p:nvSpPr>
            <p:spPr bwMode="auto">
              <a:xfrm>
                <a:off x="2115" y="3889"/>
                <a:ext cx="15" cy="3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2" name="Line 12004"/>
              <p:cNvSpPr>
                <a:spLocks noChangeShapeType="1"/>
              </p:cNvSpPr>
              <p:nvPr/>
            </p:nvSpPr>
            <p:spPr bwMode="auto">
              <a:xfrm>
                <a:off x="2130" y="3920"/>
                <a:ext cx="15" cy="2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3" name="Line 12005"/>
              <p:cNvSpPr>
                <a:spLocks noChangeShapeType="1"/>
              </p:cNvSpPr>
              <p:nvPr/>
            </p:nvSpPr>
            <p:spPr bwMode="auto">
              <a:xfrm>
                <a:off x="2145" y="3946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4" name="Line 12006"/>
              <p:cNvSpPr>
                <a:spLocks noChangeShapeType="1"/>
              </p:cNvSpPr>
              <p:nvPr/>
            </p:nvSpPr>
            <p:spPr bwMode="auto">
              <a:xfrm>
                <a:off x="2164" y="3956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5" name="Line 12007"/>
              <p:cNvSpPr>
                <a:spLocks noChangeShapeType="1"/>
              </p:cNvSpPr>
              <p:nvPr/>
            </p:nvSpPr>
            <p:spPr bwMode="auto">
              <a:xfrm>
                <a:off x="2179" y="3966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6" name="Line 12008"/>
              <p:cNvSpPr>
                <a:spLocks noChangeShapeType="1"/>
              </p:cNvSpPr>
              <p:nvPr/>
            </p:nvSpPr>
            <p:spPr bwMode="auto">
              <a:xfrm>
                <a:off x="2195" y="3971"/>
                <a:ext cx="15" cy="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7" name="Line 12009"/>
              <p:cNvSpPr>
                <a:spLocks noChangeShapeType="1"/>
              </p:cNvSpPr>
              <p:nvPr/>
            </p:nvSpPr>
            <p:spPr bwMode="auto">
              <a:xfrm>
                <a:off x="2210" y="3977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8" name="Line 12010"/>
              <p:cNvSpPr>
                <a:spLocks noChangeShapeType="1"/>
              </p:cNvSpPr>
              <p:nvPr/>
            </p:nvSpPr>
            <p:spPr bwMode="auto">
              <a:xfrm>
                <a:off x="2229" y="397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9" name="Line 12011"/>
              <p:cNvSpPr>
                <a:spLocks noChangeShapeType="1"/>
              </p:cNvSpPr>
              <p:nvPr/>
            </p:nvSpPr>
            <p:spPr bwMode="auto">
              <a:xfrm>
                <a:off x="2244" y="398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0" name="Line 12012"/>
              <p:cNvSpPr>
                <a:spLocks noChangeShapeType="1"/>
              </p:cNvSpPr>
              <p:nvPr/>
            </p:nvSpPr>
            <p:spPr bwMode="auto">
              <a:xfrm>
                <a:off x="2259" y="398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1" name="Line 12013"/>
              <p:cNvSpPr>
                <a:spLocks noChangeShapeType="1"/>
              </p:cNvSpPr>
              <p:nvPr/>
            </p:nvSpPr>
            <p:spPr bwMode="auto">
              <a:xfrm>
                <a:off x="2274" y="3987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2" name="Line 12014"/>
              <p:cNvSpPr>
                <a:spLocks noChangeShapeType="1"/>
              </p:cNvSpPr>
              <p:nvPr/>
            </p:nvSpPr>
            <p:spPr bwMode="auto">
              <a:xfrm>
                <a:off x="2293" y="399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3" name="Line 12015"/>
              <p:cNvSpPr>
                <a:spLocks noChangeShapeType="1"/>
              </p:cNvSpPr>
              <p:nvPr/>
            </p:nvSpPr>
            <p:spPr bwMode="auto">
              <a:xfrm>
                <a:off x="2308" y="399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4" name="Line 12016"/>
              <p:cNvSpPr>
                <a:spLocks noChangeShapeType="1"/>
              </p:cNvSpPr>
              <p:nvPr/>
            </p:nvSpPr>
            <p:spPr bwMode="auto">
              <a:xfrm flipV="1">
                <a:off x="2323" y="399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5" name="Line 12017"/>
              <p:cNvSpPr>
                <a:spLocks noChangeShapeType="1"/>
              </p:cNvSpPr>
              <p:nvPr/>
            </p:nvSpPr>
            <p:spPr bwMode="auto">
              <a:xfrm>
                <a:off x="2338" y="3992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6" name="Line 12018"/>
              <p:cNvSpPr>
                <a:spLocks noChangeShapeType="1"/>
              </p:cNvSpPr>
              <p:nvPr/>
            </p:nvSpPr>
            <p:spPr bwMode="auto">
              <a:xfrm>
                <a:off x="2354" y="3992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7" name="Line 12019"/>
              <p:cNvSpPr>
                <a:spLocks noChangeShapeType="1"/>
              </p:cNvSpPr>
              <p:nvPr/>
            </p:nvSpPr>
            <p:spPr bwMode="auto">
              <a:xfrm>
                <a:off x="2372" y="3992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8" name="Line 12020"/>
              <p:cNvSpPr>
                <a:spLocks noChangeShapeType="1"/>
              </p:cNvSpPr>
              <p:nvPr/>
            </p:nvSpPr>
            <p:spPr bwMode="auto">
              <a:xfrm>
                <a:off x="2388" y="399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9" name="Line 12021"/>
              <p:cNvSpPr>
                <a:spLocks noChangeShapeType="1"/>
              </p:cNvSpPr>
              <p:nvPr/>
            </p:nvSpPr>
            <p:spPr bwMode="auto">
              <a:xfrm>
                <a:off x="2403" y="399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0" name="Line 12022"/>
              <p:cNvSpPr>
                <a:spLocks noChangeShapeType="1"/>
              </p:cNvSpPr>
              <p:nvPr/>
            </p:nvSpPr>
            <p:spPr bwMode="auto">
              <a:xfrm>
                <a:off x="2418" y="3997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1" name="Line 12023"/>
              <p:cNvSpPr>
                <a:spLocks noChangeShapeType="1"/>
              </p:cNvSpPr>
              <p:nvPr/>
            </p:nvSpPr>
            <p:spPr bwMode="auto">
              <a:xfrm>
                <a:off x="2437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2" name="Line 12024"/>
              <p:cNvSpPr>
                <a:spLocks noChangeShapeType="1"/>
              </p:cNvSpPr>
              <p:nvPr/>
            </p:nvSpPr>
            <p:spPr bwMode="auto">
              <a:xfrm>
                <a:off x="2452" y="400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3" name="Line 12025"/>
              <p:cNvSpPr>
                <a:spLocks noChangeShapeType="1"/>
              </p:cNvSpPr>
              <p:nvPr/>
            </p:nvSpPr>
            <p:spPr bwMode="auto">
              <a:xfrm flipV="1">
                <a:off x="2467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4" name="Line 12026"/>
              <p:cNvSpPr>
                <a:spLocks noChangeShapeType="1"/>
              </p:cNvSpPr>
              <p:nvPr/>
            </p:nvSpPr>
            <p:spPr bwMode="auto">
              <a:xfrm>
                <a:off x="2482" y="4002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5" name="Line 12027"/>
              <p:cNvSpPr>
                <a:spLocks noChangeShapeType="1"/>
              </p:cNvSpPr>
              <p:nvPr/>
            </p:nvSpPr>
            <p:spPr bwMode="auto">
              <a:xfrm>
                <a:off x="2501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6" name="Line 12028"/>
              <p:cNvSpPr>
                <a:spLocks noChangeShapeType="1"/>
              </p:cNvSpPr>
              <p:nvPr/>
            </p:nvSpPr>
            <p:spPr bwMode="auto">
              <a:xfrm>
                <a:off x="2516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7" name="Line 12029"/>
              <p:cNvSpPr>
                <a:spLocks noChangeShapeType="1"/>
              </p:cNvSpPr>
              <p:nvPr/>
            </p:nvSpPr>
            <p:spPr bwMode="auto">
              <a:xfrm>
                <a:off x="2531" y="4002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8" name="Line 12030"/>
              <p:cNvSpPr>
                <a:spLocks noChangeShapeType="1"/>
              </p:cNvSpPr>
              <p:nvPr/>
            </p:nvSpPr>
            <p:spPr bwMode="auto">
              <a:xfrm>
                <a:off x="2547" y="4007"/>
                <a:ext cx="18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9" name="Line 12031"/>
              <p:cNvSpPr>
                <a:spLocks noChangeShapeType="1"/>
              </p:cNvSpPr>
              <p:nvPr/>
            </p:nvSpPr>
            <p:spPr bwMode="auto">
              <a:xfrm>
                <a:off x="2565" y="400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0" name="Line 12032"/>
              <p:cNvSpPr>
                <a:spLocks noChangeShapeType="1"/>
              </p:cNvSpPr>
              <p:nvPr/>
            </p:nvSpPr>
            <p:spPr bwMode="auto">
              <a:xfrm flipV="1">
                <a:off x="2581" y="400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1" name="Line 12033"/>
              <p:cNvSpPr>
                <a:spLocks noChangeShapeType="1"/>
              </p:cNvSpPr>
              <p:nvPr/>
            </p:nvSpPr>
            <p:spPr bwMode="auto">
              <a:xfrm>
                <a:off x="2596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2" name="Line 12034"/>
              <p:cNvSpPr>
                <a:spLocks noChangeShapeType="1"/>
              </p:cNvSpPr>
              <p:nvPr/>
            </p:nvSpPr>
            <p:spPr bwMode="auto">
              <a:xfrm>
                <a:off x="2611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3" name="Line 12035"/>
              <p:cNvSpPr>
                <a:spLocks noChangeShapeType="1"/>
              </p:cNvSpPr>
              <p:nvPr/>
            </p:nvSpPr>
            <p:spPr bwMode="auto">
              <a:xfrm>
                <a:off x="2626" y="4002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4" name="Line 12036"/>
              <p:cNvSpPr>
                <a:spLocks noChangeShapeType="1"/>
              </p:cNvSpPr>
              <p:nvPr/>
            </p:nvSpPr>
            <p:spPr bwMode="auto">
              <a:xfrm>
                <a:off x="2645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5" name="Line 12037"/>
              <p:cNvSpPr>
                <a:spLocks noChangeShapeType="1"/>
              </p:cNvSpPr>
              <p:nvPr/>
            </p:nvSpPr>
            <p:spPr bwMode="auto">
              <a:xfrm>
                <a:off x="2660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6" name="Line 12038"/>
              <p:cNvSpPr>
                <a:spLocks noChangeShapeType="1"/>
              </p:cNvSpPr>
              <p:nvPr/>
            </p:nvSpPr>
            <p:spPr bwMode="auto">
              <a:xfrm>
                <a:off x="2675" y="400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7" name="Line 12039"/>
              <p:cNvSpPr>
                <a:spLocks noChangeShapeType="1"/>
              </p:cNvSpPr>
              <p:nvPr/>
            </p:nvSpPr>
            <p:spPr bwMode="auto">
              <a:xfrm>
                <a:off x="2690" y="4002"/>
                <a:ext cx="19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8" name="Line 12040"/>
              <p:cNvSpPr>
                <a:spLocks noChangeShapeType="1"/>
              </p:cNvSpPr>
              <p:nvPr/>
            </p:nvSpPr>
            <p:spPr bwMode="auto">
              <a:xfrm flipV="1">
                <a:off x="2709" y="399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9" name="Line 12041"/>
              <p:cNvSpPr>
                <a:spLocks noChangeShapeType="1"/>
              </p:cNvSpPr>
              <p:nvPr/>
            </p:nvSpPr>
            <p:spPr bwMode="auto">
              <a:xfrm>
                <a:off x="2724" y="3997"/>
                <a:ext cx="16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0" name="Line 12042"/>
              <p:cNvSpPr>
                <a:spLocks noChangeShapeType="1"/>
              </p:cNvSpPr>
              <p:nvPr/>
            </p:nvSpPr>
            <p:spPr bwMode="auto">
              <a:xfrm>
                <a:off x="2740" y="3997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1" name="Line 12043"/>
              <p:cNvSpPr>
                <a:spLocks noChangeShapeType="1"/>
              </p:cNvSpPr>
              <p:nvPr/>
            </p:nvSpPr>
            <p:spPr bwMode="auto">
              <a:xfrm flipV="1">
                <a:off x="2755" y="3992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2" name="Line 12044"/>
              <p:cNvSpPr>
                <a:spLocks noChangeShapeType="1"/>
              </p:cNvSpPr>
              <p:nvPr/>
            </p:nvSpPr>
            <p:spPr bwMode="auto">
              <a:xfrm flipV="1">
                <a:off x="2774" y="3987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3" name="Line 12045"/>
              <p:cNvSpPr>
                <a:spLocks noChangeShapeType="1"/>
              </p:cNvSpPr>
              <p:nvPr/>
            </p:nvSpPr>
            <p:spPr bwMode="auto">
              <a:xfrm flipV="1">
                <a:off x="2789" y="3982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4" name="Line 12046"/>
              <p:cNvSpPr>
                <a:spLocks noChangeShapeType="1"/>
              </p:cNvSpPr>
              <p:nvPr/>
            </p:nvSpPr>
            <p:spPr bwMode="auto">
              <a:xfrm>
                <a:off x="2804" y="3982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5" name="Line 12047"/>
              <p:cNvSpPr>
                <a:spLocks noChangeShapeType="1"/>
              </p:cNvSpPr>
              <p:nvPr/>
            </p:nvSpPr>
            <p:spPr bwMode="auto">
              <a:xfrm flipV="1">
                <a:off x="2819" y="3971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6" name="Line 12048"/>
              <p:cNvSpPr>
                <a:spLocks noChangeShapeType="1"/>
              </p:cNvSpPr>
              <p:nvPr/>
            </p:nvSpPr>
            <p:spPr bwMode="auto">
              <a:xfrm flipV="1">
                <a:off x="2834" y="3961"/>
                <a:ext cx="19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7" name="Line 12049"/>
              <p:cNvSpPr>
                <a:spLocks noChangeShapeType="1"/>
              </p:cNvSpPr>
              <p:nvPr/>
            </p:nvSpPr>
            <p:spPr bwMode="auto">
              <a:xfrm flipV="1">
                <a:off x="2853" y="3951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8" name="Line 12050"/>
              <p:cNvSpPr>
                <a:spLocks noChangeShapeType="1"/>
              </p:cNvSpPr>
              <p:nvPr/>
            </p:nvSpPr>
            <p:spPr bwMode="auto">
              <a:xfrm>
                <a:off x="2868" y="395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9" name="Line 12051"/>
              <p:cNvSpPr>
                <a:spLocks noChangeShapeType="1"/>
              </p:cNvSpPr>
              <p:nvPr/>
            </p:nvSpPr>
            <p:spPr bwMode="auto">
              <a:xfrm flipV="1">
                <a:off x="2883" y="3946"/>
                <a:ext cx="16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0" name="Line 12052"/>
              <p:cNvSpPr>
                <a:spLocks noChangeShapeType="1"/>
              </p:cNvSpPr>
              <p:nvPr/>
            </p:nvSpPr>
            <p:spPr bwMode="auto">
              <a:xfrm flipV="1">
                <a:off x="2899" y="3941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1" name="Line 12053"/>
              <p:cNvSpPr>
                <a:spLocks noChangeShapeType="1"/>
              </p:cNvSpPr>
              <p:nvPr/>
            </p:nvSpPr>
            <p:spPr bwMode="auto">
              <a:xfrm>
                <a:off x="2918" y="3941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2" name="Line 12054"/>
              <p:cNvSpPr>
                <a:spLocks noChangeShapeType="1"/>
              </p:cNvSpPr>
              <p:nvPr/>
            </p:nvSpPr>
            <p:spPr bwMode="auto">
              <a:xfrm flipV="1">
                <a:off x="2933" y="3930"/>
                <a:ext cx="15" cy="11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3" name="Line 12055"/>
              <p:cNvSpPr>
                <a:spLocks noChangeShapeType="1"/>
              </p:cNvSpPr>
              <p:nvPr/>
            </p:nvSpPr>
            <p:spPr bwMode="auto">
              <a:xfrm flipV="1">
                <a:off x="2948" y="3920"/>
                <a:ext cx="15" cy="1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4" name="Line 12056"/>
              <p:cNvSpPr>
                <a:spLocks noChangeShapeType="1"/>
              </p:cNvSpPr>
              <p:nvPr/>
            </p:nvSpPr>
            <p:spPr bwMode="auto">
              <a:xfrm>
                <a:off x="2963" y="3920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5" name="Line 12057"/>
              <p:cNvSpPr>
                <a:spLocks noChangeShapeType="1"/>
              </p:cNvSpPr>
              <p:nvPr/>
            </p:nvSpPr>
            <p:spPr bwMode="auto">
              <a:xfrm>
                <a:off x="2982" y="3925"/>
                <a:ext cx="15" cy="16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6" name="Line 12058"/>
              <p:cNvSpPr>
                <a:spLocks noChangeShapeType="1"/>
              </p:cNvSpPr>
              <p:nvPr/>
            </p:nvSpPr>
            <p:spPr bwMode="auto">
              <a:xfrm>
                <a:off x="2997" y="3941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7" name="Line 12059"/>
              <p:cNvSpPr>
                <a:spLocks noChangeShapeType="1"/>
              </p:cNvSpPr>
              <p:nvPr/>
            </p:nvSpPr>
            <p:spPr bwMode="auto">
              <a:xfrm>
                <a:off x="3012" y="3946"/>
                <a:ext cx="15" cy="0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8" name="Line 12060"/>
              <p:cNvSpPr>
                <a:spLocks noChangeShapeType="1"/>
              </p:cNvSpPr>
              <p:nvPr/>
            </p:nvSpPr>
            <p:spPr bwMode="auto">
              <a:xfrm>
                <a:off x="3027" y="3946"/>
                <a:ext cx="19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9" name="Line 12061"/>
              <p:cNvSpPr>
                <a:spLocks noChangeShapeType="1"/>
              </p:cNvSpPr>
              <p:nvPr/>
            </p:nvSpPr>
            <p:spPr bwMode="auto">
              <a:xfrm>
                <a:off x="3046" y="3951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0" name="Line 12062"/>
              <p:cNvSpPr>
                <a:spLocks noChangeShapeType="1"/>
              </p:cNvSpPr>
              <p:nvPr/>
            </p:nvSpPr>
            <p:spPr bwMode="auto">
              <a:xfrm>
                <a:off x="3061" y="3956"/>
                <a:ext cx="15" cy="5"/>
              </a:xfrm>
              <a:prstGeom prst="line">
                <a:avLst/>
              </a:prstGeom>
              <a:noFill/>
              <a:ln w="17463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1" name="Line 12063"/>
              <p:cNvSpPr>
                <a:spLocks noChangeShapeType="1"/>
              </p:cNvSpPr>
              <p:nvPr/>
            </p:nvSpPr>
            <p:spPr bwMode="auto">
              <a:xfrm>
                <a:off x="608" y="4018"/>
                <a:ext cx="2467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2" name="Line 12064"/>
              <p:cNvSpPr>
                <a:spLocks noChangeShapeType="1"/>
              </p:cNvSpPr>
              <p:nvPr/>
            </p:nvSpPr>
            <p:spPr bwMode="auto">
              <a:xfrm>
                <a:off x="889" y="4018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3" name="Line 12065"/>
              <p:cNvSpPr>
                <a:spLocks noChangeShapeType="1"/>
              </p:cNvSpPr>
              <p:nvPr/>
            </p:nvSpPr>
            <p:spPr bwMode="auto">
              <a:xfrm flipV="1">
                <a:off x="889" y="3993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4" name="Rectangle 12066"/>
              <p:cNvSpPr>
                <a:spLocks noChangeArrowheads="1"/>
              </p:cNvSpPr>
              <p:nvPr/>
            </p:nvSpPr>
            <p:spPr bwMode="auto">
              <a:xfrm>
                <a:off x="836" y="4069"/>
                <a:ext cx="12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38.0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75" name="Line 12067"/>
              <p:cNvSpPr>
                <a:spLocks noChangeShapeType="1"/>
              </p:cNvSpPr>
              <p:nvPr/>
            </p:nvSpPr>
            <p:spPr bwMode="auto">
              <a:xfrm>
                <a:off x="1427" y="4018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6" name="Line 12068"/>
              <p:cNvSpPr>
                <a:spLocks noChangeShapeType="1"/>
              </p:cNvSpPr>
              <p:nvPr/>
            </p:nvSpPr>
            <p:spPr bwMode="auto">
              <a:xfrm flipV="1">
                <a:off x="1427" y="3993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7" name="Rectangle 12069"/>
              <p:cNvSpPr>
                <a:spLocks noChangeArrowheads="1"/>
              </p:cNvSpPr>
              <p:nvPr/>
            </p:nvSpPr>
            <p:spPr bwMode="auto">
              <a:xfrm>
                <a:off x="1373" y="4069"/>
                <a:ext cx="12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38.5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78" name="Line 12070"/>
              <p:cNvSpPr>
                <a:spLocks noChangeShapeType="1"/>
              </p:cNvSpPr>
              <p:nvPr/>
            </p:nvSpPr>
            <p:spPr bwMode="auto">
              <a:xfrm>
                <a:off x="1964" y="4018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9" name="Line 12071"/>
              <p:cNvSpPr>
                <a:spLocks noChangeShapeType="1"/>
              </p:cNvSpPr>
              <p:nvPr/>
            </p:nvSpPr>
            <p:spPr bwMode="auto">
              <a:xfrm flipV="1">
                <a:off x="1964" y="3993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0" name="Rectangle 12072"/>
              <p:cNvSpPr>
                <a:spLocks noChangeArrowheads="1"/>
              </p:cNvSpPr>
              <p:nvPr/>
            </p:nvSpPr>
            <p:spPr bwMode="auto">
              <a:xfrm>
                <a:off x="1911" y="4069"/>
                <a:ext cx="12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39.0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81" name="Line 12073"/>
              <p:cNvSpPr>
                <a:spLocks noChangeShapeType="1"/>
              </p:cNvSpPr>
              <p:nvPr/>
            </p:nvSpPr>
            <p:spPr bwMode="auto">
              <a:xfrm>
                <a:off x="2502" y="4018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2" name="Line 12074"/>
              <p:cNvSpPr>
                <a:spLocks noChangeShapeType="1"/>
              </p:cNvSpPr>
              <p:nvPr/>
            </p:nvSpPr>
            <p:spPr bwMode="auto">
              <a:xfrm flipV="1">
                <a:off x="2502" y="3993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3" name="Rectangle 12075"/>
              <p:cNvSpPr>
                <a:spLocks noChangeArrowheads="1"/>
              </p:cNvSpPr>
              <p:nvPr/>
            </p:nvSpPr>
            <p:spPr bwMode="auto">
              <a:xfrm>
                <a:off x="2448" y="4069"/>
                <a:ext cx="12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39.5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84" name="Line 12076"/>
              <p:cNvSpPr>
                <a:spLocks noChangeShapeType="1"/>
              </p:cNvSpPr>
              <p:nvPr/>
            </p:nvSpPr>
            <p:spPr bwMode="auto">
              <a:xfrm>
                <a:off x="3040" y="4018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5" name="Line 12077"/>
              <p:cNvSpPr>
                <a:spLocks noChangeShapeType="1"/>
              </p:cNvSpPr>
              <p:nvPr/>
            </p:nvSpPr>
            <p:spPr bwMode="auto">
              <a:xfrm flipV="1">
                <a:off x="3040" y="3993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6" name="Rectangle 12078"/>
              <p:cNvSpPr>
                <a:spLocks noChangeArrowheads="1"/>
              </p:cNvSpPr>
              <p:nvPr/>
            </p:nvSpPr>
            <p:spPr bwMode="auto">
              <a:xfrm>
                <a:off x="2986" y="4069"/>
                <a:ext cx="12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87" name="Rectangle 12079"/>
              <p:cNvSpPr>
                <a:spLocks noChangeArrowheads="1"/>
              </p:cNvSpPr>
              <p:nvPr/>
            </p:nvSpPr>
            <p:spPr bwMode="auto">
              <a:xfrm>
                <a:off x="1646" y="4187"/>
                <a:ext cx="409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Retention Time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88" name="Line 12080"/>
              <p:cNvSpPr>
                <a:spLocks noChangeShapeType="1"/>
              </p:cNvSpPr>
              <p:nvPr/>
            </p:nvSpPr>
            <p:spPr bwMode="auto">
              <a:xfrm>
                <a:off x="608" y="2602"/>
                <a:ext cx="0" cy="141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9" name="Line 12081"/>
              <p:cNvSpPr>
                <a:spLocks noChangeShapeType="1"/>
              </p:cNvSpPr>
              <p:nvPr/>
            </p:nvSpPr>
            <p:spPr bwMode="auto">
              <a:xfrm flipH="1">
                <a:off x="589" y="4018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0" name="Line 12082"/>
              <p:cNvSpPr>
                <a:spLocks noChangeShapeType="1"/>
              </p:cNvSpPr>
              <p:nvPr/>
            </p:nvSpPr>
            <p:spPr bwMode="auto">
              <a:xfrm>
                <a:off x="608" y="4018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1" name="Rectangle 12083"/>
              <p:cNvSpPr>
                <a:spLocks noChangeArrowheads="1"/>
              </p:cNvSpPr>
              <p:nvPr/>
            </p:nvSpPr>
            <p:spPr bwMode="auto">
              <a:xfrm>
                <a:off x="499" y="3971"/>
                <a:ext cx="5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92" name="Line 12084"/>
              <p:cNvSpPr>
                <a:spLocks noChangeShapeType="1"/>
              </p:cNvSpPr>
              <p:nvPr/>
            </p:nvSpPr>
            <p:spPr bwMode="auto">
              <a:xfrm flipH="1">
                <a:off x="589" y="3861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3" name="Line 12085"/>
              <p:cNvSpPr>
                <a:spLocks noChangeShapeType="1"/>
              </p:cNvSpPr>
              <p:nvPr/>
            </p:nvSpPr>
            <p:spPr bwMode="auto">
              <a:xfrm>
                <a:off x="608" y="3861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4" name="Rectangle 12086"/>
              <p:cNvSpPr>
                <a:spLocks noChangeArrowheads="1"/>
              </p:cNvSpPr>
              <p:nvPr/>
            </p:nvSpPr>
            <p:spPr bwMode="auto">
              <a:xfrm>
                <a:off x="484" y="3817"/>
                <a:ext cx="8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95" name="Line 12087"/>
              <p:cNvSpPr>
                <a:spLocks noChangeShapeType="1"/>
              </p:cNvSpPr>
              <p:nvPr/>
            </p:nvSpPr>
            <p:spPr bwMode="auto">
              <a:xfrm flipH="1">
                <a:off x="589" y="3703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6" name="Line 12088"/>
              <p:cNvSpPr>
                <a:spLocks noChangeShapeType="1"/>
              </p:cNvSpPr>
              <p:nvPr/>
            </p:nvSpPr>
            <p:spPr bwMode="auto">
              <a:xfrm>
                <a:off x="608" y="3703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7" name="Rectangle 12089"/>
              <p:cNvSpPr>
                <a:spLocks noChangeArrowheads="1"/>
              </p:cNvSpPr>
              <p:nvPr/>
            </p:nvSpPr>
            <p:spPr bwMode="auto">
              <a:xfrm>
                <a:off x="484" y="3658"/>
                <a:ext cx="8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98" name="Line 12090"/>
              <p:cNvSpPr>
                <a:spLocks noChangeShapeType="1"/>
              </p:cNvSpPr>
              <p:nvPr/>
            </p:nvSpPr>
            <p:spPr bwMode="auto">
              <a:xfrm flipH="1">
                <a:off x="589" y="3546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9" name="Line 12091"/>
              <p:cNvSpPr>
                <a:spLocks noChangeShapeType="1"/>
              </p:cNvSpPr>
              <p:nvPr/>
            </p:nvSpPr>
            <p:spPr bwMode="auto">
              <a:xfrm>
                <a:off x="608" y="3546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0" name="Rectangle 12092"/>
              <p:cNvSpPr>
                <a:spLocks noChangeArrowheads="1"/>
              </p:cNvSpPr>
              <p:nvPr/>
            </p:nvSpPr>
            <p:spPr bwMode="auto">
              <a:xfrm>
                <a:off x="484" y="3498"/>
                <a:ext cx="8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01" name="Line 12093"/>
              <p:cNvSpPr>
                <a:spLocks noChangeShapeType="1"/>
              </p:cNvSpPr>
              <p:nvPr/>
            </p:nvSpPr>
            <p:spPr bwMode="auto">
              <a:xfrm flipH="1">
                <a:off x="589" y="3389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2" name="Line 12094"/>
              <p:cNvSpPr>
                <a:spLocks noChangeShapeType="1"/>
              </p:cNvSpPr>
              <p:nvPr/>
            </p:nvSpPr>
            <p:spPr bwMode="auto">
              <a:xfrm>
                <a:off x="608" y="3389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3" name="Rectangle 12095"/>
              <p:cNvSpPr>
                <a:spLocks noChangeArrowheads="1"/>
              </p:cNvSpPr>
              <p:nvPr/>
            </p:nvSpPr>
            <p:spPr bwMode="auto">
              <a:xfrm>
                <a:off x="484" y="3344"/>
                <a:ext cx="8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04" name="Line 12096"/>
              <p:cNvSpPr>
                <a:spLocks noChangeShapeType="1"/>
              </p:cNvSpPr>
              <p:nvPr/>
            </p:nvSpPr>
            <p:spPr bwMode="auto">
              <a:xfrm flipH="1">
                <a:off x="589" y="3231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5" name="Line 12097"/>
              <p:cNvSpPr>
                <a:spLocks noChangeShapeType="1"/>
              </p:cNvSpPr>
              <p:nvPr/>
            </p:nvSpPr>
            <p:spPr bwMode="auto">
              <a:xfrm>
                <a:off x="608" y="3231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6" name="Rectangle 12098"/>
              <p:cNvSpPr>
                <a:spLocks noChangeArrowheads="1"/>
              </p:cNvSpPr>
              <p:nvPr/>
            </p:nvSpPr>
            <p:spPr bwMode="auto">
              <a:xfrm>
                <a:off x="469" y="3185"/>
                <a:ext cx="11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07" name="Line 12099"/>
              <p:cNvSpPr>
                <a:spLocks noChangeShapeType="1"/>
              </p:cNvSpPr>
              <p:nvPr/>
            </p:nvSpPr>
            <p:spPr bwMode="auto">
              <a:xfrm flipH="1">
                <a:off x="589" y="3074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8" name="Line 12100"/>
              <p:cNvSpPr>
                <a:spLocks noChangeShapeType="1"/>
              </p:cNvSpPr>
              <p:nvPr/>
            </p:nvSpPr>
            <p:spPr bwMode="auto">
              <a:xfrm>
                <a:off x="608" y="3074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9" name="Rectangle 12101"/>
              <p:cNvSpPr>
                <a:spLocks noChangeArrowheads="1"/>
              </p:cNvSpPr>
              <p:nvPr/>
            </p:nvSpPr>
            <p:spPr bwMode="auto">
              <a:xfrm>
                <a:off x="469" y="3025"/>
                <a:ext cx="11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10" name="Line 12102"/>
              <p:cNvSpPr>
                <a:spLocks noChangeShapeType="1"/>
              </p:cNvSpPr>
              <p:nvPr/>
            </p:nvSpPr>
            <p:spPr bwMode="auto">
              <a:xfrm flipH="1">
                <a:off x="589" y="2917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1" name="Line 12103"/>
              <p:cNvSpPr>
                <a:spLocks noChangeShapeType="1"/>
              </p:cNvSpPr>
              <p:nvPr/>
            </p:nvSpPr>
            <p:spPr bwMode="auto">
              <a:xfrm>
                <a:off x="608" y="2917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2" name="Rectangle 12104"/>
              <p:cNvSpPr>
                <a:spLocks noChangeArrowheads="1"/>
              </p:cNvSpPr>
              <p:nvPr/>
            </p:nvSpPr>
            <p:spPr bwMode="auto">
              <a:xfrm>
                <a:off x="469" y="2871"/>
                <a:ext cx="11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140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13" name="Line 12105"/>
              <p:cNvSpPr>
                <a:spLocks noChangeShapeType="1"/>
              </p:cNvSpPr>
              <p:nvPr/>
            </p:nvSpPr>
            <p:spPr bwMode="auto">
              <a:xfrm flipH="1">
                <a:off x="589" y="2759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4" name="Line 12106"/>
              <p:cNvSpPr>
                <a:spLocks noChangeShapeType="1"/>
              </p:cNvSpPr>
              <p:nvPr/>
            </p:nvSpPr>
            <p:spPr bwMode="auto">
              <a:xfrm>
                <a:off x="608" y="2759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5" name="Rectangle 12107"/>
              <p:cNvSpPr>
                <a:spLocks noChangeArrowheads="1"/>
              </p:cNvSpPr>
              <p:nvPr/>
            </p:nvSpPr>
            <p:spPr bwMode="auto">
              <a:xfrm>
                <a:off x="469" y="2712"/>
                <a:ext cx="11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160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16" name="Line 12108"/>
              <p:cNvSpPr>
                <a:spLocks noChangeShapeType="1"/>
              </p:cNvSpPr>
              <p:nvPr/>
            </p:nvSpPr>
            <p:spPr bwMode="auto">
              <a:xfrm flipH="1">
                <a:off x="589" y="2602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7" name="Line 12109"/>
              <p:cNvSpPr>
                <a:spLocks noChangeShapeType="1"/>
              </p:cNvSpPr>
              <p:nvPr/>
            </p:nvSpPr>
            <p:spPr bwMode="auto">
              <a:xfrm>
                <a:off x="608" y="2602"/>
                <a:ext cx="19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8" name="Rectangle 12110"/>
              <p:cNvSpPr>
                <a:spLocks noChangeArrowheads="1"/>
              </p:cNvSpPr>
              <p:nvPr/>
            </p:nvSpPr>
            <p:spPr bwMode="auto">
              <a:xfrm>
                <a:off x="469" y="2557"/>
                <a:ext cx="11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180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19" name="Rectangle 12111"/>
              <p:cNvSpPr>
                <a:spLocks noChangeArrowheads="1"/>
              </p:cNvSpPr>
              <p:nvPr/>
            </p:nvSpPr>
            <p:spPr bwMode="auto">
              <a:xfrm rot="16200000">
                <a:off x="384" y="3511"/>
                <a:ext cx="4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20" name="Rectangle 12112"/>
              <p:cNvSpPr>
                <a:spLocks noChangeArrowheads="1"/>
              </p:cNvSpPr>
              <p:nvPr/>
            </p:nvSpPr>
            <p:spPr bwMode="auto">
              <a:xfrm rot="16200000">
                <a:off x="376" y="3482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21" name="Rectangle 12113"/>
              <p:cNvSpPr>
                <a:spLocks noChangeArrowheads="1"/>
              </p:cNvSpPr>
              <p:nvPr/>
            </p:nvSpPr>
            <p:spPr bwMode="auto">
              <a:xfrm rot="16200000">
                <a:off x="382" y="3442"/>
                <a:ext cx="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22" name="Rectangle 12114"/>
              <p:cNvSpPr>
                <a:spLocks noChangeArrowheads="1"/>
              </p:cNvSpPr>
              <p:nvPr/>
            </p:nvSpPr>
            <p:spPr bwMode="auto">
              <a:xfrm rot="16200000">
                <a:off x="376" y="3410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23" name="Rectangle 12115"/>
              <p:cNvSpPr>
                <a:spLocks noChangeArrowheads="1"/>
              </p:cNvSpPr>
              <p:nvPr/>
            </p:nvSpPr>
            <p:spPr bwMode="auto">
              <a:xfrm rot="16200000">
                <a:off x="376" y="3369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24" name="Rectangle 12116"/>
              <p:cNvSpPr>
                <a:spLocks noChangeArrowheads="1"/>
              </p:cNvSpPr>
              <p:nvPr/>
            </p:nvSpPr>
            <p:spPr bwMode="auto">
              <a:xfrm rot="16200000">
                <a:off x="376" y="3323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25" name="Rectangle 12117"/>
              <p:cNvSpPr>
                <a:spLocks noChangeArrowheads="1"/>
              </p:cNvSpPr>
              <p:nvPr/>
            </p:nvSpPr>
            <p:spPr bwMode="auto">
              <a:xfrm rot="16200000">
                <a:off x="384" y="3290"/>
                <a:ext cx="4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26" name="Rectangle 12118"/>
              <p:cNvSpPr>
                <a:spLocks noChangeArrowheads="1"/>
              </p:cNvSpPr>
              <p:nvPr/>
            </p:nvSpPr>
            <p:spPr bwMode="auto">
              <a:xfrm rot="16200000">
                <a:off x="382" y="3267"/>
                <a:ext cx="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27" name="Rectangle 12119"/>
              <p:cNvSpPr>
                <a:spLocks noChangeArrowheads="1"/>
              </p:cNvSpPr>
              <p:nvPr/>
            </p:nvSpPr>
            <p:spPr bwMode="auto">
              <a:xfrm rot="16200000">
                <a:off x="376" y="3235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28" name="Rectangle 12120"/>
              <p:cNvSpPr>
                <a:spLocks noChangeArrowheads="1"/>
              </p:cNvSpPr>
              <p:nvPr/>
            </p:nvSpPr>
            <p:spPr bwMode="auto">
              <a:xfrm rot="16200000">
                <a:off x="384" y="3207"/>
                <a:ext cx="4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29" name="Rectangle 12121"/>
              <p:cNvSpPr>
                <a:spLocks noChangeArrowheads="1"/>
              </p:cNvSpPr>
              <p:nvPr/>
            </p:nvSpPr>
            <p:spPr bwMode="auto">
              <a:xfrm rot="16200000">
                <a:off x="382" y="3185"/>
                <a:ext cx="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30" name="Rectangle 12122"/>
              <p:cNvSpPr>
                <a:spLocks noChangeArrowheads="1"/>
              </p:cNvSpPr>
              <p:nvPr/>
            </p:nvSpPr>
            <p:spPr bwMode="auto">
              <a:xfrm rot="16200000">
                <a:off x="376" y="3153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31" name="Rectangle 12123"/>
              <p:cNvSpPr>
                <a:spLocks noChangeArrowheads="1"/>
              </p:cNvSpPr>
              <p:nvPr/>
            </p:nvSpPr>
            <p:spPr bwMode="auto">
              <a:xfrm rot="16200000">
                <a:off x="376" y="3112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32" name="Rectangle 12124"/>
              <p:cNvSpPr>
                <a:spLocks noChangeArrowheads="1"/>
              </p:cNvSpPr>
              <p:nvPr/>
            </p:nvSpPr>
            <p:spPr bwMode="auto">
              <a:xfrm rot="16200000">
                <a:off x="376" y="3071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^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33" name="Rectangle 12125"/>
              <p:cNvSpPr>
                <a:spLocks noChangeArrowheads="1"/>
              </p:cNvSpPr>
              <p:nvPr/>
            </p:nvSpPr>
            <p:spPr bwMode="auto">
              <a:xfrm rot="16200000">
                <a:off x="376" y="3030"/>
                <a:ext cx="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34" name="Rectangle 12126"/>
              <p:cNvSpPr>
                <a:spLocks noChangeArrowheads="1"/>
              </p:cNvSpPr>
              <p:nvPr/>
            </p:nvSpPr>
            <p:spPr bwMode="auto">
              <a:xfrm rot="16200000">
                <a:off x="382" y="2995"/>
                <a:ext cx="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37" name="Freeform 12129"/>
              <p:cNvSpPr>
                <a:spLocks noEditPoints="1"/>
              </p:cNvSpPr>
              <p:nvPr/>
            </p:nvSpPr>
            <p:spPr bwMode="auto">
              <a:xfrm>
                <a:off x="2179" y="2770"/>
                <a:ext cx="4" cy="1248"/>
              </a:xfrm>
              <a:custGeom>
                <a:avLst/>
                <a:gdLst>
                  <a:gd name="T0" fmla="*/ 4 w 4"/>
                  <a:gd name="T1" fmla="*/ 0 h 1248"/>
                  <a:gd name="T2" fmla="*/ 4 w 4"/>
                  <a:gd name="T3" fmla="*/ 21 h 1248"/>
                  <a:gd name="T4" fmla="*/ 4 w 4"/>
                  <a:gd name="T5" fmla="*/ 41 h 1248"/>
                  <a:gd name="T6" fmla="*/ 4 w 4"/>
                  <a:gd name="T7" fmla="*/ 62 h 1248"/>
                  <a:gd name="T8" fmla="*/ 4 w 4"/>
                  <a:gd name="T9" fmla="*/ 82 h 1248"/>
                  <a:gd name="T10" fmla="*/ 4 w 4"/>
                  <a:gd name="T11" fmla="*/ 103 h 1248"/>
                  <a:gd name="T12" fmla="*/ 4 w 4"/>
                  <a:gd name="T13" fmla="*/ 123 h 1248"/>
                  <a:gd name="T14" fmla="*/ 4 w 4"/>
                  <a:gd name="T15" fmla="*/ 144 h 1248"/>
                  <a:gd name="T16" fmla="*/ 4 w 4"/>
                  <a:gd name="T17" fmla="*/ 165 h 1248"/>
                  <a:gd name="T18" fmla="*/ 4 w 4"/>
                  <a:gd name="T19" fmla="*/ 185 h 1248"/>
                  <a:gd name="T20" fmla="*/ 4 w 4"/>
                  <a:gd name="T21" fmla="*/ 206 h 1248"/>
                  <a:gd name="T22" fmla="*/ 4 w 4"/>
                  <a:gd name="T23" fmla="*/ 226 h 1248"/>
                  <a:gd name="T24" fmla="*/ 4 w 4"/>
                  <a:gd name="T25" fmla="*/ 247 h 1248"/>
                  <a:gd name="T26" fmla="*/ 4 w 4"/>
                  <a:gd name="T27" fmla="*/ 267 h 1248"/>
                  <a:gd name="T28" fmla="*/ 4 w 4"/>
                  <a:gd name="T29" fmla="*/ 288 h 1248"/>
                  <a:gd name="T30" fmla="*/ 4 w 4"/>
                  <a:gd name="T31" fmla="*/ 308 h 1248"/>
                  <a:gd name="T32" fmla="*/ 4 w 4"/>
                  <a:gd name="T33" fmla="*/ 329 h 1248"/>
                  <a:gd name="T34" fmla="*/ 4 w 4"/>
                  <a:gd name="T35" fmla="*/ 350 h 1248"/>
                  <a:gd name="T36" fmla="*/ 4 w 4"/>
                  <a:gd name="T37" fmla="*/ 370 h 1248"/>
                  <a:gd name="T38" fmla="*/ 4 w 4"/>
                  <a:gd name="T39" fmla="*/ 391 h 1248"/>
                  <a:gd name="T40" fmla="*/ 4 w 4"/>
                  <a:gd name="T41" fmla="*/ 411 h 1248"/>
                  <a:gd name="T42" fmla="*/ 4 w 4"/>
                  <a:gd name="T43" fmla="*/ 432 h 1248"/>
                  <a:gd name="T44" fmla="*/ 4 w 4"/>
                  <a:gd name="T45" fmla="*/ 452 h 1248"/>
                  <a:gd name="T46" fmla="*/ 4 w 4"/>
                  <a:gd name="T47" fmla="*/ 473 h 1248"/>
                  <a:gd name="T48" fmla="*/ 4 w 4"/>
                  <a:gd name="T49" fmla="*/ 494 h 1248"/>
                  <a:gd name="T50" fmla="*/ 4 w 4"/>
                  <a:gd name="T51" fmla="*/ 514 h 1248"/>
                  <a:gd name="T52" fmla="*/ 4 w 4"/>
                  <a:gd name="T53" fmla="*/ 535 h 1248"/>
                  <a:gd name="T54" fmla="*/ 4 w 4"/>
                  <a:gd name="T55" fmla="*/ 555 h 1248"/>
                  <a:gd name="T56" fmla="*/ 4 w 4"/>
                  <a:gd name="T57" fmla="*/ 576 h 1248"/>
                  <a:gd name="T58" fmla="*/ 4 w 4"/>
                  <a:gd name="T59" fmla="*/ 596 h 1248"/>
                  <a:gd name="T60" fmla="*/ 4 w 4"/>
                  <a:gd name="T61" fmla="*/ 617 h 1248"/>
                  <a:gd name="T62" fmla="*/ 4 w 4"/>
                  <a:gd name="T63" fmla="*/ 637 h 1248"/>
                  <a:gd name="T64" fmla="*/ 4 w 4"/>
                  <a:gd name="T65" fmla="*/ 658 h 1248"/>
                  <a:gd name="T66" fmla="*/ 4 w 4"/>
                  <a:gd name="T67" fmla="*/ 679 h 1248"/>
                  <a:gd name="T68" fmla="*/ 4 w 4"/>
                  <a:gd name="T69" fmla="*/ 699 h 1248"/>
                  <a:gd name="T70" fmla="*/ 4 w 4"/>
                  <a:gd name="T71" fmla="*/ 720 h 1248"/>
                  <a:gd name="T72" fmla="*/ 4 w 4"/>
                  <a:gd name="T73" fmla="*/ 740 h 1248"/>
                  <a:gd name="T74" fmla="*/ 4 w 4"/>
                  <a:gd name="T75" fmla="*/ 761 h 1248"/>
                  <a:gd name="T76" fmla="*/ 4 w 4"/>
                  <a:gd name="T77" fmla="*/ 781 h 1248"/>
                  <a:gd name="T78" fmla="*/ 4 w 4"/>
                  <a:gd name="T79" fmla="*/ 802 h 1248"/>
                  <a:gd name="T80" fmla="*/ 4 w 4"/>
                  <a:gd name="T81" fmla="*/ 823 h 1248"/>
                  <a:gd name="T82" fmla="*/ 4 w 4"/>
                  <a:gd name="T83" fmla="*/ 843 h 1248"/>
                  <a:gd name="T84" fmla="*/ 4 w 4"/>
                  <a:gd name="T85" fmla="*/ 864 h 1248"/>
                  <a:gd name="T86" fmla="*/ 4 w 4"/>
                  <a:gd name="T87" fmla="*/ 884 h 1248"/>
                  <a:gd name="T88" fmla="*/ 4 w 4"/>
                  <a:gd name="T89" fmla="*/ 905 h 1248"/>
                  <a:gd name="T90" fmla="*/ 4 w 4"/>
                  <a:gd name="T91" fmla="*/ 925 h 1248"/>
                  <a:gd name="T92" fmla="*/ 4 w 4"/>
                  <a:gd name="T93" fmla="*/ 946 h 1248"/>
                  <a:gd name="T94" fmla="*/ 4 w 4"/>
                  <a:gd name="T95" fmla="*/ 967 h 1248"/>
                  <a:gd name="T96" fmla="*/ 4 w 4"/>
                  <a:gd name="T97" fmla="*/ 987 h 1248"/>
                  <a:gd name="T98" fmla="*/ 4 w 4"/>
                  <a:gd name="T99" fmla="*/ 1008 h 1248"/>
                  <a:gd name="T100" fmla="*/ 4 w 4"/>
                  <a:gd name="T101" fmla="*/ 1028 h 1248"/>
                  <a:gd name="T102" fmla="*/ 4 w 4"/>
                  <a:gd name="T103" fmla="*/ 1049 h 1248"/>
                  <a:gd name="T104" fmla="*/ 4 w 4"/>
                  <a:gd name="T105" fmla="*/ 1069 h 1248"/>
                  <a:gd name="T106" fmla="*/ 4 w 4"/>
                  <a:gd name="T107" fmla="*/ 1090 h 1248"/>
                  <a:gd name="T108" fmla="*/ 4 w 4"/>
                  <a:gd name="T109" fmla="*/ 1110 h 1248"/>
                  <a:gd name="T110" fmla="*/ 4 w 4"/>
                  <a:gd name="T111" fmla="*/ 1131 h 1248"/>
                  <a:gd name="T112" fmla="*/ 4 w 4"/>
                  <a:gd name="T113" fmla="*/ 1152 h 1248"/>
                  <a:gd name="T114" fmla="*/ 4 w 4"/>
                  <a:gd name="T115" fmla="*/ 1172 h 1248"/>
                  <a:gd name="T116" fmla="*/ 4 w 4"/>
                  <a:gd name="T117" fmla="*/ 1193 h 1248"/>
                  <a:gd name="T118" fmla="*/ 4 w 4"/>
                  <a:gd name="T119" fmla="*/ 1213 h 1248"/>
                  <a:gd name="T120" fmla="*/ 4 w 4"/>
                  <a:gd name="T121" fmla="*/ 1234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" h="1248">
                    <a:moveTo>
                      <a:pt x="4" y="0"/>
                    </a:moveTo>
                    <a:lnTo>
                      <a:pt x="4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4" y="21"/>
                    </a:moveTo>
                    <a:lnTo>
                      <a:pt x="4" y="36"/>
                    </a:lnTo>
                    <a:lnTo>
                      <a:pt x="0" y="36"/>
                    </a:lnTo>
                    <a:lnTo>
                      <a:pt x="0" y="21"/>
                    </a:lnTo>
                    <a:lnTo>
                      <a:pt x="4" y="21"/>
                    </a:lnTo>
                    <a:close/>
                    <a:moveTo>
                      <a:pt x="4" y="41"/>
                    </a:moveTo>
                    <a:lnTo>
                      <a:pt x="4" y="57"/>
                    </a:lnTo>
                    <a:lnTo>
                      <a:pt x="0" y="57"/>
                    </a:lnTo>
                    <a:lnTo>
                      <a:pt x="0" y="41"/>
                    </a:lnTo>
                    <a:lnTo>
                      <a:pt x="4" y="41"/>
                    </a:lnTo>
                    <a:close/>
                    <a:moveTo>
                      <a:pt x="4" y="62"/>
                    </a:moveTo>
                    <a:lnTo>
                      <a:pt x="4" y="77"/>
                    </a:lnTo>
                    <a:lnTo>
                      <a:pt x="0" y="77"/>
                    </a:lnTo>
                    <a:lnTo>
                      <a:pt x="0" y="62"/>
                    </a:lnTo>
                    <a:lnTo>
                      <a:pt x="4" y="62"/>
                    </a:lnTo>
                    <a:close/>
                    <a:moveTo>
                      <a:pt x="4" y="82"/>
                    </a:moveTo>
                    <a:lnTo>
                      <a:pt x="4" y="98"/>
                    </a:lnTo>
                    <a:lnTo>
                      <a:pt x="0" y="98"/>
                    </a:lnTo>
                    <a:lnTo>
                      <a:pt x="0" y="82"/>
                    </a:lnTo>
                    <a:lnTo>
                      <a:pt x="4" y="82"/>
                    </a:lnTo>
                    <a:close/>
                    <a:moveTo>
                      <a:pt x="4" y="103"/>
                    </a:moveTo>
                    <a:lnTo>
                      <a:pt x="4" y="118"/>
                    </a:lnTo>
                    <a:lnTo>
                      <a:pt x="0" y="118"/>
                    </a:lnTo>
                    <a:lnTo>
                      <a:pt x="0" y="103"/>
                    </a:lnTo>
                    <a:lnTo>
                      <a:pt x="4" y="103"/>
                    </a:lnTo>
                    <a:close/>
                    <a:moveTo>
                      <a:pt x="4" y="123"/>
                    </a:moveTo>
                    <a:lnTo>
                      <a:pt x="4" y="139"/>
                    </a:lnTo>
                    <a:lnTo>
                      <a:pt x="0" y="139"/>
                    </a:lnTo>
                    <a:lnTo>
                      <a:pt x="0" y="123"/>
                    </a:lnTo>
                    <a:lnTo>
                      <a:pt x="4" y="123"/>
                    </a:lnTo>
                    <a:close/>
                    <a:moveTo>
                      <a:pt x="4" y="144"/>
                    </a:moveTo>
                    <a:lnTo>
                      <a:pt x="4" y="159"/>
                    </a:lnTo>
                    <a:lnTo>
                      <a:pt x="0" y="159"/>
                    </a:lnTo>
                    <a:lnTo>
                      <a:pt x="0" y="144"/>
                    </a:lnTo>
                    <a:lnTo>
                      <a:pt x="4" y="144"/>
                    </a:lnTo>
                    <a:close/>
                    <a:moveTo>
                      <a:pt x="4" y="165"/>
                    </a:moveTo>
                    <a:lnTo>
                      <a:pt x="4" y="180"/>
                    </a:lnTo>
                    <a:lnTo>
                      <a:pt x="0" y="180"/>
                    </a:lnTo>
                    <a:lnTo>
                      <a:pt x="0" y="165"/>
                    </a:lnTo>
                    <a:lnTo>
                      <a:pt x="4" y="165"/>
                    </a:lnTo>
                    <a:close/>
                    <a:moveTo>
                      <a:pt x="4" y="185"/>
                    </a:moveTo>
                    <a:lnTo>
                      <a:pt x="4" y="201"/>
                    </a:lnTo>
                    <a:lnTo>
                      <a:pt x="0" y="201"/>
                    </a:lnTo>
                    <a:lnTo>
                      <a:pt x="0" y="185"/>
                    </a:lnTo>
                    <a:lnTo>
                      <a:pt x="4" y="185"/>
                    </a:lnTo>
                    <a:close/>
                    <a:moveTo>
                      <a:pt x="4" y="206"/>
                    </a:moveTo>
                    <a:lnTo>
                      <a:pt x="4" y="221"/>
                    </a:lnTo>
                    <a:lnTo>
                      <a:pt x="0" y="221"/>
                    </a:lnTo>
                    <a:lnTo>
                      <a:pt x="0" y="206"/>
                    </a:lnTo>
                    <a:lnTo>
                      <a:pt x="4" y="206"/>
                    </a:lnTo>
                    <a:close/>
                    <a:moveTo>
                      <a:pt x="4" y="226"/>
                    </a:moveTo>
                    <a:lnTo>
                      <a:pt x="4" y="242"/>
                    </a:lnTo>
                    <a:lnTo>
                      <a:pt x="0" y="242"/>
                    </a:lnTo>
                    <a:lnTo>
                      <a:pt x="0" y="226"/>
                    </a:lnTo>
                    <a:lnTo>
                      <a:pt x="4" y="226"/>
                    </a:lnTo>
                    <a:close/>
                    <a:moveTo>
                      <a:pt x="4" y="247"/>
                    </a:moveTo>
                    <a:lnTo>
                      <a:pt x="4" y="262"/>
                    </a:lnTo>
                    <a:lnTo>
                      <a:pt x="0" y="262"/>
                    </a:lnTo>
                    <a:lnTo>
                      <a:pt x="0" y="247"/>
                    </a:lnTo>
                    <a:lnTo>
                      <a:pt x="4" y="247"/>
                    </a:lnTo>
                    <a:close/>
                    <a:moveTo>
                      <a:pt x="4" y="267"/>
                    </a:moveTo>
                    <a:lnTo>
                      <a:pt x="4" y="283"/>
                    </a:lnTo>
                    <a:lnTo>
                      <a:pt x="0" y="283"/>
                    </a:lnTo>
                    <a:lnTo>
                      <a:pt x="0" y="267"/>
                    </a:lnTo>
                    <a:lnTo>
                      <a:pt x="4" y="267"/>
                    </a:lnTo>
                    <a:close/>
                    <a:moveTo>
                      <a:pt x="4" y="288"/>
                    </a:moveTo>
                    <a:lnTo>
                      <a:pt x="4" y="303"/>
                    </a:lnTo>
                    <a:lnTo>
                      <a:pt x="0" y="303"/>
                    </a:lnTo>
                    <a:lnTo>
                      <a:pt x="0" y="288"/>
                    </a:lnTo>
                    <a:lnTo>
                      <a:pt x="4" y="288"/>
                    </a:lnTo>
                    <a:close/>
                    <a:moveTo>
                      <a:pt x="4" y="308"/>
                    </a:moveTo>
                    <a:lnTo>
                      <a:pt x="4" y="324"/>
                    </a:lnTo>
                    <a:lnTo>
                      <a:pt x="0" y="324"/>
                    </a:lnTo>
                    <a:lnTo>
                      <a:pt x="0" y="308"/>
                    </a:lnTo>
                    <a:lnTo>
                      <a:pt x="4" y="308"/>
                    </a:lnTo>
                    <a:close/>
                    <a:moveTo>
                      <a:pt x="4" y="329"/>
                    </a:moveTo>
                    <a:lnTo>
                      <a:pt x="4" y="344"/>
                    </a:lnTo>
                    <a:lnTo>
                      <a:pt x="0" y="344"/>
                    </a:lnTo>
                    <a:lnTo>
                      <a:pt x="0" y="329"/>
                    </a:lnTo>
                    <a:lnTo>
                      <a:pt x="4" y="329"/>
                    </a:lnTo>
                    <a:close/>
                    <a:moveTo>
                      <a:pt x="4" y="350"/>
                    </a:moveTo>
                    <a:lnTo>
                      <a:pt x="4" y="365"/>
                    </a:lnTo>
                    <a:lnTo>
                      <a:pt x="0" y="365"/>
                    </a:lnTo>
                    <a:lnTo>
                      <a:pt x="0" y="350"/>
                    </a:lnTo>
                    <a:lnTo>
                      <a:pt x="4" y="350"/>
                    </a:lnTo>
                    <a:close/>
                    <a:moveTo>
                      <a:pt x="4" y="370"/>
                    </a:moveTo>
                    <a:lnTo>
                      <a:pt x="4" y="386"/>
                    </a:lnTo>
                    <a:lnTo>
                      <a:pt x="0" y="386"/>
                    </a:lnTo>
                    <a:lnTo>
                      <a:pt x="0" y="370"/>
                    </a:lnTo>
                    <a:lnTo>
                      <a:pt x="4" y="370"/>
                    </a:lnTo>
                    <a:close/>
                    <a:moveTo>
                      <a:pt x="4" y="391"/>
                    </a:moveTo>
                    <a:lnTo>
                      <a:pt x="4" y="406"/>
                    </a:lnTo>
                    <a:lnTo>
                      <a:pt x="0" y="406"/>
                    </a:lnTo>
                    <a:lnTo>
                      <a:pt x="0" y="391"/>
                    </a:lnTo>
                    <a:lnTo>
                      <a:pt x="4" y="391"/>
                    </a:lnTo>
                    <a:close/>
                    <a:moveTo>
                      <a:pt x="4" y="411"/>
                    </a:moveTo>
                    <a:lnTo>
                      <a:pt x="4" y="427"/>
                    </a:lnTo>
                    <a:lnTo>
                      <a:pt x="0" y="427"/>
                    </a:lnTo>
                    <a:lnTo>
                      <a:pt x="0" y="411"/>
                    </a:lnTo>
                    <a:lnTo>
                      <a:pt x="4" y="411"/>
                    </a:lnTo>
                    <a:close/>
                    <a:moveTo>
                      <a:pt x="4" y="432"/>
                    </a:moveTo>
                    <a:lnTo>
                      <a:pt x="4" y="447"/>
                    </a:lnTo>
                    <a:lnTo>
                      <a:pt x="0" y="447"/>
                    </a:lnTo>
                    <a:lnTo>
                      <a:pt x="0" y="432"/>
                    </a:lnTo>
                    <a:lnTo>
                      <a:pt x="4" y="432"/>
                    </a:lnTo>
                    <a:close/>
                    <a:moveTo>
                      <a:pt x="4" y="452"/>
                    </a:moveTo>
                    <a:lnTo>
                      <a:pt x="4" y="468"/>
                    </a:lnTo>
                    <a:lnTo>
                      <a:pt x="0" y="468"/>
                    </a:lnTo>
                    <a:lnTo>
                      <a:pt x="0" y="452"/>
                    </a:lnTo>
                    <a:lnTo>
                      <a:pt x="4" y="452"/>
                    </a:lnTo>
                    <a:close/>
                    <a:moveTo>
                      <a:pt x="4" y="473"/>
                    </a:moveTo>
                    <a:lnTo>
                      <a:pt x="4" y="488"/>
                    </a:lnTo>
                    <a:lnTo>
                      <a:pt x="0" y="488"/>
                    </a:lnTo>
                    <a:lnTo>
                      <a:pt x="0" y="473"/>
                    </a:lnTo>
                    <a:lnTo>
                      <a:pt x="4" y="473"/>
                    </a:lnTo>
                    <a:close/>
                    <a:moveTo>
                      <a:pt x="4" y="494"/>
                    </a:moveTo>
                    <a:lnTo>
                      <a:pt x="4" y="509"/>
                    </a:lnTo>
                    <a:lnTo>
                      <a:pt x="0" y="509"/>
                    </a:lnTo>
                    <a:lnTo>
                      <a:pt x="0" y="494"/>
                    </a:lnTo>
                    <a:lnTo>
                      <a:pt x="4" y="494"/>
                    </a:lnTo>
                    <a:close/>
                    <a:moveTo>
                      <a:pt x="4" y="514"/>
                    </a:moveTo>
                    <a:lnTo>
                      <a:pt x="4" y="530"/>
                    </a:lnTo>
                    <a:lnTo>
                      <a:pt x="0" y="530"/>
                    </a:lnTo>
                    <a:lnTo>
                      <a:pt x="0" y="514"/>
                    </a:lnTo>
                    <a:lnTo>
                      <a:pt x="4" y="514"/>
                    </a:lnTo>
                    <a:close/>
                    <a:moveTo>
                      <a:pt x="4" y="535"/>
                    </a:moveTo>
                    <a:lnTo>
                      <a:pt x="4" y="550"/>
                    </a:lnTo>
                    <a:lnTo>
                      <a:pt x="0" y="550"/>
                    </a:lnTo>
                    <a:lnTo>
                      <a:pt x="0" y="535"/>
                    </a:lnTo>
                    <a:lnTo>
                      <a:pt x="4" y="535"/>
                    </a:lnTo>
                    <a:close/>
                    <a:moveTo>
                      <a:pt x="4" y="555"/>
                    </a:moveTo>
                    <a:lnTo>
                      <a:pt x="4" y="571"/>
                    </a:lnTo>
                    <a:lnTo>
                      <a:pt x="0" y="571"/>
                    </a:lnTo>
                    <a:lnTo>
                      <a:pt x="0" y="555"/>
                    </a:lnTo>
                    <a:lnTo>
                      <a:pt x="4" y="555"/>
                    </a:lnTo>
                    <a:close/>
                    <a:moveTo>
                      <a:pt x="4" y="576"/>
                    </a:moveTo>
                    <a:lnTo>
                      <a:pt x="4" y="591"/>
                    </a:lnTo>
                    <a:lnTo>
                      <a:pt x="0" y="591"/>
                    </a:lnTo>
                    <a:lnTo>
                      <a:pt x="0" y="576"/>
                    </a:lnTo>
                    <a:lnTo>
                      <a:pt x="4" y="576"/>
                    </a:lnTo>
                    <a:close/>
                    <a:moveTo>
                      <a:pt x="4" y="596"/>
                    </a:moveTo>
                    <a:lnTo>
                      <a:pt x="4" y="612"/>
                    </a:lnTo>
                    <a:lnTo>
                      <a:pt x="0" y="612"/>
                    </a:lnTo>
                    <a:lnTo>
                      <a:pt x="0" y="596"/>
                    </a:lnTo>
                    <a:lnTo>
                      <a:pt x="4" y="596"/>
                    </a:lnTo>
                    <a:close/>
                    <a:moveTo>
                      <a:pt x="4" y="617"/>
                    </a:moveTo>
                    <a:lnTo>
                      <a:pt x="4" y="632"/>
                    </a:lnTo>
                    <a:lnTo>
                      <a:pt x="0" y="632"/>
                    </a:lnTo>
                    <a:lnTo>
                      <a:pt x="0" y="617"/>
                    </a:lnTo>
                    <a:lnTo>
                      <a:pt x="4" y="617"/>
                    </a:lnTo>
                    <a:close/>
                    <a:moveTo>
                      <a:pt x="4" y="637"/>
                    </a:moveTo>
                    <a:lnTo>
                      <a:pt x="4" y="653"/>
                    </a:lnTo>
                    <a:lnTo>
                      <a:pt x="0" y="653"/>
                    </a:lnTo>
                    <a:lnTo>
                      <a:pt x="0" y="637"/>
                    </a:lnTo>
                    <a:lnTo>
                      <a:pt x="4" y="637"/>
                    </a:lnTo>
                    <a:close/>
                    <a:moveTo>
                      <a:pt x="4" y="658"/>
                    </a:moveTo>
                    <a:lnTo>
                      <a:pt x="4" y="673"/>
                    </a:lnTo>
                    <a:lnTo>
                      <a:pt x="0" y="673"/>
                    </a:lnTo>
                    <a:lnTo>
                      <a:pt x="0" y="658"/>
                    </a:lnTo>
                    <a:lnTo>
                      <a:pt x="4" y="658"/>
                    </a:lnTo>
                    <a:close/>
                    <a:moveTo>
                      <a:pt x="4" y="679"/>
                    </a:moveTo>
                    <a:lnTo>
                      <a:pt x="4" y="694"/>
                    </a:lnTo>
                    <a:lnTo>
                      <a:pt x="0" y="694"/>
                    </a:lnTo>
                    <a:lnTo>
                      <a:pt x="0" y="679"/>
                    </a:lnTo>
                    <a:lnTo>
                      <a:pt x="4" y="679"/>
                    </a:lnTo>
                    <a:close/>
                    <a:moveTo>
                      <a:pt x="4" y="699"/>
                    </a:moveTo>
                    <a:lnTo>
                      <a:pt x="4" y="715"/>
                    </a:lnTo>
                    <a:lnTo>
                      <a:pt x="0" y="715"/>
                    </a:lnTo>
                    <a:lnTo>
                      <a:pt x="0" y="699"/>
                    </a:lnTo>
                    <a:lnTo>
                      <a:pt x="4" y="699"/>
                    </a:lnTo>
                    <a:close/>
                    <a:moveTo>
                      <a:pt x="4" y="720"/>
                    </a:moveTo>
                    <a:lnTo>
                      <a:pt x="4" y="735"/>
                    </a:lnTo>
                    <a:lnTo>
                      <a:pt x="0" y="735"/>
                    </a:lnTo>
                    <a:lnTo>
                      <a:pt x="0" y="720"/>
                    </a:lnTo>
                    <a:lnTo>
                      <a:pt x="4" y="720"/>
                    </a:lnTo>
                    <a:close/>
                    <a:moveTo>
                      <a:pt x="4" y="740"/>
                    </a:moveTo>
                    <a:lnTo>
                      <a:pt x="4" y="756"/>
                    </a:lnTo>
                    <a:lnTo>
                      <a:pt x="0" y="756"/>
                    </a:lnTo>
                    <a:lnTo>
                      <a:pt x="0" y="740"/>
                    </a:lnTo>
                    <a:lnTo>
                      <a:pt x="4" y="740"/>
                    </a:lnTo>
                    <a:close/>
                    <a:moveTo>
                      <a:pt x="4" y="761"/>
                    </a:moveTo>
                    <a:lnTo>
                      <a:pt x="4" y="776"/>
                    </a:lnTo>
                    <a:lnTo>
                      <a:pt x="0" y="776"/>
                    </a:lnTo>
                    <a:lnTo>
                      <a:pt x="0" y="761"/>
                    </a:lnTo>
                    <a:lnTo>
                      <a:pt x="4" y="761"/>
                    </a:lnTo>
                    <a:close/>
                    <a:moveTo>
                      <a:pt x="4" y="781"/>
                    </a:moveTo>
                    <a:lnTo>
                      <a:pt x="4" y="797"/>
                    </a:lnTo>
                    <a:lnTo>
                      <a:pt x="0" y="797"/>
                    </a:lnTo>
                    <a:lnTo>
                      <a:pt x="0" y="781"/>
                    </a:lnTo>
                    <a:lnTo>
                      <a:pt x="4" y="781"/>
                    </a:lnTo>
                    <a:close/>
                    <a:moveTo>
                      <a:pt x="4" y="802"/>
                    </a:moveTo>
                    <a:lnTo>
                      <a:pt x="4" y="817"/>
                    </a:lnTo>
                    <a:lnTo>
                      <a:pt x="0" y="817"/>
                    </a:lnTo>
                    <a:lnTo>
                      <a:pt x="0" y="802"/>
                    </a:lnTo>
                    <a:lnTo>
                      <a:pt x="4" y="802"/>
                    </a:lnTo>
                    <a:close/>
                    <a:moveTo>
                      <a:pt x="4" y="823"/>
                    </a:moveTo>
                    <a:lnTo>
                      <a:pt x="4" y="838"/>
                    </a:lnTo>
                    <a:lnTo>
                      <a:pt x="0" y="838"/>
                    </a:lnTo>
                    <a:lnTo>
                      <a:pt x="0" y="823"/>
                    </a:lnTo>
                    <a:lnTo>
                      <a:pt x="4" y="823"/>
                    </a:lnTo>
                    <a:close/>
                    <a:moveTo>
                      <a:pt x="4" y="843"/>
                    </a:moveTo>
                    <a:lnTo>
                      <a:pt x="4" y="859"/>
                    </a:lnTo>
                    <a:lnTo>
                      <a:pt x="0" y="859"/>
                    </a:lnTo>
                    <a:lnTo>
                      <a:pt x="0" y="843"/>
                    </a:lnTo>
                    <a:lnTo>
                      <a:pt x="4" y="843"/>
                    </a:lnTo>
                    <a:close/>
                    <a:moveTo>
                      <a:pt x="4" y="864"/>
                    </a:moveTo>
                    <a:lnTo>
                      <a:pt x="4" y="879"/>
                    </a:lnTo>
                    <a:lnTo>
                      <a:pt x="0" y="879"/>
                    </a:lnTo>
                    <a:lnTo>
                      <a:pt x="0" y="864"/>
                    </a:lnTo>
                    <a:lnTo>
                      <a:pt x="4" y="864"/>
                    </a:lnTo>
                    <a:close/>
                    <a:moveTo>
                      <a:pt x="4" y="884"/>
                    </a:moveTo>
                    <a:lnTo>
                      <a:pt x="4" y="900"/>
                    </a:lnTo>
                    <a:lnTo>
                      <a:pt x="0" y="900"/>
                    </a:lnTo>
                    <a:lnTo>
                      <a:pt x="0" y="884"/>
                    </a:lnTo>
                    <a:lnTo>
                      <a:pt x="4" y="884"/>
                    </a:lnTo>
                    <a:close/>
                    <a:moveTo>
                      <a:pt x="4" y="905"/>
                    </a:moveTo>
                    <a:lnTo>
                      <a:pt x="4" y="920"/>
                    </a:lnTo>
                    <a:lnTo>
                      <a:pt x="0" y="920"/>
                    </a:lnTo>
                    <a:lnTo>
                      <a:pt x="0" y="905"/>
                    </a:lnTo>
                    <a:lnTo>
                      <a:pt x="4" y="905"/>
                    </a:lnTo>
                    <a:close/>
                    <a:moveTo>
                      <a:pt x="4" y="925"/>
                    </a:moveTo>
                    <a:lnTo>
                      <a:pt x="4" y="941"/>
                    </a:lnTo>
                    <a:lnTo>
                      <a:pt x="0" y="941"/>
                    </a:lnTo>
                    <a:lnTo>
                      <a:pt x="0" y="925"/>
                    </a:lnTo>
                    <a:lnTo>
                      <a:pt x="4" y="925"/>
                    </a:lnTo>
                    <a:close/>
                    <a:moveTo>
                      <a:pt x="4" y="946"/>
                    </a:moveTo>
                    <a:lnTo>
                      <a:pt x="4" y="961"/>
                    </a:lnTo>
                    <a:lnTo>
                      <a:pt x="0" y="961"/>
                    </a:lnTo>
                    <a:lnTo>
                      <a:pt x="0" y="946"/>
                    </a:lnTo>
                    <a:lnTo>
                      <a:pt x="4" y="946"/>
                    </a:lnTo>
                    <a:close/>
                    <a:moveTo>
                      <a:pt x="4" y="967"/>
                    </a:moveTo>
                    <a:lnTo>
                      <a:pt x="4" y="982"/>
                    </a:lnTo>
                    <a:lnTo>
                      <a:pt x="0" y="982"/>
                    </a:lnTo>
                    <a:lnTo>
                      <a:pt x="0" y="967"/>
                    </a:lnTo>
                    <a:lnTo>
                      <a:pt x="4" y="967"/>
                    </a:lnTo>
                    <a:close/>
                    <a:moveTo>
                      <a:pt x="4" y="987"/>
                    </a:moveTo>
                    <a:lnTo>
                      <a:pt x="4" y="1003"/>
                    </a:lnTo>
                    <a:lnTo>
                      <a:pt x="0" y="1003"/>
                    </a:lnTo>
                    <a:lnTo>
                      <a:pt x="0" y="987"/>
                    </a:lnTo>
                    <a:lnTo>
                      <a:pt x="4" y="987"/>
                    </a:lnTo>
                    <a:close/>
                    <a:moveTo>
                      <a:pt x="4" y="1008"/>
                    </a:moveTo>
                    <a:lnTo>
                      <a:pt x="4" y="1023"/>
                    </a:lnTo>
                    <a:lnTo>
                      <a:pt x="0" y="1023"/>
                    </a:lnTo>
                    <a:lnTo>
                      <a:pt x="0" y="1008"/>
                    </a:lnTo>
                    <a:lnTo>
                      <a:pt x="4" y="1008"/>
                    </a:lnTo>
                    <a:close/>
                    <a:moveTo>
                      <a:pt x="4" y="1028"/>
                    </a:moveTo>
                    <a:lnTo>
                      <a:pt x="4" y="1044"/>
                    </a:lnTo>
                    <a:lnTo>
                      <a:pt x="0" y="1044"/>
                    </a:lnTo>
                    <a:lnTo>
                      <a:pt x="0" y="1028"/>
                    </a:lnTo>
                    <a:lnTo>
                      <a:pt x="4" y="1028"/>
                    </a:lnTo>
                    <a:close/>
                    <a:moveTo>
                      <a:pt x="4" y="1049"/>
                    </a:moveTo>
                    <a:lnTo>
                      <a:pt x="4" y="1064"/>
                    </a:lnTo>
                    <a:lnTo>
                      <a:pt x="0" y="1064"/>
                    </a:lnTo>
                    <a:lnTo>
                      <a:pt x="0" y="1049"/>
                    </a:lnTo>
                    <a:lnTo>
                      <a:pt x="4" y="1049"/>
                    </a:lnTo>
                    <a:close/>
                    <a:moveTo>
                      <a:pt x="4" y="1069"/>
                    </a:moveTo>
                    <a:lnTo>
                      <a:pt x="4" y="1085"/>
                    </a:lnTo>
                    <a:lnTo>
                      <a:pt x="0" y="1085"/>
                    </a:lnTo>
                    <a:lnTo>
                      <a:pt x="0" y="1069"/>
                    </a:lnTo>
                    <a:lnTo>
                      <a:pt x="4" y="1069"/>
                    </a:lnTo>
                    <a:close/>
                    <a:moveTo>
                      <a:pt x="4" y="1090"/>
                    </a:moveTo>
                    <a:lnTo>
                      <a:pt x="4" y="1105"/>
                    </a:lnTo>
                    <a:lnTo>
                      <a:pt x="0" y="1105"/>
                    </a:lnTo>
                    <a:lnTo>
                      <a:pt x="0" y="1090"/>
                    </a:lnTo>
                    <a:lnTo>
                      <a:pt x="4" y="1090"/>
                    </a:lnTo>
                    <a:close/>
                    <a:moveTo>
                      <a:pt x="4" y="1110"/>
                    </a:moveTo>
                    <a:lnTo>
                      <a:pt x="4" y="1126"/>
                    </a:lnTo>
                    <a:lnTo>
                      <a:pt x="0" y="1126"/>
                    </a:lnTo>
                    <a:lnTo>
                      <a:pt x="0" y="1110"/>
                    </a:lnTo>
                    <a:lnTo>
                      <a:pt x="4" y="1110"/>
                    </a:lnTo>
                    <a:close/>
                    <a:moveTo>
                      <a:pt x="4" y="1131"/>
                    </a:moveTo>
                    <a:lnTo>
                      <a:pt x="4" y="1146"/>
                    </a:lnTo>
                    <a:lnTo>
                      <a:pt x="0" y="1146"/>
                    </a:lnTo>
                    <a:lnTo>
                      <a:pt x="0" y="1131"/>
                    </a:lnTo>
                    <a:lnTo>
                      <a:pt x="4" y="1131"/>
                    </a:lnTo>
                    <a:close/>
                    <a:moveTo>
                      <a:pt x="4" y="1152"/>
                    </a:moveTo>
                    <a:lnTo>
                      <a:pt x="4" y="1167"/>
                    </a:lnTo>
                    <a:lnTo>
                      <a:pt x="0" y="1167"/>
                    </a:lnTo>
                    <a:lnTo>
                      <a:pt x="0" y="1152"/>
                    </a:lnTo>
                    <a:lnTo>
                      <a:pt x="4" y="1152"/>
                    </a:lnTo>
                    <a:close/>
                    <a:moveTo>
                      <a:pt x="4" y="1172"/>
                    </a:moveTo>
                    <a:lnTo>
                      <a:pt x="4" y="1188"/>
                    </a:lnTo>
                    <a:lnTo>
                      <a:pt x="0" y="1188"/>
                    </a:lnTo>
                    <a:lnTo>
                      <a:pt x="0" y="1172"/>
                    </a:lnTo>
                    <a:lnTo>
                      <a:pt x="4" y="1172"/>
                    </a:lnTo>
                    <a:close/>
                    <a:moveTo>
                      <a:pt x="4" y="1193"/>
                    </a:moveTo>
                    <a:lnTo>
                      <a:pt x="4" y="1208"/>
                    </a:lnTo>
                    <a:lnTo>
                      <a:pt x="0" y="1208"/>
                    </a:lnTo>
                    <a:lnTo>
                      <a:pt x="0" y="1193"/>
                    </a:lnTo>
                    <a:lnTo>
                      <a:pt x="4" y="1193"/>
                    </a:lnTo>
                    <a:close/>
                    <a:moveTo>
                      <a:pt x="4" y="1213"/>
                    </a:moveTo>
                    <a:lnTo>
                      <a:pt x="4" y="1229"/>
                    </a:lnTo>
                    <a:lnTo>
                      <a:pt x="0" y="1229"/>
                    </a:lnTo>
                    <a:lnTo>
                      <a:pt x="0" y="1213"/>
                    </a:lnTo>
                    <a:lnTo>
                      <a:pt x="4" y="1213"/>
                    </a:lnTo>
                    <a:close/>
                    <a:moveTo>
                      <a:pt x="4" y="1234"/>
                    </a:moveTo>
                    <a:lnTo>
                      <a:pt x="4" y="1248"/>
                    </a:lnTo>
                    <a:lnTo>
                      <a:pt x="0" y="1248"/>
                    </a:lnTo>
                    <a:lnTo>
                      <a:pt x="0" y="1234"/>
                    </a:lnTo>
                    <a:lnTo>
                      <a:pt x="4" y="1234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135" name="Freeform 12131"/>
            <p:cNvSpPr>
              <a:spLocks noEditPoints="1"/>
            </p:cNvSpPr>
            <p:nvPr/>
          </p:nvSpPr>
          <p:spPr bwMode="auto">
            <a:xfrm>
              <a:off x="1683" y="2770"/>
              <a:ext cx="3" cy="1248"/>
            </a:xfrm>
            <a:custGeom>
              <a:avLst/>
              <a:gdLst>
                <a:gd name="T0" fmla="*/ 3 w 3"/>
                <a:gd name="T1" fmla="*/ 0 h 1248"/>
                <a:gd name="T2" fmla="*/ 3 w 3"/>
                <a:gd name="T3" fmla="*/ 21 h 1248"/>
                <a:gd name="T4" fmla="*/ 3 w 3"/>
                <a:gd name="T5" fmla="*/ 41 h 1248"/>
                <a:gd name="T6" fmla="*/ 3 w 3"/>
                <a:gd name="T7" fmla="*/ 62 h 1248"/>
                <a:gd name="T8" fmla="*/ 3 w 3"/>
                <a:gd name="T9" fmla="*/ 82 h 1248"/>
                <a:gd name="T10" fmla="*/ 3 w 3"/>
                <a:gd name="T11" fmla="*/ 103 h 1248"/>
                <a:gd name="T12" fmla="*/ 3 w 3"/>
                <a:gd name="T13" fmla="*/ 123 h 1248"/>
                <a:gd name="T14" fmla="*/ 3 w 3"/>
                <a:gd name="T15" fmla="*/ 144 h 1248"/>
                <a:gd name="T16" fmla="*/ 3 w 3"/>
                <a:gd name="T17" fmla="*/ 165 h 1248"/>
                <a:gd name="T18" fmla="*/ 3 w 3"/>
                <a:gd name="T19" fmla="*/ 185 h 1248"/>
                <a:gd name="T20" fmla="*/ 3 w 3"/>
                <a:gd name="T21" fmla="*/ 206 h 1248"/>
                <a:gd name="T22" fmla="*/ 3 w 3"/>
                <a:gd name="T23" fmla="*/ 226 h 1248"/>
                <a:gd name="T24" fmla="*/ 3 w 3"/>
                <a:gd name="T25" fmla="*/ 247 h 1248"/>
                <a:gd name="T26" fmla="*/ 3 w 3"/>
                <a:gd name="T27" fmla="*/ 267 h 1248"/>
                <a:gd name="T28" fmla="*/ 3 w 3"/>
                <a:gd name="T29" fmla="*/ 288 h 1248"/>
                <a:gd name="T30" fmla="*/ 3 w 3"/>
                <a:gd name="T31" fmla="*/ 308 h 1248"/>
                <a:gd name="T32" fmla="*/ 3 w 3"/>
                <a:gd name="T33" fmla="*/ 329 h 1248"/>
                <a:gd name="T34" fmla="*/ 3 w 3"/>
                <a:gd name="T35" fmla="*/ 350 h 1248"/>
                <a:gd name="T36" fmla="*/ 3 w 3"/>
                <a:gd name="T37" fmla="*/ 370 h 1248"/>
                <a:gd name="T38" fmla="*/ 3 w 3"/>
                <a:gd name="T39" fmla="*/ 391 h 1248"/>
                <a:gd name="T40" fmla="*/ 3 w 3"/>
                <a:gd name="T41" fmla="*/ 411 h 1248"/>
                <a:gd name="T42" fmla="*/ 3 w 3"/>
                <a:gd name="T43" fmla="*/ 432 h 1248"/>
                <a:gd name="T44" fmla="*/ 3 w 3"/>
                <a:gd name="T45" fmla="*/ 452 h 1248"/>
                <a:gd name="T46" fmla="*/ 3 w 3"/>
                <a:gd name="T47" fmla="*/ 473 h 1248"/>
                <a:gd name="T48" fmla="*/ 3 w 3"/>
                <a:gd name="T49" fmla="*/ 494 h 1248"/>
                <a:gd name="T50" fmla="*/ 3 w 3"/>
                <a:gd name="T51" fmla="*/ 514 h 1248"/>
                <a:gd name="T52" fmla="*/ 3 w 3"/>
                <a:gd name="T53" fmla="*/ 535 h 1248"/>
                <a:gd name="T54" fmla="*/ 3 w 3"/>
                <a:gd name="T55" fmla="*/ 555 h 1248"/>
                <a:gd name="T56" fmla="*/ 3 w 3"/>
                <a:gd name="T57" fmla="*/ 576 h 1248"/>
                <a:gd name="T58" fmla="*/ 3 w 3"/>
                <a:gd name="T59" fmla="*/ 596 h 1248"/>
                <a:gd name="T60" fmla="*/ 3 w 3"/>
                <a:gd name="T61" fmla="*/ 617 h 1248"/>
                <a:gd name="T62" fmla="*/ 3 w 3"/>
                <a:gd name="T63" fmla="*/ 637 h 1248"/>
                <a:gd name="T64" fmla="*/ 3 w 3"/>
                <a:gd name="T65" fmla="*/ 658 h 1248"/>
                <a:gd name="T66" fmla="*/ 3 w 3"/>
                <a:gd name="T67" fmla="*/ 679 h 1248"/>
                <a:gd name="T68" fmla="*/ 3 w 3"/>
                <a:gd name="T69" fmla="*/ 699 h 1248"/>
                <a:gd name="T70" fmla="*/ 3 w 3"/>
                <a:gd name="T71" fmla="*/ 720 h 1248"/>
                <a:gd name="T72" fmla="*/ 3 w 3"/>
                <a:gd name="T73" fmla="*/ 740 h 1248"/>
                <a:gd name="T74" fmla="*/ 3 w 3"/>
                <a:gd name="T75" fmla="*/ 761 h 1248"/>
                <a:gd name="T76" fmla="*/ 3 w 3"/>
                <a:gd name="T77" fmla="*/ 781 h 1248"/>
                <a:gd name="T78" fmla="*/ 3 w 3"/>
                <a:gd name="T79" fmla="*/ 802 h 1248"/>
                <a:gd name="T80" fmla="*/ 3 w 3"/>
                <a:gd name="T81" fmla="*/ 823 h 1248"/>
                <a:gd name="T82" fmla="*/ 3 w 3"/>
                <a:gd name="T83" fmla="*/ 843 h 1248"/>
                <a:gd name="T84" fmla="*/ 3 w 3"/>
                <a:gd name="T85" fmla="*/ 864 h 1248"/>
                <a:gd name="T86" fmla="*/ 3 w 3"/>
                <a:gd name="T87" fmla="*/ 884 h 1248"/>
                <a:gd name="T88" fmla="*/ 3 w 3"/>
                <a:gd name="T89" fmla="*/ 905 h 1248"/>
                <a:gd name="T90" fmla="*/ 3 w 3"/>
                <a:gd name="T91" fmla="*/ 925 h 1248"/>
                <a:gd name="T92" fmla="*/ 3 w 3"/>
                <a:gd name="T93" fmla="*/ 946 h 1248"/>
                <a:gd name="T94" fmla="*/ 3 w 3"/>
                <a:gd name="T95" fmla="*/ 967 h 1248"/>
                <a:gd name="T96" fmla="*/ 3 w 3"/>
                <a:gd name="T97" fmla="*/ 987 h 1248"/>
                <a:gd name="T98" fmla="*/ 3 w 3"/>
                <a:gd name="T99" fmla="*/ 1008 h 1248"/>
                <a:gd name="T100" fmla="*/ 3 w 3"/>
                <a:gd name="T101" fmla="*/ 1028 h 1248"/>
                <a:gd name="T102" fmla="*/ 3 w 3"/>
                <a:gd name="T103" fmla="*/ 1049 h 1248"/>
                <a:gd name="T104" fmla="*/ 3 w 3"/>
                <a:gd name="T105" fmla="*/ 1069 h 1248"/>
                <a:gd name="T106" fmla="*/ 3 w 3"/>
                <a:gd name="T107" fmla="*/ 1090 h 1248"/>
                <a:gd name="T108" fmla="*/ 3 w 3"/>
                <a:gd name="T109" fmla="*/ 1110 h 1248"/>
                <a:gd name="T110" fmla="*/ 3 w 3"/>
                <a:gd name="T111" fmla="*/ 1131 h 1248"/>
                <a:gd name="T112" fmla="*/ 3 w 3"/>
                <a:gd name="T113" fmla="*/ 1152 h 1248"/>
                <a:gd name="T114" fmla="*/ 3 w 3"/>
                <a:gd name="T115" fmla="*/ 1172 h 1248"/>
                <a:gd name="T116" fmla="*/ 3 w 3"/>
                <a:gd name="T117" fmla="*/ 1193 h 1248"/>
                <a:gd name="T118" fmla="*/ 3 w 3"/>
                <a:gd name="T119" fmla="*/ 1213 h 1248"/>
                <a:gd name="T120" fmla="*/ 3 w 3"/>
                <a:gd name="T121" fmla="*/ 123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" h="1248">
                  <a:moveTo>
                    <a:pt x="3" y="0"/>
                  </a:moveTo>
                  <a:lnTo>
                    <a:pt x="3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21"/>
                  </a:moveTo>
                  <a:lnTo>
                    <a:pt x="3" y="36"/>
                  </a:lnTo>
                  <a:lnTo>
                    <a:pt x="0" y="36"/>
                  </a:lnTo>
                  <a:lnTo>
                    <a:pt x="0" y="21"/>
                  </a:lnTo>
                  <a:lnTo>
                    <a:pt x="3" y="21"/>
                  </a:lnTo>
                  <a:close/>
                  <a:moveTo>
                    <a:pt x="3" y="41"/>
                  </a:moveTo>
                  <a:lnTo>
                    <a:pt x="3" y="57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3" y="41"/>
                  </a:lnTo>
                  <a:close/>
                  <a:moveTo>
                    <a:pt x="3" y="62"/>
                  </a:moveTo>
                  <a:lnTo>
                    <a:pt x="3" y="77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3" y="62"/>
                  </a:lnTo>
                  <a:close/>
                  <a:moveTo>
                    <a:pt x="3" y="82"/>
                  </a:moveTo>
                  <a:lnTo>
                    <a:pt x="3" y="98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3" y="82"/>
                  </a:lnTo>
                  <a:close/>
                  <a:moveTo>
                    <a:pt x="3" y="103"/>
                  </a:moveTo>
                  <a:lnTo>
                    <a:pt x="3" y="118"/>
                  </a:lnTo>
                  <a:lnTo>
                    <a:pt x="0" y="118"/>
                  </a:lnTo>
                  <a:lnTo>
                    <a:pt x="0" y="103"/>
                  </a:lnTo>
                  <a:lnTo>
                    <a:pt x="3" y="103"/>
                  </a:lnTo>
                  <a:close/>
                  <a:moveTo>
                    <a:pt x="3" y="123"/>
                  </a:moveTo>
                  <a:lnTo>
                    <a:pt x="3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3" y="123"/>
                  </a:lnTo>
                  <a:close/>
                  <a:moveTo>
                    <a:pt x="3" y="144"/>
                  </a:moveTo>
                  <a:lnTo>
                    <a:pt x="3" y="159"/>
                  </a:lnTo>
                  <a:lnTo>
                    <a:pt x="0" y="159"/>
                  </a:lnTo>
                  <a:lnTo>
                    <a:pt x="0" y="144"/>
                  </a:lnTo>
                  <a:lnTo>
                    <a:pt x="3" y="144"/>
                  </a:lnTo>
                  <a:close/>
                  <a:moveTo>
                    <a:pt x="3" y="165"/>
                  </a:moveTo>
                  <a:lnTo>
                    <a:pt x="3" y="180"/>
                  </a:lnTo>
                  <a:lnTo>
                    <a:pt x="0" y="180"/>
                  </a:lnTo>
                  <a:lnTo>
                    <a:pt x="0" y="165"/>
                  </a:lnTo>
                  <a:lnTo>
                    <a:pt x="3" y="165"/>
                  </a:lnTo>
                  <a:close/>
                  <a:moveTo>
                    <a:pt x="3" y="185"/>
                  </a:moveTo>
                  <a:lnTo>
                    <a:pt x="3" y="20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3" y="185"/>
                  </a:lnTo>
                  <a:close/>
                  <a:moveTo>
                    <a:pt x="3" y="206"/>
                  </a:moveTo>
                  <a:lnTo>
                    <a:pt x="3" y="221"/>
                  </a:lnTo>
                  <a:lnTo>
                    <a:pt x="0" y="221"/>
                  </a:lnTo>
                  <a:lnTo>
                    <a:pt x="0" y="206"/>
                  </a:lnTo>
                  <a:lnTo>
                    <a:pt x="3" y="206"/>
                  </a:lnTo>
                  <a:close/>
                  <a:moveTo>
                    <a:pt x="3" y="226"/>
                  </a:moveTo>
                  <a:lnTo>
                    <a:pt x="3" y="242"/>
                  </a:lnTo>
                  <a:lnTo>
                    <a:pt x="0" y="242"/>
                  </a:lnTo>
                  <a:lnTo>
                    <a:pt x="0" y="226"/>
                  </a:lnTo>
                  <a:lnTo>
                    <a:pt x="3" y="226"/>
                  </a:lnTo>
                  <a:close/>
                  <a:moveTo>
                    <a:pt x="3" y="247"/>
                  </a:moveTo>
                  <a:lnTo>
                    <a:pt x="3" y="262"/>
                  </a:lnTo>
                  <a:lnTo>
                    <a:pt x="0" y="262"/>
                  </a:lnTo>
                  <a:lnTo>
                    <a:pt x="0" y="247"/>
                  </a:lnTo>
                  <a:lnTo>
                    <a:pt x="3" y="247"/>
                  </a:lnTo>
                  <a:close/>
                  <a:moveTo>
                    <a:pt x="3" y="267"/>
                  </a:moveTo>
                  <a:lnTo>
                    <a:pt x="3" y="283"/>
                  </a:lnTo>
                  <a:lnTo>
                    <a:pt x="0" y="283"/>
                  </a:lnTo>
                  <a:lnTo>
                    <a:pt x="0" y="267"/>
                  </a:lnTo>
                  <a:lnTo>
                    <a:pt x="3" y="267"/>
                  </a:lnTo>
                  <a:close/>
                  <a:moveTo>
                    <a:pt x="3" y="288"/>
                  </a:moveTo>
                  <a:lnTo>
                    <a:pt x="3" y="303"/>
                  </a:lnTo>
                  <a:lnTo>
                    <a:pt x="0" y="303"/>
                  </a:lnTo>
                  <a:lnTo>
                    <a:pt x="0" y="288"/>
                  </a:lnTo>
                  <a:lnTo>
                    <a:pt x="3" y="288"/>
                  </a:lnTo>
                  <a:close/>
                  <a:moveTo>
                    <a:pt x="3" y="308"/>
                  </a:moveTo>
                  <a:lnTo>
                    <a:pt x="3" y="324"/>
                  </a:lnTo>
                  <a:lnTo>
                    <a:pt x="0" y="324"/>
                  </a:lnTo>
                  <a:lnTo>
                    <a:pt x="0" y="308"/>
                  </a:lnTo>
                  <a:lnTo>
                    <a:pt x="3" y="308"/>
                  </a:lnTo>
                  <a:close/>
                  <a:moveTo>
                    <a:pt x="3" y="329"/>
                  </a:moveTo>
                  <a:lnTo>
                    <a:pt x="3" y="344"/>
                  </a:lnTo>
                  <a:lnTo>
                    <a:pt x="0" y="344"/>
                  </a:lnTo>
                  <a:lnTo>
                    <a:pt x="0" y="329"/>
                  </a:lnTo>
                  <a:lnTo>
                    <a:pt x="3" y="329"/>
                  </a:lnTo>
                  <a:close/>
                  <a:moveTo>
                    <a:pt x="3" y="350"/>
                  </a:moveTo>
                  <a:lnTo>
                    <a:pt x="3" y="365"/>
                  </a:lnTo>
                  <a:lnTo>
                    <a:pt x="0" y="365"/>
                  </a:lnTo>
                  <a:lnTo>
                    <a:pt x="0" y="350"/>
                  </a:lnTo>
                  <a:lnTo>
                    <a:pt x="3" y="350"/>
                  </a:lnTo>
                  <a:close/>
                  <a:moveTo>
                    <a:pt x="3" y="370"/>
                  </a:moveTo>
                  <a:lnTo>
                    <a:pt x="3" y="386"/>
                  </a:lnTo>
                  <a:lnTo>
                    <a:pt x="0" y="386"/>
                  </a:lnTo>
                  <a:lnTo>
                    <a:pt x="0" y="370"/>
                  </a:lnTo>
                  <a:lnTo>
                    <a:pt x="3" y="370"/>
                  </a:lnTo>
                  <a:close/>
                  <a:moveTo>
                    <a:pt x="3" y="391"/>
                  </a:moveTo>
                  <a:lnTo>
                    <a:pt x="3" y="406"/>
                  </a:lnTo>
                  <a:lnTo>
                    <a:pt x="0" y="406"/>
                  </a:lnTo>
                  <a:lnTo>
                    <a:pt x="0" y="391"/>
                  </a:lnTo>
                  <a:lnTo>
                    <a:pt x="3" y="391"/>
                  </a:lnTo>
                  <a:close/>
                  <a:moveTo>
                    <a:pt x="3" y="411"/>
                  </a:moveTo>
                  <a:lnTo>
                    <a:pt x="3" y="427"/>
                  </a:lnTo>
                  <a:lnTo>
                    <a:pt x="0" y="427"/>
                  </a:lnTo>
                  <a:lnTo>
                    <a:pt x="0" y="411"/>
                  </a:lnTo>
                  <a:lnTo>
                    <a:pt x="3" y="411"/>
                  </a:lnTo>
                  <a:close/>
                  <a:moveTo>
                    <a:pt x="3" y="432"/>
                  </a:moveTo>
                  <a:lnTo>
                    <a:pt x="3" y="447"/>
                  </a:lnTo>
                  <a:lnTo>
                    <a:pt x="0" y="447"/>
                  </a:lnTo>
                  <a:lnTo>
                    <a:pt x="0" y="432"/>
                  </a:lnTo>
                  <a:lnTo>
                    <a:pt x="3" y="432"/>
                  </a:lnTo>
                  <a:close/>
                  <a:moveTo>
                    <a:pt x="3" y="452"/>
                  </a:moveTo>
                  <a:lnTo>
                    <a:pt x="3" y="468"/>
                  </a:lnTo>
                  <a:lnTo>
                    <a:pt x="0" y="468"/>
                  </a:lnTo>
                  <a:lnTo>
                    <a:pt x="0" y="452"/>
                  </a:lnTo>
                  <a:lnTo>
                    <a:pt x="3" y="452"/>
                  </a:lnTo>
                  <a:close/>
                  <a:moveTo>
                    <a:pt x="3" y="473"/>
                  </a:moveTo>
                  <a:lnTo>
                    <a:pt x="3" y="488"/>
                  </a:lnTo>
                  <a:lnTo>
                    <a:pt x="0" y="488"/>
                  </a:lnTo>
                  <a:lnTo>
                    <a:pt x="0" y="473"/>
                  </a:lnTo>
                  <a:lnTo>
                    <a:pt x="3" y="473"/>
                  </a:lnTo>
                  <a:close/>
                  <a:moveTo>
                    <a:pt x="3" y="494"/>
                  </a:moveTo>
                  <a:lnTo>
                    <a:pt x="3" y="509"/>
                  </a:lnTo>
                  <a:lnTo>
                    <a:pt x="0" y="509"/>
                  </a:lnTo>
                  <a:lnTo>
                    <a:pt x="0" y="494"/>
                  </a:lnTo>
                  <a:lnTo>
                    <a:pt x="3" y="494"/>
                  </a:lnTo>
                  <a:close/>
                  <a:moveTo>
                    <a:pt x="3" y="514"/>
                  </a:moveTo>
                  <a:lnTo>
                    <a:pt x="3" y="530"/>
                  </a:lnTo>
                  <a:lnTo>
                    <a:pt x="0" y="530"/>
                  </a:lnTo>
                  <a:lnTo>
                    <a:pt x="0" y="514"/>
                  </a:lnTo>
                  <a:lnTo>
                    <a:pt x="3" y="514"/>
                  </a:lnTo>
                  <a:close/>
                  <a:moveTo>
                    <a:pt x="3" y="535"/>
                  </a:moveTo>
                  <a:lnTo>
                    <a:pt x="3" y="550"/>
                  </a:lnTo>
                  <a:lnTo>
                    <a:pt x="0" y="550"/>
                  </a:lnTo>
                  <a:lnTo>
                    <a:pt x="0" y="535"/>
                  </a:lnTo>
                  <a:lnTo>
                    <a:pt x="3" y="535"/>
                  </a:lnTo>
                  <a:close/>
                  <a:moveTo>
                    <a:pt x="3" y="555"/>
                  </a:moveTo>
                  <a:lnTo>
                    <a:pt x="3" y="571"/>
                  </a:lnTo>
                  <a:lnTo>
                    <a:pt x="0" y="571"/>
                  </a:lnTo>
                  <a:lnTo>
                    <a:pt x="0" y="555"/>
                  </a:lnTo>
                  <a:lnTo>
                    <a:pt x="3" y="555"/>
                  </a:lnTo>
                  <a:close/>
                  <a:moveTo>
                    <a:pt x="3" y="576"/>
                  </a:moveTo>
                  <a:lnTo>
                    <a:pt x="3" y="591"/>
                  </a:lnTo>
                  <a:lnTo>
                    <a:pt x="0" y="591"/>
                  </a:lnTo>
                  <a:lnTo>
                    <a:pt x="0" y="576"/>
                  </a:lnTo>
                  <a:lnTo>
                    <a:pt x="3" y="576"/>
                  </a:lnTo>
                  <a:close/>
                  <a:moveTo>
                    <a:pt x="3" y="596"/>
                  </a:moveTo>
                  <a:lnTo>
                    <a:pt x="3" y="612"/>
                  </a:lnTo>
                  <a:lnTo>
                    <a:pt x="0" y="612"/>
                  </a:lnTo>
                  <a:lnTo>
                    <a:pt x="0" y="596"/>
                  </a:lnTo>
                  <a:lnTo>
                    <a:pt x="3" y="596"/>
                  </a:lnTo>
                  <a:close/>
                  <a:moveTo>
                    <a:pt x="3" y="617"/>
                  </a:moveTo>
                  <a:lnTo>
                    <a:pt x="3" y="632"/>
                  </a:lnTo>
                  <a:lnTo>
                    <a:pt x="0" y="632"/>
                  </a:lnTo>
                  <a:lnTo>
                    <a:pt x="0" y="617"/>
                  </a:lnTo>
                  <a:lnTo>
                    <a:pt x="3" y="617"/>
                  </a:lnTo>
                  <a:close/>
                  <a:moveTo>
                    <a:pt x="3" y="637"/>
                  </a:moveTo>
                  <a:lnTo>
                    <a:pt x="3" y="653"/>
                  </a:lnTo>
                  <a:lnTo>
                    <a:pt x="0" y="653"/>
                  </a:lnTo>
                  <a:lnTo>
                    <a:pt x="0" y="637"/>
                  </a:lnTo>
                  <a:lnTo>
                    <a:pt x="3" y="637"/>
                  </a:lnTo>
                  <a:close/>
                  <a:moveTo>
                    <a:pt x="3" y="658"/>
                  </a:moveTo>
                  <a:lnTo>
                    <a:pt x="3" y="673"/>
                  </a:lnTo>
                  <a:lnTo>
                    <a:pt x="0" y="673"/>
                  </a:lnTo>
                  <a:lnTo>
                    <a:pt x="0" y="658"/>
                  </a:lnTo>
                  <a:lnTo>
                    <a:pt x="3" y="658"/>
                  </a:lnTo>
                  <a:close/>
                  <a:moveTo>
                    <a:pt x="3" y="679"/>
                  </a:moveTo>
                  <a:lnTo>
                    <a:pt x="3" y="694"/>
                  </a:lnTo>
                  <a:lnTo>
                    <a:pt x="0" y="694"/>
                  </a:lnTo>
                  <a:lnTo>
                    <a:pt x="0" y="679"/>
                  </a:lnTo>
                  <a:lnTo>
                    <a:pt x="3" y="679"/>
                  </a:lnTo>
                  <a:close/>
                  <a:moveTo>
                    <a:pt x="3" y="699"/>
                  </a:moveTo>
                  <a:lnTo>
                    <a:pt x="3" y="715"/>
                  </a:lnTo>
                  <a:lnTo>
                    <a:pt x="0" y="715"/>
                  </a:lnTo>
                  <a:lnTo>
                    <a:pt x="0" y="699"/>
                  </a:lnTo>
                  <a:lnTo>
                    <a:pt x="3" y="699"/>
                  </a:lnTo>
                  <a:close/>
                  <a:moveTo>
                    <a:pt x="3" y="720"/>
                  </a:moveTo>
                  <a:lnTo>
                    <a:pt x="3" y="735"/>
                  </a:lnTo>
                  <a:lnTo>
                    <a:pt x="0" y="735"/>
                  </a:lnTo>
                  <a:lnTo>
                    <a:pt x="0" y="720"/>
                  </a:lnTo>
                  <a:lnTo>
                    <a:pt x="3" y="720"/>
                  </a:lnTo>
                  <a:close/>
                  <a:moveTo>
                    <a:pt x="3" y="740"/>
                  </a:moveTo>
                  <a:lnTo>
                    <a:pt x="3" y="756"/>
                  </a:lnTo>
                  <a:lnTo>
                    <a:pt x="0" y="756"/>
                  </a:lnTo>
                  <a:lnTo>
                    <a:pt x="0" y="740"/>
                  </a:lnTo>
                  <a:lnTo>
                    <a:pt x="3" y="740"/>
                  </a:lnTo>
                  <a:close/>
                  <a:moveTo>
                    <a:pt x="3" y="761"/>
                  </a:moveTo>
                  <a:lnTo>
                    <a:pt x="3" y="776"/>
                  </a:lnTo>
                  <a:lnTo>
                    <a:pt x="0" y="776"/>
                  </a:lnTo>
                  <a:lnTo>
                    <a:pt x="0" y="761"/>
                  </a:lnTo>
                  <a:lnTo>
                    <a:pt x="3" y="761"/>
                  </a:lnTo>
                  <a:close/>
                  <a:moveTo>
                    <a:pt x="3" y="781"/>
                  </a:moveTo>
                  <a:lnTo>
                    <a:pt x="3" y="797"/>
                  </a:lnTo>
                  <a:lnTo>
                    <a:pt x="0" y="797"/>
                  </a:lnTo>
                  <a:lnTo>
                    <a:pt x="0" y="781"/>
                  </a:lnTo>
                  <a:lnTo>
                    <a:pt x="3" y="781"/>
                  </a:lnTo>
                  <a:close/>
                  <a:moveTo>
                    <a:pt x="3" y="802"/>
                  </a:moveTo>
                  <a:lnTo>
                    <a:pt x="3" y="817"/>
                  </a:lnTo>
                  <a:lnTo>
                    <a:pt x="0" y="817"/>
                  </a:lnTo>
                  <a:lnTo>
                    <a:pt x="0" y="802"/>
                  </a:lnTo>
                  <a:lnTo>
                    <a:pt x="3" y="802"/>
                  </a:lnTo>
                  <a:close/>
                  <a:moveTo>
                    <a:pt x="3" y="823"/>
                  </a:moveTo>
                  <a:lnTo>
                    <a:pt x="3" y="838"/>
                  </a:lnTo>
                  <a:lnTo>
                    <a:pt x="0" y="838"/>
                  </a:lnTo>
                  <a:lnTo>
                    <a:pt x="0" y="823"/>
                  </a:lnTo>
                  <a:lnTo>
                    <a:pt x="3" y="823"/>
                  </a:lnTo>
                  <a:close/>
                  <a:moveTo>
                    <a:pt x="3" y="843"/>
                  </a:moveTo>
                  <a:lnTo>
                    <a:pt x="3" y="859"/>
                  </a:lnTo>
                  <a:lnTo>
                    <a:pt x="0" y="859"/>
                  </a:lnTo>
                  <a:lnTo>
                    <a:pt x="0" y="843"/>
                  </a:lnTo>
                  <a:lnTo>
                    <a:pt x="3" y="843"/>
                  </a:lnTo>
                  <a:close/>
                  <a:moveTo>
                    <a:pt x="3" y="864"/>
                  </a:moveTo>
                  <a:lnTo>
                    <a:pt x="3" y="879"/>
                  </a:lnTo>
                  <a:lnTo>
                    <a:pt x="0" y="879"/>
                  </a:lnTo>
                  <a:lnTo>
                    <a:pt x="0" y="864"/>
                  </a:lnTo>
                  <a:lnTo>
                    <a:pt x="3" y="864"/>
                  </a:lnTo>
                  <a:close/>
                  <a:moveTo>
                    <a:pt x="3" y="884"/>
                  </a:moveTo>
                  <a:lnTo>
                    <a:pt x="3" y="900"/>
                  </a:lnTo>
                  <a:lnTo>
                    <a:pt x="0" y="900"/>
                  </a:lnTo>
                  <a:lnTo>
                    <a:pt x="0" y="884"/>
                  </a:lnTo>
                  <a:lnTo>
                    <a:pt x="3" y="884"/>
                  </a:lnTo>
                  <a:close/>
                  <a:moveTo>
                    <a:pt x="3" y="905"/>
                  </a:moveTo>
                  <a:lnTo>
                    <a:pt x="3" y="920"/>
                  </a:lnTo>
                  <a:lnTo>
                    <a:pt x="0" y="920"/>
                  </a:lnTo>
                  <a:lnTo>
                    <a:pt x="0" y="905"/>
                  </a:lnTo>
                  <a:lnTo>
                    <a:pt x="3" y="905"/>
                  </a:lnTo>
                  <a:close/>
                  <a:moveTo>
                    <a:pt x="3" y="925"/>
                  </a:moveTo>
                  <a:lnTo>
                    <a:pt x="3" y="941"/>
                  </a:lnTo>
                  <a:lnTo>
                    <a:pt x="0" y="941"/>
                  </a:lnTo>
                  <a:lnTo>
                    <a:pt x="0" y="925"/>
                  </a:lnTo>
                  <a:lnTo>
                    <a:pt x="3" y="925"/>
                  </a:lnTo>
                  <a:close/>
                  <a:moveTo>
                    <a:pt x="3" y="946"/>
                  </a:moveTo>
                  <a:lnTo>
                    <a:pt x="3" y="961"/>
                  </a:lnTo>
                  <a:lnTo>
                    <a:pt x="0" y="961"/>
                  </a:lnTo>
                  <a:lnTo>
                    <a:pt x="0" y="946"/>
                  </a:lnTo>
                  <a:lnTo>
                    <a:pt x="3" y="946"/>
                  </a:lnTo>
                  <a:close/>
                  <a:moveTo>
                    <a:pt x="3" y="967"/>
                  </a:moveTo>
                  <a:lnTo>
                    <a:pt x="3" y="982"/>
                  </a:lnTo>
                  <a:lnTo>
                    <a:pt x="0" y="982"/>
                  </a:lnTo>
                  <a:lnTo>
                    <a:pt x="0" y="967"/>
                  </a:lnTo>
                  <a:lnTo>
                    <a:pt x="3" y="967"/>
                  </a:lnTo>
                  <a:close/>
                  <a:moveTo>
                    <a:pt x="3" y="987"/>
                  </a:moveTo>
                  <a:lnTo>
                    <a:pt x="3" y="1003"/>
                  </a:lnTo>
                  <a:lnTo>
                    <a:pt x="0" y="1003"/>
                  </a:lnTo>
                  <a:lnTo>
                    <a:pt x="0" y="987"/>
                  </a:lnTo>
                  <a:lnTo>
                    <a:pt x="3" y="987"/>
                  </a:lnTo>
                  <a:close/>
                  <a:moveTo>
                    <a:pt x="3" y="1008"/>
                  </a:moveTo>
                  <a:lnTo>
                    <a:pt x="3" y="1023"/>
                  </a:lnTo>
                  <a:lnTo>
                    <a:pt x="0" y="1023"/>
                  </a:lnTo>
                  <a:lnTo>
                    <a:pt x="0" y="1008"/>
                  </a:lnTo>
                  <a:lnTo>
                    <a:pt x="3" y="1008"/>
                  </a:lnTo>
                  <a:close/>
                  <a:moveTo>
                    <a:pt x="3" y="1028"/>
                  </a:moveTo>
                  <a:lnTo>
                    <a:pt x="3" y="1044"/>
                  </a:lnTo>
                  <a:lnTo>
                    <a:pt x="0" y="1044"/>
                  </a:lnTo>
                  <a:lnTo>
                    <a:pt x="0" y="1028"/>
                  </a:lnTo>
                  <a:lnTo>
                    <a:pt x="3" y="1028"/>
                  </a:lnTo>
                  <a:close/>
                  <a:moveTo>
                    <a:pt x="3" y="1049"/>
                  </a:moveTo>
                  <a:lnTo>
                    <a:pt x="3" y="1064"/>
                  </a:lnTo>
                  <a:lnTo>
                    <a:pt x="0" y="1064"/>
                  </a:lnTo>
                  <a:lnTo>
                    <a:pt x="0" y="1049"/>
                  </a:lnTo>
                  <a:lnTo>
                    <a:pt x="3" y="1049"/>
                  </a:lnTo>
                  <a:close/>
                  <a:moveTo>
                    <a:pt x="3" y="1069"/>
                  </a:moveTo>
                  <a:lnTo>
                    <a:pt x="3" y="1085"/>
                  </a:lnTo>
                  <a:lnTo>
                    <a:pt x="0" y="1085"/>
                  </a:lnTo>
                  <a:lnTo>
                    <a:pt x="0" y="1069"/>
                  </a:lnTo>
                  <a:lnTo>
                    <a:pt x="3" y="1069"/>
                  </a:lnTo>
                  <a:close/>
                  <a:moveTo>
                    <a:pt x="3" y="1090"/>
                  </a:moveTo>
                  <a:lnTo>
                    <a:pt x="3" y="1105"/>
                  </a:lnTo>
                  <a:lnTo>
                    <a:pt x="0" y="1105"/>
                  </a:lnTo>
                  <a:lnTo>
                    <a:pt x="0" y="1090"/>
                  </a:lnTo>
                  <a:lnTo>
                    <a:pt x="3" y="1090"/>
                  </a:lnTo>
                  <a:close/>
                  <a:moveTo>
                    <a:pt x="3" y="1110"/>
                  </a:moveTo>
                  <a:lnTo>
                    <a:pt x="3" y="1126"/>
                  </a:lnTo>
                  <a:lnTo>
                    <a:pt x="0" y="1126"/>
                  </a:lnTo>
                  <a:lnTo>
                    <a:pt x="0" y="1110"/>
                  </a:lnTo>
                  <a:lnTo>
                    <a:pt x="3" y="1110"/>
                  </a:lnTo>
                  <a:close/>
                  <a:moveTo>
                    <a:pt x="3" y="1131"/>
                  </a:moveTo>
                  <a:lnTo>
                    <a:pt x="3" y="1146"/>
                  </a:lnTo>
                  <a:lnTo>
                    <a:pt x="0" y="1146"/>
                  </a:lnTo>
                  <a:lnTo>
                    <a:pt x="0" y="1131"/>
                  </a:lnTo>
                  <a:lnTo>
                    <a:pt x="3" y="1131"/>
                  </a:lnTo>
                  <a:close/>
                  <a:moveTo>
                    <a:pt x="3" y="1152"/>
                  </a:moveTo>
                  <a:lnTo>
                    <a:pt x="3" y="1167"/>
                  </a:lnTo>
                  <a:lnTo>
                    <a:pt x="0" y="1167"/>
                  </a:lnTo>
                  <a:lnTo>
                    <a:pt x="0" y="1152"/>
                  </a:lnTo>
                  <a:lnTo>
                    <a:pt x="3" y="1152"/>
                  </a:lnTo>
                  <a:close/>
                  <a:moveTo>
                    <a:pt x="3" y="1172"/>
                  </a:moveTo>
                  <a:lnTo>
                    <a:pt x="3" y="1188"/>
                  </a:lnTo>
                  <a:lnTo>
                    <a:pt x="0" y="1188"/>
                  </a:lnTo>
                  <a:lnTo>
                    <a:pt x="0" y="1172"/>
                  </a:lnTo>
                  <a:lnTo>
                    <a:pt x="3" y="1172"/>
                  </a:lnTo>
                  <a:close/>
                  <a:moveTo>
                    <a:pt x="3" y="1193"/>
                  </a:moveTo>
                  <a:lnTo>
                    <a:pt x="3" y="1208"/>
                  </a:lnTo>
                  <a:lnTo>
                    <a:pt x="0" y="1208"/>
                  </a:lnTo>
                  <a:lnTo>
                    <a:pt x="0" y="1193"/>
                  </a:lnTo>
                  <a:lnTo>
                    <a:pt x="3" y="1193"/>
                  </a:lnTo>
                  <a:close/>
                  <a:moveTo>
                    <a:pt x="3" y="1213"/>
                  </a:moveTo>
                  <a:lnTo>
                    <a:pt x="3" y="1229"/>
                  </a:lnTo>
                  <a:lnTo>
                    <a:pt x="0" y="1229"/>
                  </a:lnTo>
                  <a:lnTo>
                    <a:pt x="0" y="1213"/>
                  </a:lnTo>
                  <a:lnTo>
                    <a:pt x="3" y="1213"/>
                  </a:lnTo>
                  <a:close/>
                  <a:moveTo>
                    <a:pt x="3" y="1234"/>
                  </a:moveTo>
                  <a:lnTo>
                    <a:pt x="3" y="1248"/>
                  </a:lnTo>
                  <a:lnTo>
                    <a:pt x="0" y="1248"/>
                  </a:lnTo>
                  <a:lnTo>
                    <a:pt x="0" y="1234"/>
                  </a:lnTo>
                  <a:lnTo>
                    <a:pt x="3" y="123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MS/MS Quantification is More Sensitive than MS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143000" y="1417638"/>
            <a:ext cx="1219200" cy="63976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96 </a:t>
            </a:r>
            <a:r>
              <a:rPr lang="en-US" sz="2200" dirty="0" err="1" smtClean="0"/>
              <a:t>fmol</a:t>
            </a:r>
            <a:endParaRPr lang="en-US" sz="2200" dirty="0"/>
          </a:p>
        </p:txBody>
      </p:sp>
      <p:sp>
        <p:nvSpPr>
          <p:cNvPr id="11" name="Rounded Rectangle 10"/>
          <p:cNvSpPr/>
          <p:nvPr/>
        </p:nvSpPr>
        <p:spPr>
          <a:xfrm>
            <a:off x="5638800" y="1417638"/>
            <a:ext cx="1219200" cy="63976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4 </a:t>
            </a:r>
            <a:r>
              <a:rPr lang="en-US" sz="2200" dirty="0" err="1" smtClean="0"/>
              <a:t>fmol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04565" y="2359966"/>
            <a:ext cx="2133601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805403" y="4975752"/>
            <a:ext cx="2133601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MS/MS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78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Promise of DIA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Acquire a “molecular image” or “digital archive” of the sample</a:t>
            </a:r>
          </a:p>
          <a:p>
            <a:pPr lvl="1"/>
            <a:r>
              <a:rPr lang="en-US" dirty="0" smtClean="0"/>
              <a:t>Mine it over and over</a:t>
            </a:r>
          </a:p>
          <a:p>
            <a:pPr lvl="1"/>
            <a:r>
              <a:rPr lang="en-US" dirty="0" smtClean="0"/>
              <a:t>No scheduling</a:t>
            </a:r>
          </a:p>
          <a:p>
            <a:r>
              <a:rPr lang="en-US" dirty="0" smtClean="0"/>
              <a:t>Direct queries (and p-values) for peptides of interest</a:t>
            </a:r>
          </a:p>
          <a:p>
            <a:r>
              <a:rPr lang="en-US" dirty="0" smtClean="0"/>
              <a:t>Better quantitation than DDA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11" y="1600200"/>
            <a:ext cx="3167778" cy="4525963"/>
          </a:xfrm>
        </p:spPr>
      </p:pic>
    </p:spTree>
    <p:extLst>
      <p:ext uri="{BB962C8B-B14F-4D97-AF65-F5344CB8AC3E}">
        <p14:creationId xmlns:p14="http://schemas.microsoft.com/office/powerpoint/2010/main" val="15574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Independent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5645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“All” Reaction Monitoring (coined by Bruce Lab)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52100" y="2255711"/>
            <a:ext cx="7548522" cy="1413078"/>
            <a:chOff x="752100" y="2255711"/>
            <a:chExt cx="7548522" cy="1413078"/>
          </a:xfrm>
        </p:grpSpPr>
        <p:sp>
          <p:nvSpPr>
            <p:cNvPr id="4" name="Left Brace 3"/>
            <p:cNvSpPr/>
            <p:nvPr/>
          </p:nvSpPr>
          <p:spPr>
            <a:xfrm rot="5400000">
              <a:off x="4370856" y="-899127"/>
              <a:ext cx="310854" cy="73914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93648" y="2255711"/>
              <a:ext cx="40652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0  20 </a:t>
              </a:r>
              <a:r>
                <a:rPr lang="en-US" i="1" dirty="0" smtClean="0"/>
                <a:t>m/z-</a:t>
              </a:r>
              <a:r>
                <a:rPr lang="en-US" dirty="0" smtClean="0"/>
                <a:t>wide windows = </a:t>
              </a:r>
              <a:r>
                <a:rPr lang="en-US" b="1" dirty="0" smtClean="0"/>
                <a:t>400 </a:t>
              </a:r>
              <a:r>
                <a:rPr lang="en-US" b="1" i="1" dirty="0" smtClean="0"/>
                <a:t>m/z</a:t>
              </a:r>
              <a:endParaRPr lang="en-US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830583" y="3299457"/>
              <a:ext cx="74700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215430" y="3299457"/>
              <a:ext cx="6174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m/z</a:t>
              </a:r>
              <a:endParaRPr lang="en-US" b="1" i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2100" y="3299457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759645" y="3299457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9</a:t>
              </a:r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0583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00155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69723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39295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08863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78434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0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17572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87140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56714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26280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95854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65420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34994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04560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74133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43699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13271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82839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52411" y="3048000"/>
              <a:ext cx="369572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457200" y="3657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Measure all fragment ions for all precursors between 500 and 900 </a:t>
            </a:r>
            <a:r>
              <a:rPr lang="en-US" i="1" dirty="0" smtClean="0"/>
              <a:t>m/z</a:t>
            </a:r>
            <a:endParaRPr lang="en-US" dirty="0"/>
          </a:p>
          <a:p>
            <a:endParaRPr lang="en-US" dirty="0" smtClean="0"/>
          </a:p>
        </p:txBody>
      </p:sp>
      <p:grpSp>
        <p:nvGrpSpPr>
          <p:cNvPr id="35" name="Group 34"/>
          <p:cNvGrpSpPr/>
          <p:nvPr/>
        </p:nvGrpSpPr>
        <p:grpSpPr>
          <a:xfrm>
            <a:off x="626640" y="4840523"/>
            <a:ext cx="7983960" cy="1825859"/>
            <a:chOff x="626640" y="4840523"/>
            <a:chExt cx="7983960" cy="182585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84" b="80000" l="11818" r="77273">
                          <a14:foregroundMark x1="15455" y1="13028" x2="52045" y2="71376"/>
                          <a14:foregroundMark x1="66364" y1="65688" x2="32727" y2="9725"/>
                          <a14:foregroundMark x1="28182" y1="6972" x2="29091" y2="10826"/>
                          <a14:foregroundMark x1="37955" y1="5505" x2="36591" y2="12661"/>
                          <a14:foregroundMark x1="22500" y1="10826" x2="41591" y2="9174"/>
                          <a14:backgroundMark x1="70227" y1="39083" x2="46364" y2="3486"/>
                          <a14:backgroundMark x1="67273" y1="12844" x2="60227" y2="15963"/>
                          <a14:backgroundMark x1="74773" y1="44587" x2="77273" y2="63303"/>
                          <a14:backgroundMark x1="12955" y1="17798" x2="20227" y2="9358"/>
                          <a14:backgroundMark x1="21591" y1="52661" x2="11818" y2="39083"/>
                        </a14:backgroundRemoval>
                      </a14:imgEffect>
                      <a14:imgEffect>
                        <a14:artisticPhotocopy/>
                      </a14:imgEffect>
                      <a14:imgEffect>
                        <a14:saturation sat="96000"/>
                      </a14:imgEffect>
                      <a14:imgEffect>
                        <a14:brightnessContrast contrast="-2000"/>
                      </a14:imgEffect>
                    </a14:imgLayer>
                  </a14:imgProps>
                </a:ext>
              </a:extLst>
            </a:blip>
            <a:srcRect l="10092" r="22636" b="19572"/>
            <a:stretch/>
          </p:blipFill>
          <p:spPr>
            <a:xfrm rot="5400000">
              <a:off x="3451431" y="4544223"/>
              <a:ext cx="1410561" cy="20888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8" name="Picture 4" descr="http://www.waters.com/webassets/cms/category/media/other_images/ms_primer_p2_fig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6344" r="81075">
                          <a14:foregroundMark x1="43656" y1="11039" x2="43656" y2="29870"/>
                          <a14:foregroundMark x1="59785" y1="15584" x2="40430" y2="16017"/>
                          <a14:foregroundMark x1="57419" y1="12338" x2="57849" y2="28571"/>
                          <a14:foregroundMark x1="66452" y1="14935" x2="50323" y2="90909"/>
                          <a14:foregroundMark x1="31183" y1="15152" x2="49677" y2="89610"/>
                          <a14:foregroundMark x1="30108" y1="68615" x2="29462" y2="90693"/>
                          <a14:foregroundMark x1="70968" y1="69264" x2="72043" y2="91342"/>
                          <a14:foregroundMark x1="42581" y1="12338" x2="42581" y2="29221"/>
                          <a14:foregroundMark x1="42581" y1="31602" x2="41720" y2="8874"/>
                          <a14:foregroundMark x1="41290" y1="11688" x2="41290" y2="30736"/>
                          <a14:foregroundMark x1="63226" y1="13636" x2="38925" y2="14719"/>
                          <a14:foregroundMark x1="59785" y1="11039" x2="58280" y2="29221"/>
                          <a14:foregroundMark x1="55914" y1="34416" x2="56989" y2="9091"/>
                          <a14:foregroundMark x1="65161" y1="14069" x2="45376" y2="88528"/>
                          <a14:foregroundMark x1="72473" y1="16017" x2="29677" y2="16234"/>
                          <a14:foregroundMark x1="71183" y1="15152" x2="52903" y2="89177"/>
                          <a14:foregroundMark x1="62796" y1="63203" x2="54194" y2="88528"/>
                          <a14:foregroundMark x1="56344" y1="88528" x2="45591" y2="90043"/>
                          <a14:foregroundMark x1="46667" y1="88745" x2="28387" y2="12554"/>
                          <a14:foregroundMark x1="37204" y1="14502" x2="29247" y2="14935"/>
                          <a14:foregroundMark x1="64516" y1="11255" x2="59570" y2="13203"/>
                          <a14:foregroundMark x1="39570" y1="19048" x2="61290" y2="17532"/>
                          <a14:foregroundMark x1="58495" y1="12554" x2="42366" y2="12987"/>
                          <a14:foregroundMark x1="19570" y1="53896" x2="20000" y2="11688"/>
                          <a14:backgroundMark x1="76344" y1="79437" x2="77204" y2="84199"/>
                          <a14:backgroundMark x1="74624" y1="82900" x2="67957" y2="82035"/>
                          <a14:backgroundMark x1="74624" y1="12338" x2="75914" y2="20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4" r="19570"/>
            <a:stretch/>
          </p:blipFill>
          <p:spPr bwMode="auto">
            <a:xfrm>
              <a:off x="5486400" y="4840523"/>
              <a:ext cx="938265" cy="1505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on Cyclotron Resonance (ICR)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10400" y="4869190"/>
              <a:ext cx="16002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135467" y="6297050"/>
              <a:ext cx="107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Orbitrap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24200" y="6297050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Linear Ion Trap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38800" y="6297050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TOF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47071" y="6293922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FT-ICR</a:t>
              </a:r>
              <a:endParaRPr lang="en-US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40" y="4876800"/>
              <a:ext cx="2091986" cy="1322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Challenges of DIA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85470" y="3276600"/>
            <a:ext cx="7973060" cy="3485520"/>
            <a:chOff x="76200" y="1362344"/>
            <a:chExt cx="8630920" cy="37731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386572"/>
              <a:ext cx="2602992" cy="37246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79" y="1389774"/>
              <a:ext cx="2602777" cy="371825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343" y="1362344"/>
              <a:ext cx="2602777" cy="3773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82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Precursor Selectivity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200400"/>
            <a:ext cx="80772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2743200"/>
            <a:ext cx="4147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SLQDIIAILGMDELSEEDKLTVSR+++</a:t>
            </a:r>
          </a:p>
          <a:p>
            <a:pPr algn="ctr"/>
            <a:r>
              <a:rPr lang="en-US" dirty="0" smtClean="0"/>
              <a:t>(892.47 </a:t>
            </a:r>
            <a:r>
              <a:rPr lang="en-US" i="1" dirty="0" smtClean="0"/>
              <a:t>m/z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4067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SLQDIIAILG</a:t>
            </a:r>
            <a:r>
              <a:rPr lang="en-US" b="1" dirty="0">
                <a:solidFill>
                  <a:srgbClr val="003BFF"/>
                </a:solidFill>
              </a:rPr>
              <a:t>M</a:t>
            </a:r>
            <a:r>
              <a:rPr lang="en-US" dirty="0"/>
              <a:t>DELSEEDKLTVSR</a:t>
            </a:r>
            <a:r>
              <a:rPr lang="en-US" dirty="0" smtClean="0"/>
              <a:t>+++</a:t>
            </a:r>
          </a:p>
          <a:p>
            <a:pPr algn="ctr"/>
            <a:r>
              <a:rPr lang="en-US" dirty="0" smtClean="0"/>
              <a:t>(897.8 </a:t>
            </a:r>
            <a:r>
              <a:rPr lang="en-US" i="1" dirty="0" smtClean="0"/>
              <a:t>m/z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1367135"/>
            <a:ext cx="3942795" cy="1299864"/>
            <a:chOff x="1780210" y="4419600"/>
            <a:chExt cx="1313510" cy="2144243"/>
          </a:xfrm>
        </p:grpSpPr>
        <p:sp>
          <p:nvSpPr>
            <p:cNvPr id="10" name="Rectangle 9"/>
            <p:cNvSpPr>
              <a:spLocks/>
            </p:cNvSpPr>
            <p:nvPr/>
          </p:nvSpPr>
          <p:spPr>
            <a:xfrm>
              <a:off x="1905000" y="4419600"/>
              <a:ext cx="1188720" cy="1382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80210" y="5802285"/>
              <a:ext cx="299815" cy="761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890 </a:t>
              </a:r>
              <a:endParaRPr lang="en-US" sz="2400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708585" y="2205335"/>
            <a:ext cx="899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900 </a:t>
            </a:r>
            <a:endParaRPr lang="en-US" sz="2400" b="1" dirty="0"/>
          </a:p>
        </p:txBody>
      </p:sp>
      <p:sp>
        <p:nvSpPr>
          <p:cNvPr id="14" name="Lightning Bolt 13"/>
          <p:cNvSpPr/>
          <p:nvPr/>
        </p:nvSpPr>
        <p:spPr>
          <a:xfrm>
            <a:off x="4260785" y="1367135"/>
            <a:ext cx="520006" cy="7620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58369" y="1447800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6232" y="1487340"/>
            <a:ext cx="729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426262"/>
            <a:ext cx="457200" cy="15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53855" y="327660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4495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51861" y="4230469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0999" y="3109687"/>
            <a:ext cx="228601" cy="395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54825" y="2757712"/>
            <a:ext cx="3429000" cy="1332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Multiplexed Methods Improve This Substantially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Picking is Challenging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3"/>
          <a:stretch/>
        </p:blipFill>
        <p:spPr bwMode="auto">
          <a:xfrm>
            <a:off x="119680" y="4648200"/>
            <a:ext cx="6656260" cy="19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13"/>
          <a:stretch/>
        </p:blipFill>
        <p:spPr bwMode="auto">
          <a:xfrm>
            <a:off x="24284" y="2373328"/>
            <a:ext cx="6751656" cy="200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03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52000"/>
          <a:stretch/>
        </p:blipFill>
        <p:spPr bwMode="auto">
          <a:xfrm>
            <a:off x="4929911" y="1544894"/>
            <a:ext cx="3310530" cy="1790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295400"/>
            <a:ext cx="289560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Corbel"/>
              </a:rPr>
              <a:t>Peptide: </a:t>
            </a:r>
            <a:r>
              <a:rPr lang="en-US" dirty="0" smtClean="0">
                <a:latin typeface="+mj-lt"/>
                <a:cs typeface="Corbel"/>
              </a:rPr>
              <a:t>NLPFSVENK ++ </a:t>
            </a:r>
          </a:p>
        </p:txBody>
      </p:sp>
      <p:pic>
        <p:nvPicPr>
          <p:cNvPr id="4" name="Picture 403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1" b="1846"/>
          <a:stretch/>
        </p:blipFill>
        <p:spPr bwMode="auto">
          <a:xfrm>
            <a:off x="5376270" y="4164264"/>
            <a:ext cx="3310530" cy="17164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56112" y="2445152"/>
            <a:ext cx="4231776" cy="2042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New Peptide Detection Algorithms (PECAN) and use of Known Retention Time and Fragmentation Information Help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2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Peak Integration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57200" y="1676400"/>
            <a:ext cx="3956050" cy="4805363"/>
            <a:chOff x="288" y="1056"/>
            <a:chExt cx="2492" cy="3027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1056"/>
              <a:ext cx="2400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288" y="1056"/>
              <a:ext cx="2492" cy="3027"/>
              <a:chOff x="288" y="1056"/>
              <a:chExt cx="2492" cy="3027"/>
            </a:xfrm>
          </p:grpSpPr>
          <p:sp>
            <p:nvSpPr>
              <p:cNvPr id="877" name="Rectangle 5"/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2404" cy="30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Rectangle 6"/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2404" cy="1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Rectangle 7"/>
              <p:cNvSpPr>
                <a:spLocks noChangeArrowheads="1"/>
              </p:cNvSpPr>
              <p:nvPr/>
            </p:nvSpPr>
            <p:spPr bwMode="auto">
              <a:xfrm>
                <a:off x="580" y="1120"/>
                <a:ext cx="1994" cy="1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Rectangle 8"/>
              <p:cNvSpPr>
                <a:spLocks noChangeArrowheads="1"/>
              </p:cNvSpPr>
              <p:nvPr/>
            </p:nvSpPr>
            <p:spPr bwMode="auto">
              <a:xfrm>
                <a:off x="644" y="1121"/>
                <a:ext cx="2136" cy="1220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Rectangle 9"/>
              <p:cNvSpPr>
                <a:spLocks noChangeArrowheads="1"/>
              </p:cNvSpPr>
              <p:nvPr/>
            </p:nvSpPr>
            <p:spPr bwMode="auto">
              <a:xfrm>
                <a:off x="644" y="1121"/>
                <a:ext cx="2136" cy="1220"/>
              </a:xfrm>
              <a:prstGeom prst="rect">
                <a:avLst/>
              </a:prstGeom>
              <a:noFill/>
              <a:ln w="6350" cap="flat">
                <a:solidFill>
                  <a:srgbClr val="FAFA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Line 10"/>
              <p:cNvSpPr>
                <a:spLocks noChangeShapeType="1"/>
              </p:cNvSpPr>
              <p:nvPr/>
            </p:nvSpPr>
            <p:spPr bwMode="auto">
              <a:xfrm>
                <a:off x="634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Line 11"/>
              <p:cNvSpPr>
                <a:spLocks noChangeShapeType="1"/>
              </p:cNvSpPr>
              <p:nvPr/>
            </p:nvSpPr>
            <p:spPr bwMode="auto">
              <a:xfrm flipV="1">
                <a:off x="634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Line 12"/>
              <p:cNvSpPr>
                <a:spLocks noChangeShapeType="1"/>
              </p:cNvSpPr>
              <p:nvPr/>
            </p:nvSpPr>
            <p:spPr bwMode="auto">
              <a:xfrm>
                <a:off x="729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Line 13"/>
              <p:cNvSpPr>
                <a:spLocks noChangeShapeType="1"/>
              </p:cNvSpPr>
              <p:nvPr/>
            </p:nvSpPr>
            <p:spPr bwMode="auto">
              <a:xfrm flipV="1">
                <a:off x="729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Line 14"/>
              <p:cNvSpPr>
                <a:spLocks noChangeShapeType="1"/>
              </p:cNvSpPr>
              <p:nvPr/>
            </p:nvSpPr>
            <p:spPr bwMode="auto">
              <a:xfrm>
                <a:off x="823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Line 15"/>
              <p:cNvSpPr>
                <a:spLocks noChangeShapeType="1"/>
              </p:cNvSpPr>
              <p:nvPr/>
            </p:nvSpPr>
            <p:spPr bwMode="auto">
              <a:xfrm flipV="1">
                <a:off x="823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Line 16"/>
              <p:cNvSpPr>
                <a:spLocks noChangeShapeType="1"/>
              </p:cNvSpPr>
              <p:nvPr/>
            </p:nvSpPr>
            <p:spPr bwMode="auto">
              <a:xfrm>
                <a:off x="918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Line 17"/>
              <p:cNvSpPr>
                <a:spLocks noChangeShapeType="1"/>
              </p:cNvSpPr>
              <p:nvPr/>
            </p:nvSpPr>
            <p:spPr bwMode="auto">
              <a:xfrm flipV="1">
                <a:off x="918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Line 18"/>
              <p:cNvSpPr>
                <a:spLocks noChangeShapeType="1"/>
              </p:cNvSpPr>
              <p:nvPr/>
            </p:nvSpPr>
            <p:spPr bwMode="auto">
              <a:xfrm>
                <a:off x="1107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Line 19"/>
              <p:cNvSpPr>
                <a:spLocks noChangeShapeType="1"/>
              </p:cNvSpPr>
              <p:nvPr/>
            </p:nvSpPr>
            <p:spPr bwMode="auto">
              <a:xfrm flipV="1">
                <a:off x="1107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Line 20"/>
              <p:cNvSpPr>
                <a:spLocks noChangeShapeType="1"/>
              </p:cNvSpPr>
              <p:nvPr/>
            </p:nvSpPr>
            <p:spPr bwMode="auto">
              <a:xfrm>
                <a:off x="1202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Line 21"/>
              <p:cNvSpPr>
                <a:spLocks noChangeShapeType="1"/>
              </p:cNvSpPr>
              <p:nvPr/>
            </p:nvSpPr>
            <p:spPr bwMode="auto">
              <a:xfrm flipV="1">
                <a:off x="1202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Line 22"/>
              <p:cNvSpPr>
                <a:spLocks noChangeShapeType="1"/>
              </p:cNvSpPr>
              <p:nvPr/>
            </p:nvSpPr>
            <p:spPr bwMode="auto">
              <a:xfrm>
                <a:off x="1296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Line 23"/>
              <p:cNvSpPr>
                <a:spLocks noChangeShapeType="1"/>
              </p:cNvSpPr>
              <p:nvPr/>
            </p:nvSpPr>
            <p:spPr bwMode="auto">
              <a:xfrm flipV="1">
                <a:off x="1296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Line 24"/>
              <p:cNvSpPr>
                <a:spLocks noChangeShapeType="1"/>
              </p:cNvSpPr>
              <p:nvPr/>
            </p:nvSpPr>
            <p:spPr bwMode="auto">
              <a:xfrm>
                <a:off x="1391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Line 25"/>
              <p:cNvSpPr>
                <a:spLocks noChangeShapeType="1"/>
              </p:cNvSpPr>
              <p:nvPr/>
            </p:nvSpPr>
            <p:spPr bwMode="auto">
              <a:xfrm flipV="1">
                <a:off x="1391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Line 26"/>
              <p:cNvSpPr>
                <a:spLocks noChangeShapeType="1"/>
              </p:cNvSpPr>
              <p:nvPr/>
            </p:nvSpPr>
            <p:spPr bwMode="auto">
              <a:xfrm>
                <a:off x="1580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Line 27"/>
              <p:cNvSpPr>
                <a:spLocks noChangeShapeType="1"/>
              </p:cNvSpPr>
              <p:nvPr/>
            </p:nvSpPr>
            <p:spPr bwMode="auto">
              <a:xfrm flipV="1">
                <a:off x="1580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Line 28"/>
              <p:cNvSpPr>
                <a:spLocks noChangeShapeType="1"/>
              </p:cNvSpPr>
              <p:nvPr/>
            </p:nvSpPr>
            <p:spPr bwMode="auto">
              <a:xfrm>
                <a:off x="1674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Line 29"/>
              <p:cNvSpPr>
                <a:spLocks noChangeShapeType="1"/>
              </p:cNvSpPr>
              <p:nvPr/>
            </p:nvSpPr>
            <p:spPr bwMode="auto">
              <a:xfrm flipV="1">
                <a:off x="1674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Line 30"/>
              <p:cNvSpPr>
                <a:spLocks noChangeShapeType="1"/>
              </p:cNvSpPr>
              <p:nvPr/>
            </p:nvSpPr>
            <p:spPr bwMode="auto">
              <a:xfrm>
                <a:off x="1769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Line 31"/>
              <p:cNvSpPr>
                <a:spLocks noChangeShapeType="1"/>
              </p:cNvSpPr>
              <p:nvPr/>
            </p:nvSpPr>
            <p:spPr bwMode="auto">
              <a:xfrm flipV="1">
                <a:off x="1769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Line 32"/>
              <p:cNvSpPr>
                <a:spLocks noChangeShapeType="1"/>
              </p:cNvSpPr>
              <p:nvPr/>
            </p:nvSpPr>
            <p:spPr bwMode="auto">
              <a:xfrm>
                <a:off x="1864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Line 33"/>
              <p:cNvSpPr>
                <a:spLocks noChangeShapeType="1"/>
              </p:cNvSpPr>
              <p:nvPr/>
            </p:nvSpPr>
            <p:spPr bwMode="auto">
              <a:xfrm flipV="1">
                <a:off x="1864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Line 34"/>
              <p:cNvSpPr>
                <a:spLocks noChangeShapeType="1"/>
              </p:cNvSpPr>
              <p:nvPr/>
            </p:nvSpPr>
            <p:spPr bwMode="auto">
              <a:xfrm>
                <a:off x="2053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Line 35"/>
              <p:cNvSpPr>
                <a:spLocks noChangeShapeType="1"/>
              </p:cNvSpPr>
              <p:nvPr/>
            </p:nvSpPr>
            <p:spPr bwMode="auto">
              <a:xfrm flipV="1">
                <a:off x="2053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Line 36"/>
              <p:cNvSpPr>
                <a:spLocks noChangeShapeType="1"/>
              </p:cNvSpPr>
              <p:nvPr/>
            </p:nvSpPr>
            <p:spPr bwMode="auto">
              <a:xfrm>
                <a:off x="2147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Line 37"/>
              <p:cNvSpPr>
                <a:spLocks noChangeShapeType="1"/>
              </p:cNvSpPr>
              <p:nvPr/>
            </p:nvSpPr>
            <p:spPr bwMode="auto">
              <a:xfrm flipV="1">
                <a:off x="2147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Line 38"/>
              <p:cNvSpPr>
                <a:spLocks noChangeShapeType="1"/>
              </p:cNvSpPr>
              <p:nvPr/>
            </p:nvSpPr>
            <p:spPr bwMode="auto">
              <a:xfrm>
                <a:off x="2242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Line 39"/>
              <p:cNvSpPr>
                <a:spLocks noChangeShapeType="1"/>
              </p:cNvSpPr>
              <p:nvPr/>
            </p:nvSpPr>
            <p:spPr bwMode="auto">
              <a:xfrm flipV="1">
                <a:off x="2242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Line 40"/>
              <p:cNvSpPr>
                <a:spLocks noChangeShapeType="1"/>
              </p:cNvSpPr>
              <p:nvPr/>
            </p:nvSpPr>
            <p:spPr bwMode="auto">
              <a:xfrm>
                <a:off x="2336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Line 41"/>
              <p:cNvSpPr>
                <a:spLocks noChangeShapeType="1"/>
              </p:cNvSpPr>
              <p:nvPr/>
            </p:nvSpPr>
            <p:spPr bwMode="auto">
              <a:xfrm flipV="1">
                <a:off x="2336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Line 42"/>
              <p:cNvSpPr>
                <a:spLocks noChangeShapeType="1"/>
              </p:cNvSpPr>
              <p:nvPr/>
            </p:nvSpPr>
            <p:spPr bwMode="auto">
              <a:xfrm>
                <a:off x="2525" y="2341"/>
                <a:ext cx="0" cy="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Line 43"/>
              <p:cNvSpPr>
                <a:spLocks noChangeShapeType="1"/>
              </p:cNvSpPr>
              <p:nvPr/>
            </p:nvSpPr>
            <p:spPr bwMode="auto">
              <a:xfrm flipV="1">
                <a:off x="2525" y="2333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Line 44"/>
              <p:cNvSpPr>
                <a:spLocks noChangeShapeType="1"/>
              </p:cNvSpPr>
              <p:nvPr/>
            </p:nvSpPr>
            <p:spPr bwMode="auto">
              <a:xfrm flipH="1">
                <a:off x="573" y="2311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Line 45"/>
              <p:cNvSpPr>
                <a:spLocks noChangeShapeType="1"/>
              </p:cNvSpPr>
              <p:nvPr/>
            </p:nvSpPr>
            <p:spPr bwMode="auto">
              <a:xfrm>
                <a:off x="584" y="2311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Line 46"/>
              <p:cNvSpPr>
                <a:spLocks noChangeShapeType="1"/>
              </p:cNvSpPr>
              <p:nvPr/>
            </p:nvSpPr>
            <p:spPr bwMode="auto">
              <a:xfrm flipH="1">
                <a:off x="573" y="2280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Line 47"/>
              <p:cNvSpPr>
                <a:spLocks noChangeShapeType="1"/>
              </p:cNvSpPr>
              <p:nvPr/>
            </p:nvSpPr>
            <p:spPr bwMode="auto">
              <a:xfrm>
                <a:off x="584" y="2280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Line 48"/>
              <p:cNvSpPr>
                <a:spLocks noChangeShapeType="1"/>
              </p:cNvSpPr>
              <p:nvPr/>
            </p:nvSpPr>
            <p:spPr bwMode="auto">
              <a:xfrm flipH="1">
                <a:off x="573" y="2250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Line 49"/>
              <p:cNvSpPr>
                <a:spLocks noChangeShapeType="1"/>
              </p:cNvSpPr>
              <p:nvPr/>
            </p:nvSpPr>
            <p:spPr bwMode="auto">
              <a:xfrm>
                <a:off x="584" y="2250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Line 50"/>
              <p:cNvSpPr>
                <a:spLocks noChangeShapeType="1"/>
              </p:cNvSpPr>
              <p:nvPr/>
            </p:nvSpPr>
            <p:spPr bwMode="auto">
              <a:xfrm flipH="1">
                <a:off x="573" y="2219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Line 51"/>
              <p:cNvSpPr>
                <a:spLocks noChangeShapeType="1"/>
              </p:cNvSpPr>
              <p:nvPr/>
            </p:nvSpPr>
            <p:spPr bwMode="auto">
              <a:xfrm>
                <a:off x="584" y="2219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Line 52"/>
              <p:cNvSpPr>
                <a:spLocks noChangeShapeType="1"/>
              </p:cNvSpPr>
              <p:nvPr/>
            </p:nvSpPr>
            <p:spPr bwMode="auto">
              <a:xfrm flipH="1">
                <a:off x="573" y="2158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Line 53"/>
              <p:cNvSpPr>
                <a:spLocks noChangeShapeType="1"/>
              </p:cNvSpPr>
              <p:nvPr/>
            </p:nvSpPr>
            <p:spPr bwMode="auto">
              <a:xfrm>
                <a:off x="584" y="2158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Line 54"/>
              <p:cNvSpPr>
                <a:spLocks noChangeShapeType="1"/>
              </p:cNvSpPr>
              <p:nvPr/>
            </p:nvSpPr>
            <p:spPr bwMode="auto">
              <a:xfrm flipH="1">
                <a:off x="573" y="2128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Line 55"/>
              <p:cNvSpPr>
                <a:spLocks noChangeShapeType="1"/>
              </p:cNvSpPr>
              <p:nvPr/>
            </p:nvSpPr>
            <p:spPr bwMode="auto">
              <a:xfrm>
                <a:off x="584" y="2128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Line 56"/>
              <p:cNvSpPr>
                <a:spLocks noChangeShapeType="1"/>
              </p:cNvSpPr>
              <p:nvPr/>
            </p:nvSpPr>
            <p:spPr bwMode="auto">
              <a:xfrm flipH="1">
                <a:off x="573" y="2097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Line 57"/>
              <p:cNvSpPr>
                <a:spLocks noChangeShapeType="1"/>
              </p:cNvSpPr>
              <p:nvPr/>
            </p:nvSpPr>
            <p:spPr bwMode="auto">
              <a:xfrm>
                <a:off x="584" y="2097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Line 58"/>
              <p:cNvSpPr>
                <a:spLocks noChangeShapeType="1"/>
              </p:cNvSpPr>
              <p:nvPr/>
            </p:nvSpPr>
            <p:spPr bwMode="auto">
              <a:xfrm flipH="1">
                <a:off x="573" y="2067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Line 59"/>
              <p:cNvSpPr>
                <a:spLocks noChangeShapeType="1"/>
              </p:cNvSpPr>
              <p:nvPr/>
            </p:nvSpPr>
            <p:spPr bwMode="auto">
              <a:xfrm>
                <a:off x="584" y="2067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Line 60"/>
              <p:cNvSpPr>
                <a:spLocks noChangeShapeType="1"/>
              </p:cNvSpPr>
              <p:nvPr/>
            </p:nvSpPr>
            <p:spPr bwMode="auto">
              <a:xfrm flipH="1">
                <a:off x="573" y="2006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Line 61"/>
              <p:cNvSpPr>
                <a:spLocks noChangeShapeType="1"/>
              </p:cNvSpPr>
              <p:nvPr/>
            </p:nvSpPr>
            <p:spPr bwMode="auto">
              <a:xfrm>
                <a:off x="584" y="2006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Line 62"/>
              <p:cNvSpPr>
                <a:spLocks noChangeShapeType="1"/>
              </p:cNvSpPr>
              <p:nvPr/>
            </p:nvSpPr>
            <p:spPr bwMode="auto">
              <a:xfrm flipH="1">
                <a:off x="573" y="197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Line 63"/>
              <p:cNvSpPr>
                <a:spLocks noChangeShapeType="1"/>
              </p:cNvSpPr>
              <p:nvPr/>
            </p:nvSpPr>
            <p:spPr bwMode="auto">
              <a:xfrm>
                <a:off x="584" y="197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Line 64"/>
              <p:cNvSpPr>
                <a:spLocks noChangeShapeType="1"/>
              </p:cNvSpPr>
              <p:nvPr/>
            </p:nvSpPr>
            <p:spPr bwMode="auto">
              <a:xfrm flipH="1">
                <a:off x="573" y="194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Line 65"/>
              <p:cNvSpPr>
                <a:spLocks noChangeShapeType="1"/>
              </p:cNvSpPr>
              <p:nvPr/>
            </p:nvSpPr>
            <p:spPr bwMode="auto">
              <a:xfrm>
                <a:off x="584" y="194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Line 66"/>
              <p:cNvSpPr>
                <a:spLocks noChangeShapeType="1"/>
              </p:cNvSpPr>
              <p:nvPr/>
            </p:nvSpPr>
            <p:spPr bwMode="auto">
              <a:xfrm flipH="1">
                <a:off x="573" y="1914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Line 67"/>
              <p:cNvSpPr>
                <a:spLocks noChangeShapeType="1"/>
              </p:cNvSpPr>
              <p:nvPr/>
            </p:nvSpPr>
            <p:spPr bwMode="auto">
              <a:xfrm>
                <a:off x="584" y="1914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Line 68"/>
              <p:cNvSpPr>
                <a:spLocks noChangeShapeType="1"/>
              </p:cNvSpPr>
              <p:nvPr/>
            </p:nvSpPr>
            <p:spPr bwMode="auto">
              <a:xfrm flipH="1">
                <a:off x="573" y="185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Line 69"/>
              <p:cNvSpPr>
                <a:spLocks noChangeShapeType="1"/>
              </p:cNvSpPr>
              <p:nvPr/>
            </p:nvSpPr>
            <p:spPr bwMode="auto">
              <a:xfrm>
                <a:off x="584" y="185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Line 70"/>
              <p:cNvSpPr>
                <a:spLocks noChangeShapeType="1"/>
              </p:cNvSpPr>
              <p:nvPr/>
            </p:nvSpPr>
            <p:spPr bwMode="auto">
              <a:xfrm flipH="1">
                <a:off x="573" y="182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Line 71"/>
              <p:cNvSpPr>
                <a:spLocks noChangeShapeType="1"/>
              </p:cNvSpPr>
              <p:nvPr/>
            </p:nvSpPr>
            <p:spPr bwMode="auto">
              <a:xfrm>
                <a:off x="584" y="182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Line 72"/>
              <p:cNvSpPr>
                <a:spLocks noChangeShapeType="1"/>
              </p:cNvSpPr>
              <p:nvPr/>
            </p:nvSpPr>
            <p:spPr bwMode="auto">
              <a:xfrm flipH="1">
                <a:off x="573" y="179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Line 73"/>
              <p:cNvSpPr>
                <a:spLocks noChangeShapeType="1"/>
              </p:cNvSpPr>
              <p:nvPr/>
            </p:nvSpPr>
            <p:spPr bwMode="auto">
              <a:xfrm>
                <a:off x="584" y="179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Line 74"/>
              <p:cNvSpPr>
                <a:spLocks noChangeShapeType="1"/>
              </p:cNvSpPr>
              <p:nvPr/>
            </p:nvSpPr>
            <p:spPr bwMode="auto">
              <a:xfrm flipH="1">
                <a:off x="573" y="1762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Line 75"/>
              <p:cNvSpPr>
                <a:spLocks noChangeShapeType="1"/>
              </p:cNvSpPr>
              <p:nvPr/>
            </p:nvSpPr>
            <p:spPr bwMode="auto">
              <a:xfrm>
                <a:off x="584" y="1762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Line 76"/>
              <p:cNvSpPr>
                <a:spLocks noChangeShapeType="1"/>
              </p:cNvSpPr>
              <p:nvPr/>
            </p:nvSpPr>
            <p:spPr bwMode="auto">
              <a:xfrm flipH="1">
                <a:off x="573" y="1701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Line 77"/>
              <p:cNvSpPr>
                <a:spLocks noChangeShapeType="1"/>
              </p:cNvSpPr>
              <p:nvPr/>
            </p:nvSpPr>
            <p:spPr bwMode="auto">
              <a:xfrm>
                <a:off x="584" y="1701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Line 78"/>
              <p:cNvSpPr>
                <a:spLocks noChangeShapeType="1"/>
              </p:cNvSpPr>
              <p:nvPr/>
            </p:nvSpPr>
            <p:spPr bwMode="auto">
              <a:xfrm flipH="1">
                <a:off x="573" y="1670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Line 79"/>
              <p:cNvSpPr>
                <a:spLocks noChangeShapeType="1"/>
              </p:cNvSpPr>
              <p:nvPr/>
            </p:nvSpPr>
            <p:spPr bwMode="auto">
              <a:xfrm>
                <a:off x="584" y="1670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Line 80"/>
              <p:cNvSpPr>
                <a:spLocks noChangeShapeType="1"/>
              </p:cNvSpPr>
              <p:nvPr/>
            </p:nvSpPr>
            <p:spPr bwMode="auto">
              <a:xfrm flipH="1">
                <a:off x="573" y="1640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Line 81"/>
              <p:cNvSpPr>
                <a:spLocks noChangeShapeType="1"/>
              </p:cNvSpPr>
              <p:nvPr/>
            </p:nvSpPr>
            <p:spPr bwMode="auto">
              <a:xfrm>
                <a:off x="584" y="1640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Line 82"/>
              <p:cNvSpPr>
                <a:spLocks noChangeShapeType="1"/>
              </p:cNvSpPr>
              <p:nvPr/>
            </p:nvSpPr>
            <p:spPr bwMode="auto">
              <a:xfrm flipH="1">
                <a:off x="573" y="1609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Line 83"/>
              <p:cNvSpPr>
                <a:spLocks noChangeShapeType="1"/>
              </p:cNvSpPr>
              <p:nvPr/>
            </p:nvSpPr>
            <p:spPr bwMode="auto">
              <a:xfrm>
                <a:off x="584" y="1609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Line 84"/>
              <p:cNvSpPr>
                <a:spLocks noChangeShapeType="1"/>
              </p:cNvSpPr>
              <p:nvPr/>
            </p:nvSpPr>
            <p:spPr bwMode="auto">
              <a:xfrm flipH="1">
                <a:off x="573" y="1549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Line 85"/>
              <p:cNvSpPr>
                <a:spLocks noChangeShapeType="1"/>
              </p:cNvSpPr>
              <p:nvPr/>
            </p:nvSpPr>
            <p:spPr bwMode="auto">
              <a:xfrm>
                <a:off x="584" y="1549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Line 86"/>
              <p:cNvSpPr>
                <a:spLocks noChangeShapeType="1"/>
              </p:cNvSpPr>
              <p:nvPr/>
            </p:nvSpPr>
            <p:spPr bwMode="auto">
              <a:xfrm flipH="1">
                <a:off x="573" y="1518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Line 87"/>
              <p:cNvSpPr>
                <a:spLocks noChangeShapeType="1"/>
              </p:cNvSpPr>
              <p:nvPr/>
            </p:nvSpPr>
            <p:spPr bwMode="auto">
              <a:xfrm>
                <a:off x="584" y="1518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Line 88"/>
              <p:cNvSpPr>
                <a:spLocks noChangeShapeType="1"/>
              </p:cNvSpPr>
              <p:nvPr/>
            </p:nvSpPr>
            <p:spPr bwMode="auto">
              <a:xfrm flipH="1">
                <a:off x="573" y="1488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Line 89"/>
              <p:cNvSpPr>
                <a:spLocks noChangeShapeType="1"/>
              </p:cNvSpPr>
              <p:nvPr/>
            </p:nvSpPr>
            <p:spPr bwMode="auto">
              <a:xfrm>
                <a:off x="584" y="1488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Line 90"/>
              <p:cNvSpPr>
                <a:spLocks noChangeShapeType="1"/>
              </p:cNvSpPr>
              <p:nvPr/>
            </p:nvSpPr>
            <p:spPr bwMode="auto">
              <a:xfrm flipH="1">
                <a:off x="573" y="1457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Line 91"/>
              <p:cNvSpPr>
                <a:spLocks noChangeShapeType="1"/>
              </p:cNvSpPr>
              <p:nvPr/>
            </p:nvSpPr>
            <p:spPr bwMode="auto">
              <a:xfrm>
                <a:off x="584" y="1457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Line 92"/>
              <p:cNvSpPr>
                <a:spLocks noChangeShapeType="1"/>
              </p:cNvSpPr>
              <p:nvPr/>
            </p:nvSpPr>
            <p:spPr bwMode="auto">
              <a:xfrm flipH="1">
                <a:off x="573" y="1396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Line 93"/>
              <p:cNvSpPr>
                <a:spLocks noChangeShapeType="1"/>
              </p:cNvSpPr>
              <p:nvPr/>
            </p:nvSpPr>
            <p:spPr bwMode="auto">
              <a:xfrm>
                <a:off x="584" y="1396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Line 94"/>
              <p:cNvSpPr>
                <a:spLocks noChangeShapeType="1"/>
              </p:cNvSpPr>
              <p:nvPr/>
            </p:nvSpPr>
            <p:spPr bwMode="auto">
              <a:xfrm flipH="1">
                <a:off x="573" y="136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Line 95"/>
              <p:cNvSpPr>
                <a:spLocks noChangeShapeType="1"/>
              </p:cNvSpPr>
              <p:nvPr/>
            </p:nvSpPr>
            <p:spPr bwMode="auto">
              <a:xfrm>
                <a:off x="584" y="136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Line 96"/>
              <p:cNvSpPr>
                <a:spLocks noChangeShapeType="1"/>
              </p:cNvSpPr>
              <p:nvPr/>
            </p:nvSpPr>
            <p:spPr bwMode="auto">
              <a:xfrm flipH="1">
                <a:off x="573" y="133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Line 97"/>
              <p:cNvSpPr>
                <a:spLocks noChangeShapeType="1"/>
              </p:cNvSpPr>
              <p:nvPr/>
            </p:nvSpPr>
            <p:spPr bwMode="auto">
              <a:xfrm>
                <a:off x="584" y="133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Line 98"/>
              <p:cNvSpPr>
                <a:spLocks noChangeShapeType="1"/>
              </p:cNvSpPr>
              <p:nvPr/>
            </p:nvSpPr>
            <p:spPr bwMode="auto">
              <a:xfrm flipH="1">
                <a:off x="573" y="130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Line 99"/>
              <p:cNvSpPr>
                <a:spLocks noChangeShapeType="1"/>
              </p:cNvSpPr>
              <p:nvPr/>
            </p:nvSpPr>
            <p:spPr bwMode="auto">
              <a:xfrm>
                <a:off x="584" y="130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Line 100"/>
              <p:cNvSpPr>
                <a:spLocks noChangeShapeType="1"/>
              </p:cNvSpPr>
              <p:nvPr/>
            </p:nvSpPr>
            <p:spPr bwMode="auto">
              <a:xfrm flipH="1">
                <a:off x="573" y="1244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Line 101"/>
              <p:cNvSpPr>
                <a:spLocks noChangeShapeType="1"/>
              </p:cNvSpPr>
              <p:nvPr/>
            </p:nvSpPr>
            <p:spPr bwMode="auto">
              <a:xfrm>
                <a:off x="584" y="1244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Line 102"/>
              <p:cNvSpPr>
                <a:spLocks noChangeShapeType="1"/>
              </p:cNvSpPr>
              <p:nvPr/>
            </p:nvSpPr>
            <p:spPr bwMode="auto">
              <a:xfrm flipH="1">
                <a:off x="573" y="121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Line 103"/>
              <p:cNvSpPr>
                <a:spLocks noChangeShapeType="1"/>
              </p:cNvSpPr>
              <p:nvPr/>
            </p:nvSpPr>
            <p:spPr bwMode="auto">
              <a:xfrm>
                <a:off x="584" y="121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Line 104"/>
              <p:cNvSpPr>
                <a:spLocks noChangeShapeType="1"/>
              </p:cNvSpPr>
              <p:nvPr/>
            </p:nvSpPr>
            <p:spPr bwMode="auto">
              <a:xfrm flipH="1">
                <a:off x="573" y="118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Line 105"/>
              <p:cNvSpPr>
                <a:spLocks noChangeShapeType="1"/>
              </p:cNvSpPr>
              <p:nvPr/>
            </p:nvSpPr>
            <p:spPr bwMode="auto">
              <a:xfrm>
                <a:off x="584" y="118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Line 106"/>
              <p:cNvSpPr>
                <a:spLocks noChangeShapeType="1"/>
              </p:cNvSpPr>
              <p:nvPr/>
            </p:nvSpPr>
            <p:spPr bwMode="auto">
              <a:xfrm flipH="1">
                <a:off x="573" y="1152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Line 107"/>
              <p:cNvSpPr>
                <a:spLocks noChangeShapeType="1"/>
              </p:cNvSpPr>
              <p:nvPr/>
            </p:nvSpPr>
            <p:spPr bwMode="auto">
              <a:xfrm>
                <a:off x="584" y="1152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Line 108"/>
              <p:cNvSpPr>
                <a:spLocks noChangeShapeType="1"/>
              </p:cNvSpPr>
              <p:nvPr/>
            </p:nvSpPr>
            <p:spPr bwMode="auto">
              <a:xfrm>
                <a:off x="567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Line 109"/>
              <p:cNvSpPr>
                <a:spLocks noChangeShapeType="1"/>
              </p:cNvSpPr>
              <p:nvPr/>
            </p:nvSpPr>
            <p:spPr bwMode="auto">
              <a:xfrm>
                <a:off x="598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Line 110"/>
              <p:cNvSpPr>
                <a:spLocks noChangeShapeType="1"/>
              </p:cNvSpPr>
              <p:nvPr/>
            </p:nvSpPr>
            <p:spPr bwMode="auto">
              <a:xfrm>
                <a:off x="624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Line 111"/>
              <p:cNvSpPr>
                <a:spLocks noChangeShapeType="1"/>
              </p:cNvSpPr>
              <p:nvPr/>
            </p:nvSpPr>
            <p:spPr bwMode="auto">
              <a:xfrm>
                <a:off x="650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Line 112"/>
              <p:cNvSpPr>
                <a:spLocks noChangeShapeType="1"/>
              </p:cNvSpPr>
              <p:nvPr/>
            </p:nvSpPr>
            <p:spPr bwMode="auto">
              <a:xfrm>
                <a:off x="676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Line 113"/>
              <p:cNvSpPr>
                <a:spLocks noChangeShapeType="1"/>
              </p:cNvSpPr>
              <p:nvPr/>
            </p:nvSpPr>
            <p:spPr bwMode="auto">
              <a:xfrm>
                <a:off x="707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Line 114"/>
              <p:cNvSpPr>
                <a:spLocks noChangeShapeType="1"/>
              </p:cNvSpPr>
              <p:nvPr/>
            </p:nvSpPr>
            <p:spPr bwMode="auto">
              <a:xfrm>
                <a:off x="733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Line 115"/>
              <p:cNvSpPr>
                <a:spLocks noChangeShapeType="1"/>
              </p:cNvSpPr>
              <p:nvPr/>
            </p:nvSpPr>
            <p:spPr bwMode="auto">
              <a:xfrm>
                <a:off x="759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Line 116"/>
              <p:cNvSpPr>
                <a:spLocks noChangeShapeType="1"/>
              </p:cNvSpPr>
              <p:nvPr/>
            </p:nvSpPr>
            <p:spPr bwMode="auto">
              <a:xfrm>
                <a:off x="790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Line 117"/>
              <p:cNvSpPr>
                <a:spLocks noChangeShapeType="1"/>
              </p:cNvSpPr>
              <p:nvPr/>
            </p:nvSpPr>
            <p:spPr bwMode="auto">
              <a:xfrm>
                <a:off x="816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Line 118"/>
              <p:cNvSpPr>
                <a:spLocks noChangeShapeType="1"/>
              </p:cNvSpPr>
              <p:nvPr/>
            </p:nvSpPr>
            <p:spPr bwMode="auto">
              <a:xfrm>
                <a:off x="842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Line 119"/>
              <p:cNvSpPr>
                <a:spLocks noChangeShapeType="1"/>
              </p:cNvSpPr>
              <p:nvPr/>
            </p:nvSpPr>
            <p:spPr bwMode="auto">
              <a:xfrm flipV="1">
                <a:off x="868" y="2335"/>
                <a:ext cx="31" cy="3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Line 120"/>
              <p:cNvSpPr>
                <a:spLocks noChangeShapeType="1"/>
              </p:cNvSpPr>
              <p:nvPr/>
            </p:nvSpPr>
            <p:spPr bwMode="auto">
              <a:xfrm>
                <a:off x="899" y="233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Line 121"/>
              <p:cNvSpPr>
                <a:spLocks noChangeShapeType="1"/>
              </p:cNvSpPr>
              <p:nvPr/>
            </p:nvSpPr>
            <p:spPr bwMode="auto">
              <a:xfrm>
                <a:off x="925" y="233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Line 122"/>
              <p:cNvSpPr>
                <a:spLocks noChangeShapeType="1"/>
              </p:cNvSpPr>
              <p:nvPr/>
            </p:nvSpPr>
            <p:spPr bwMode="auto">
              <a:xfrm flipV="1">
                <a:off x="951" y="2331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Line 123"/>
              <p:cNvSpPr>
                <a:spLocks noChangeShapeType="1"/>
              </p:cNvSpPr>
              <p:nvPr/>
            </p:nvSpPr>
            <p:spPr bwMode="auto">
              <a:xfrm flipV="1">
                <a:off x="977" y="2328"/>
                <a:ext cx="31" cy="3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Line 124"/>
              <p:cNvSpPr>
                <a:spLocks noChangeShapeType="1"/>
              </p:cNvSpPr>
              <p:nvPr/>
            </p:nvSpPr>
            <p:spPr bwMode="auto">
              <a:xfrm>
                <a:off x="1008" y="232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Line 125"/>
              <p:cNvSpPr>
                <a:spLocks noChangeShapeType="1"/>
              </p:cNvSpPr>
              <p:nvPr/>
            </p:nvSpPr>
            <p:spPr bwMode="auto">
              <a:xfrm flipV="1">
                <a:off x="1034" y="2325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Line 126"/>
              <p:cNvSpPr>
                <a:spLocks noChangeShapeType="1"/>
              </p:cNvSpPr>
              <p:nvPr/>
            </p:nvSpPr>
            <p:spPr bwMode="auto">
              <a:xfrm>
                <a:off x="1060" y="2325"/>
                <a:ext cx="27" cy="3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Line 127"/>
              <p:cNvSpPr>
                <a:spLocks noChangeShapeType="1"/>
              </p:cNvSpPr>
              <p:nvPr/>
            </p:nvSpPr>
            <p:spPr bwMode="auto">
              <a:xfrm>
                <a:off x="1087" y="2328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Line 128"/>
              <p:cNvSpPr>
                <a:spLocks noChangeShapeType="1"/>
              </p:cNvSpPr>
              <p:nvPr/>
            </p:nvSpPr>
            <p:spPr bwMode="auto">
              <a:xfrm>
                <a:off x="1117" y="2328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Line 129"/>
              <p:cNvSpPr>
                <a:spLocks noChangeShapeType="1"/>
              </p:cNvSpPr>
              <p:nvPr/>
            </p:nvSpPr>
            <p:spPr bwMode="auto">
              <a:xfrm>
                <a:off x="1143" y="2331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Line 130"/>
              <p:cNvSpPr>
                <a:spLocks noChangeShapeType="1"/>
              </p:cNvSpPr>
              <p:nvPr/>
            </p:nvSpPr>
            <p:spPr bwMode="auto">
              <a:xfrm>
                <a:off x="1169" y="233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Line 131"/>
              <p:cNvSpPr>
                <a:spLocks noChangeShapeType="1"/>
              </p:cNvSpPr>
              <p:nvPr/>
            </p:nvSpPr>
            <p:spPr bwMode="auto">
              <a:xfrm>
                <a:off x="1196" y="2335"/>
                <a:ext cx="30" cy="3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Line 132"/>
              <p:cNvSpPr>
                <a:spLocks noChangeShapeType="1"/>
              </p:cNvSpPr>
              <p:nvPr/>
            </p:nvSpPr>
            <p:spPr bwMode="auto">
              <a:xfrm>
                <a:off x="1226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Line 133"/>
              <p:cNvSpPr>
                <a:spLocks noChangeShapeType="1"/>
              </p:cNvSpPr>
              <p:nvPr/>
            </p:nvSpPr>
            <p:spPr bwMode="auto">
              <a:xfrm>
                <a:off x="1252" y="2338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Line 134"/>
              <p:cNvSpPr>
                <a:spLocks noChangeShapeType="1"/>
              </p:cNvSpPr>
              <p:nvPr/>
            </p:nvSpPr>
            <p:spPr bwMode="auto">
              <a:xfrm>
                <a:off x="1279" y="2338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Line 135"/>
              <p:cNvSpPr>
                <a:spLocks noChangeShapeType="1"/>
              </p:cNvSpPr>
              <p:nvPr/>
            </p:nvSpPr>
            <p:spPr bwMode="auto">
              <a:xfrm>
                <a:off x="1309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Line 136"/>
              <p:cNvSpPr>
                <a:spLocks noChangeShapeType="1"/>
              </p:cNvSpPr>
              <p:nvPr/>
            </p:nvSpPr>
            <p:spPr bwMode="auto">
              <a:xfrm>
                <a:off x="1335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Line 137"/>
              <p:cNvSpPr>
                <a:spLocks noChangeShapeType="1"/>
              </p:cNvSpPr>
              <p:nvPr/>
            </p:nvSpPr>
            <p:spPr bwMode="auto">
              <a:xfrm>
                <a:off x="1361" y="2338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Line 138"/>
              <p:cNvSpPr>
                <a:spLocks noChangeShapeType="1"/>
              </p:cNvSpPr>
              <p:nvPr/>
            </p:nvSpPr>
            <p:spPr bwMode="auto">
              <a:xfrm flipV="1">
                <a:off x="1388" y="2331"/>
                <a:ext cx="30" cy="7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Line 139"/>
              <p:cNvSpPr>
                <a:spLocks noChangeShapeType="1"/>
              </p:cNvSpPr>
              <p:nvPr/>
            </p:nvSpPr>
            <p:spPr bwMode="auto">
              <a:xfrm flipV="1">
                <a:off x="1418" y="2325"/>
                <a:ext cx="26" cy="6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Line 140"/>
              <p:cNvSpPr>
                <a:spLocks noChangeShapeType="1"/>
              </p:cNvSpPr>
              <p:nvPr/>
            </p:nvSpPr>
            <p:spPr bwMode="auto">
              <a:xfrm flipV="1">
                <a:off x="1444" y="2301"/>
                <a:ext cx="27" cy="24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Line 141"/>
              <p:cNvSpPr>
                <a:spLocks noChangeShapeType="1"/>
              </p:cNvSpPr>
              <p:nvPr/>
            </p:nvSpPr>
            <p:spPr bwMode="auto">
              <a:xfrm flipV="1">
                <a:off x="1471" y="2271"/>
                <a:ext cx="26" cy="3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Line 142"/>
              <p:cNvSpPr>
                <a:spLocks noChangeShapeType="1"/>
              </p:cNvSpPr>
              <p:nvPr/>
            </p:nvSpPr>
            <p:spPr bwMode="auto">
              <a:xfrm flipV="1">
                <a:off x="1497" y="2221"/>
                <a:ext cx="30" cy="5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Line 143"/>
              <p:cNvSpPr>
                <a:spLocks noChangeShapeType="1"/>
              </p:cNvSpPr>
              <p:nvPr/>
            </p:nvSpPr>
            <p:spPr bwMode="auto">
              <a:xfrm flipV="1">
                <a:off x="1527" y="2194"/>
                <a:ext cx="26" cy="27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Line 144"/>
              <p:cNvSpPr>
                <a:spLocks noChangeShapeType="1"/>
              </p:cNvSpPr>
              <p:nvPr/>
            </p:nvSpPr>
            <p:spPr bwMode="auto">
              <a:xfrm flipV="1">
                <a:off x="1553" y="2170"/>
                <a:ext cx="27" cy="24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Line 145"/>
              <p:cNvSpPr>
                <a:spLocks noChangeShapeType="1"/>
              </p:cNvSpPr>
              <p:nvPr/>
            </p:nvSpPr>
            <p:spPr bwMode="auto">
              <a:xfrm flipV="1">
                <a:off x="1580" y="2133"/>
                <a:ext cx="26" cy="37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Line 146"/>
              <p:cNvSpPr>
                <a:spLocks noChangeShapeType="1"/>
              </p:cNvSpPr>
              <p:nvPr/>
            </p:nvSpPr>
            <p:spPr bwMode="auto">
              <a:xfrm>
                <a:off x="1606" y="2133"/>
                <a:ext cx="30" cy="21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Line 147"/>
              <p:cNvSpPr>
                <a:spLocks noChangeShapeType="1"/>
              </p:cNvSpPr>
              <p:nvPr/>
            </p:nvSpPr>
            <p:spPr bwMode="auto">
              <a:xfrm>
                <a:off x="1636" y="2154"/>
                <a:ext cx="27" cy="16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Line 148"/>
              <p:cNvSpPr>
                <a:spLocks noChangeShapeType="1"/>
              </p:cNvSpPr>
              <p:nvPr/>
            </p:nvSpPr>
            <p:spPr bwMode="auto">
              <a:xfrm>
                <a:off x="1663" y="2170"/>
                <a:ext cx="26" cy="7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Line 149"/>
              <p:cNvSpPr>
                <a:spLocks noChangeShapeType="1"/>
              </p:cNvSpPr>
              <p:nvPr/>
            </p:nvSpPr>
            <p:spPr bwMode="auto">
              <a:xfrm>
                <a:off x="1689" y="2177"/>
                <a:ext cx="26" cy="3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Line 150"/>
              <p:cNvSpPr>
                <a:spLocks noChangeShapeType="1"/>
              </p:cNvSpPr>
              <p:nvPr/>
            </p:nvSpPr>
            <p:spPr bwMode="auto">
              <a:xfrm>
                <a:off x="1715" y="2207"/>
                <a:ext cx="30" cy="24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Line 151"/>
              <p:cNvSpPr>
                <a:spLocks noChangeShapeType="1"/>
              </p:cNvSpPr>
              <p:nvPr/>
            </p:nvSpPr>
            <p:spPr bwMode="auto">
              <a:xfrm>
                <a:off x="1745" y="2231"/>
                <a:ext cx="27" cy="1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Line 152"/>
              <p:cNvSpPr>
                <a:spLocks noChangeShapeType="1"/>
              </p:cNvSpPr>
              <p:nvPr/>
            </p:nvSpPr>
            <p:spPr bwMode="auto">
              <a:xfrm>
                <a:off x="1772" y="2241"/>
                <a:ext cx="26" cy="33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Line 153"/>
              <p:cNvSpPr>
                <a:spLocks noChangeShapeType="1"/>
              </p:cNvSpPr>
              <p:nvPr/>
            </p:nvSpPr>
            <p:spPr bwMode="auto">
              <a:xfrm>
                <a:off x="1798" y="2274"/>
                <a:ext cx="30" cy="24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Line 154"/>
              <p:cNvSpPr>
                <a:spLocks noChangeShapeType="1"/>
              </p:cNvSpPr>
              <p:nvPr/>
            </p:nvSpPr>
            <p:spPr bwMode="auto">
              <a:xfrm>
                <a:off x="1828" y="2298"/>
                <a:ext cx="27" cy="1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Line 155"/>
              <p:cNvSpPr>
                <a:spLocks noChangeShapeType="1"/>
              </p:cNvSpPr>
              <p:nvPr/>
            </p:nvSpPr>
            <p:spPr bwMode="auto">
              <a:xfrm>
                <a:off x="1855" y="2308"/>
                <a:ext cx="26" cy="7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Line 156"/>
              <p:cNvSpPr>
                <a:spLocks noChangeShapeType="1"/>
              </p:cNvSpPr>
              <p:nvPr/>
            </p:nvSpPr>
            <p:spPr bwMode="auto">
              <a:xfrm>
                <a:off x="1881" y="2315"/>
                <a:ext cx="26" cy="6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Line 157"/>
              <p:cNvSpPr>
                <a:spLocks noChangeShapeType="1"/>
              </p:cNvSpPr>
              <p:nvPr/>
            </p:nvSpPr>
            <p:spPr bwMode="auto">
              <a:xfrm>
                <a:off x="1907" y="2321"/>
                <a:ext cx="30" cy="4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Line 158"/>
              <p:cNvSpPr>
                <a:spLocks noChangeShapeType="1"/>
              </p:cNvSpPr>
              <p:nvPr/>
            </p:nvSpPr>
            <p:spPr bwMode="auto">
              <a:xfrm>
                <a:off x="1937" y="2325"/>
                <a:ext cx="27" cy="3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Line 159"/>
              <p:cNvSpPr>
                <a:spLocks noChangeShapeType="1"/>
              </p:cNvSpPr>
              <p:nvPr/>
            </p:nvSpPr>
            <p:spPr bwMode="auto">
              <a:xfrm>
                <a:off x="1964" y="2328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Line 160"/>
              <p:cNvSpPr>
                <a:spLocks noChangeShapeType="1"/>
              </p:cNvSpPr>
              <p:nvPr/>
            </p:nvSpPr>
            <p:spPr bwMode="auto">
              <a:xfrm>
                <a:off x="1990" y="2331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Line 161"/>
              <p:cNvSpPr>
                <a:spLocks noChangeShapeType="1"/>
              </p:cNvSpPr>
              <p:nvPr/>
            </p:nvSpPr>
            <p:spPr bwMode="auto">
              <a:xfrm>
                <a:off x="2016" y="233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Line 162"/>
              <p:cNvSpPr>
                <a:spLocks noChangeShapeType="1"/>
              </p:cNvSpPr>
              <p:nvPr/>
            </p:nvSpPr>
            <p:spPr bwMode="auto">
              <a:xfrm>
                <a:off x="2047" y="233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Line 163"/>
              <p:cNvSpPr>
                <a:spLocks noChangeShapeType="1"/>
              </p:cNvSpPr>
              <p:nvPr/>
            </p:nvSpPr>
            <p:spPr bwMode="auto">
              <a:xfrm>
                <a:off x="2073" y="2335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Line 164"/>
              <p:cNvSpPr>
                <a:spLocks noChangeShapeType="1"/>
              </p:cNvSpPr>
              <p:nvPr/>
            </p:nvSpPr>
            <p:spPr bwMode="auto">
              <a:xfrm>
                <a:off x="2099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Line 165"/>
              <p:cNvSpPr>
                <a:spLocks noChangeShapeType="1"/>
              </p:cNvSpPr>
              <p:nvPr/>
            </p:nvSpPr>
            <p:spPr bwMode="auto">
              <a:xfrm>
                <a:off x="2125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Line 166"/>
              <p:cNvSpPr>
                <a:spLocks noChangeShapeType="1"/>
              </p:cNvSpPr>
              <p:nvPr/>
            </p:nvSpPr>
            <p:spPr bwMode="auto">
              <a:xfrm>
                <a:off x="2156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Line 167"/>
              <p:cNvSpPr>
                <a:spLocks noChangeShapeType="1"/>
              </p:cNvSpPr>
              <p:nvPr/>
            </p:nvSpPr>
            <p:spPr bwMode="auto">
              <a:xfrm>
                <a:off x="2182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Line 168"/>
              <p:cNvSpPr>
                <a:spLocks noChangeShapeType="1"/>
              </p:cNvSpPr>
              <p:nvPr/>
            </p:nvSpPr>
            <p:spPr bwMode="auto">
              <a:xfrm>
                <a:off x="2208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Line 169"/>
              <p:cNvSpPr>
                <a:spLocks noChangeShapeType="1"/>
              </p:cNvSpPr>
              <p:nvPr/>
            </p:nvSpPr>
            <p:spPr bwMode="auto">
              <a:xfrm>
                <a:off x="2234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Line 170"/>
              <p:cNvSpPr>
                <a:spLocks noChangeShapeType="1"/>
              </p:cNvSpPr>
              <p:nvPr/>
            </p:nvSpPr>
            <p:spPr bwMode="auto">
              <a:xfrm>
                <a:off x="2265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Line 171"/>
              <p:cNvSpPr>
                <a:spLocks noChangeShapeType="1"/>
              </p:cNvSpPr>
              <p:nvPr/>
            </p:nvSpPr>
            <p:spPr bwMode="auto">
              <a:xfrm>
                <a:off x="2291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Line 172"/>
              <p:cNvSpPr>
                <a:spLocks noChangeShapeType="1"/>
              </p:cNvSpPr>
              <p:nvPr/>
            </p:nvSpPr>
            <p:spPr bwMode="auto">
              <a:xfrm>
                <a:off x="2317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Line 173"/>
              <p:cNvSpPr>
                <a:spLocks noChangeShapeType="1"/>
              </p:cNvSpPr>
              <p:nvPr/>
            </p:nvSpPr>
            <p:spPr bwMode="auto">
              <a:xfrm>
                <a:off x="2348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Line 174"/>
              <p:cNvSpPr>
                <a:spLocks noChangeShapeType="1"/>
              </p:cNvSpPr>
              <p:nvPr/>
            </p:nvSpPr>
            <p:spPr bwMode="auto">
              <a:xfrm>
                <a:off x="2374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Line 175"/>
              <p:cNvSpPr>
                <a:spLocks noChangeShapeType="1"/>
              </p:cNvSpPr>
              <p:nvPr/>
            </p:nvSpPr>
            <p:spPr bwMode="auto">
              <a:xfrm>
                <a:off x="2400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Line 176"/>
              <p:cNvSpPr>
                <a:spLocks noChangeShapeType="1"/>
              </p:cNvSpPr>
              <p:nvPr/>
            </p:nvSpPr>
            <p:spPr bwMode="auto">
              <a:xfrm>
                <a:off x="2426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Line 177"/>
              <p:cNvSpPr>
                <a:spLocks noChangeShapeType="1"/>
              </p:cNvSpPr>
              <p:nvPr/>
            </p:nvSpPr>
            <p:spPr bwMode="auto">
              <a:xfrm>
                <a:off x="2457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Line 178"/>
              <p:cNvSpPr>
                <a:spLocks noChangeShapeType="1"/>
              </p:cNvSpPr>
              <p:nvPr/>
            </p:nvSpPr>
            <p:spPr bwMode="auto">
              <a:xfrm>
                <a:off x="2483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Line 179"/>
              <p:cNvSpPr>
                <a:spLocks noChangeShapeType="1"/>
              </p:cNvSpPr>
              <p:nvPr/>
            </p:nvSpPr>
            <p:spPr bwMode="auto">
              <a:xfrm>
                <a:off x="2509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Line 180"/>
              <p:cNvSpPr>
                <a:spLocks noChangeShapeType="1"/>
              </p:cNvSpPr>
              <p:nvPr/>
            </p:nvSpPr>
            <p:spPr bwMode="auto">
              <a:xfrm>
                <a:off x="2535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Line 181"/>
              <p:cNvSpPr>
                <a:spLocks noChangeShapeType="1"/>
              </p:cNvSpPr>
              <p:nvPr/>
            </p:nvSpPr>
            <p:spPr bwMode="auto">
              <a:xfrm>
                <a:off x="2566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Line 182"/>
              <p:cNvSpPr>
                <a:spLocks noChangeShapeType="1"/>
              </p:cNvSpPr>
              <p:nvPr/>
            </p:nvSpPr>
            <p:spPr bwMode="auto">
              <a:xfrm>
                <a:off x="567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Line 183"/>
              <p:cNvSpPr>
                <a:spLocks noChangeShapeType="1"/>
              </p:cNvSpPr>
              <p:nvPr/>
            </p:nvSpPr>
            <p:spPr bwMode="auto">
              <a:xfrm>
                <a:off x="598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Line 184"/>
              <p:cNvSpPr>
                <a:spLocks noChangeShapeType="1"/>
              </p:cNvSpPr>
              <p:nvPr/>
            </p:nvSpPr>
            <p:spPr bwMode="auto">
              <a:xfrm>
                <a:off x="624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Line 185"/>
              <p:cNvSpPr>
                <a:spLocks noChangeShapeType="1"/>
              </p:cNvSpPr>
              <p:nvPr/>
            </p:nvSpPr>
            <p:spPr bwMode="auto">
              <a:xfrm>
                <a:off x="650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Line 186"/>
              <p:cNvSpPr>
                <a:spLocks noChangeShapeType="1"/>
              </p:cNvSpPr>
              <p:nvPr/>
            </p:nvSpPr>
            <p:spPr bwMode="auto">
              <a:xfrm>
                <a:off x="676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Line 187"/>
              <p:cNvSpPr>
                <a:spLocks noChangeShapeType="1"/>
              </p:cNvSpPr>
              <p:nvPr/>
            </p:nvSpPr>
            <p:spPr bwMode="auto">
              <a:xfrm>
                <a:off x="707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Line 188"/>
              <p:cNvSpPr>
                <a:spLocks noChangeShapeType="1"/>
              </p:cNvSpPr>
              <p:nvPr/>
            </p:nvSpPr>
            <p:spPr bwMode="auto">
              <a:xfrm>
                <a:off x="733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Line 189"/>
              <p:cNvSpPr>
                <a:spLocks noChangeShapeType="1"/>
              </p:cNvSpPr>
              <p:nvPr/>
            </p:nvSpPr>
            <p:spPr bwMode="auto">
              <a:xfrm>
                <a:off x="759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Line 190"/>
              <p:cNvSpPr>
                <a:spLocks noChangeShapeType="1"/>
              </p:cNvSpPr>
              <p:nvPr/>
            </p:nvSpPr>
            <p:spPr bwMode="auto">
              <a:xfrm>
                <a:off x="790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Line 191"/>
              <p:cNvSpPr>
                <a:spLocks noChangeShapeType="1"/>
              </p:cNvSpPr>
              <p:nvPr/>
            </p:nvSpPr>
            <p:spPr bwMode="auto">
              <a:xfrm>
                <a:off x="816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Line 192"/>
              <p:cNvSpPr>
                <a:spLocks noChangeShapeType="1"/>
              </p:cNvSpPr>
              <p:nvPr/>
            </p:nvSpPr>
            <p:spPr bwMode="auto">
              <a:xfrm>
                <a:off x="842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Line 193"/>
              <p:cNvSpPr>
                <a:spLocks noChangeShapeType="1"/>
              </p:cNvSpPr>
              <p:nvPr/>
            </p:nvSpPr>
            <p:spPr bwMode="auto">
              <a:xfrm>
                <a:off x="868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Line 194"/>
              <p:cNvSpPr>
                <a:spLocks noChangeShapeType="1"/>
              </p:cNvSpPr>
              <p:nvPr/>
            </p:nvSpPr>
            <p:spPr bwMode="auto">
              <a:xfrm>
                <a:off x="899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Line 195"/>
              <p:cNvSpPr>
                <a:spLocks noChangeShapeType="1"/>
              </p:cNvSpPr>
              <p:nvPr/>
            </p:nvSpPr>
            <p:spPr bwMode="auto">
              <a:xfrm>
                <a:off x="925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Line 196"/>
              <p:cNvSpPr>
                <a:spLocks noChangeShapeType="1"/>
              </p:cNvSpPr>
              <p:nvPr/>
            </p:nvSpPr>
            <p:spPr bwMode="auto">
              <a:xfrm>
                <a:off x="951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Line 197"/>
              <p:cNvSpPr>
                <a:spLocks noChangeShapeType="1"/>
              </p:cNvSpPr>
              <p:nvPr/>
            </p:nvSpPr>
            <p:spPr bwMode="auto">
              <a:xfrm>
                <a:off x="977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Line 198"/>
              <p:cNvSpPr>
                <a:spLocks noChangeShapeType="1"/>
              </p:cNvSpPr>
              <p:nvPr/>
            </p:nvSpPr>
            <p:spPr bwMode="auto">
              <a:xfrm>
                <a:off x="1008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Line 199"/>
              <p:cNvSpPr>
                <a:spLocks noChangeShapeType="1"/>
              </p:cNvSpPr>
              <p:nvPr/>
            </p:nvSpPr>
            <p:spPr bwMode="auto">
              <a:xfrm>
                <a:off x="1034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Line 200"/>
              <p:cNvSpPr>
                <a:spLocks noChangeShapeType="1"/>
              </p:cNvSpPr>
              <p:nvPr/>
            </p:nvSpPr>
            <p:spPr bwMode="auto">
              <a:xfrm>
                <a:off x="1060" y="2338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Line 201"/>
              <p:cNvSpPr>
                <a:spLocks noChangeShapeType="1"/>
              </p:cNvSpPr>
              <p:nvPr/>
            </p:nvSpPr>
            <p:spPr bwMode="auto">
              <a:xfrm>
                <a:off x="1087" y="2338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Line 202"/>
              <p:cNvSpPr>
                <a:spLocks noChangeShapeType="1"/>
              </p:cNvSpPr>
              <p:nvPr/>
            </p:nvSpPr>
            <p:spPr bwMode="auto">
              <a:xfrm>
                <a:off x="1117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Line 203"/>
              <p:cNvSpPr>
                <a:spLocks noChangeShapeType="1"/>
              </p:cNvSpPr>
              <p:nvPr/>
            </p:nvSpPr>
            <p:spPr bwMode="auto">
              <a:xfrm>
                <a:off x="1143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Line 204"/>
              <p:cNvSpPr>
                <a:spLocks noChangeShapeType="1"/>
              </p:cNvSpPr>
              <p:nvPr/>
            </p:nvSpPr>
            <p:spPr bwMode="auto">
              <a:xfrm>
                <a:off x="1169" y="2338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288" y="1093"/>
              <a:ext cx="2492" cy="2990"/>
              <a:chOff x="288" y="1093"/>
              <a:chExt cx="2492" cy="2990"/>
            </a:xfrm>
          </p:grpSpPr>
          <p:sp>
            <p:nvSpPr>
              <p:cNvPr id="677" name="Line 206"/>
              <p:cNvSpPr>
                <a:spLocks noChangeShapeType="1"/>
              </p:cNvSpPr>
              <p:nvPr/>
            </p:nvSpPr>
            <p:spPr bwMode="auto">
              <a:xfrm>
                <a:off x="1196" y="2338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Line 207"/>
              <p:cNvSpPr>
                <a:spLocks noChangeShapeType="1"/>
              </p:cNvSpPr>
              <p:nvPr/>
            </p:nvSpPr>
            <p:spPr bwMode="auto">
              <a:xfrm>
                <a:off x="1226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Line 208"/>
              <p:cNvSpPr>
                <a:spLocks noChangeShapeType="1"/>
              </p:cNvSpPr>
              <p:nvPr/>
            </p:nvSpPr>
            <p:spPr bwMode="auto">
              <a:xfrm>
                <a:off x="1252" y="2338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Line 209"/>
              <p:cNvSpPr>
                <a:spLocks noChangeShapeType="1"/>
              </p:cNvSpPr>
              <p:nvPr/>
            </p:nvSpPr>
            <p:spPr bwMode="auto">
              <a:xfrm>
                <a:off x="1279" y="2338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Line 210"/>
              <p:cNvSpPr>
                <a:spLocks noChangeShapeType="1"/>
              </p:cNvSpPr>
              <p:nvPr/>
            </p:nvSpPr>
            <p:spPr bwMode="auto">
              <a:xfrm>
                <a:off x="1309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Line 211"/>
              <p:cNvSpPr>
                <a:spLocks noChangeShapeType="1"/>
              </p:cNvSpPr>
              <p:nvPr/>
            </p:nvSpPr>
            <p:spPr bwMode="auto">
              <a:xfrm>
                <a:off x="1335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Line 212"/>
              <p:cNvSpPr>
                <a:spLocks noChangeShapeType="1"/>
              </p:cNvSpPr>
              <p:nvPr/>
            </p:nvSpPr>
            <p:spPr bwMode="auto">
              <a:xfrm flipV="1">
                <a:off x="1361" y="2331"/>
                <a:ext cx="27" cy="7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Line 213"/>
              <p:cNvSpPr>
                <a:spLocks noChangeShapeType="1"/>
              </p:cNvSpPr>
              <p:nvPr/>
            </p:nvSpPr>
            <p:spPr bwMode="auto">
              <a:xfrm flipV="1">
                <a:off x="1388" y="2321"/>
                <a:ext cx="30" cy="1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Line 214"/>
              <p:cNvSpPr>
                <a:spLocks noChangeShapeType="1"/>
              </p:cNvSpPr>
              <p:nvPr/>
            </p:nvSpPr>
            <p:spPr bwMode="auto">
              <a:xfrm flipV="1">
                <a:off x="1418" y="2294"/>
                <a:ext cx="26" cy="27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Line 215"/>
              <p:cNvSpPr>
                <a:spLocks noChangeShapeType="1"/>
              </p:cNvSpPr>
              <p:nvPr/>
            </p:nvSpPr>
            <p:spPr bwMode="auto">
              <a:xfrm flipV="1">
                <a:off x="1444" y="2234"/>
                <a:ext cx="27" cy="6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Line 216"/>
              <p:cNvSpPr>
                <a:spLocks noChangeShapeType="1"/>
              </p:cNvSpPr>
              <p:nvPr/>
            </p:nvSpPr>
            <p:spPr bwMode="auto">
              <a:xfrm flipV="1">
                <a:off x="1471" y="2140"/>
                <a:ext cx="26" cy="94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Line 217"/>
              <p:cNvSpPr>
                <a:spLocks noChangeShapeType="1"/>
              </p:cNvSpPr>
              <p:nvPr/>
            </p:nvSpPr>
            <p:spPr bwMode="auto">
              <a:xfrm flipV="1">
                <a:off x="1497" y="1999"/>
                <a:ext cx="30" cy="141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Line 218"/>
              <p:cNvSpPr>
                <a:spLocks noChangeShapeType="1"/>
              </p:cNvSpPr>
              <p:nvPr/>
            </p:nvSpPr>
            <p:spPr bwMode="auto">
              <a:xfrm flipV="1">
                <a:off x="1527" y="1925"/>
                <a:ext cx="26" cy="74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Line 219"/>
              <p:cNvSpPr>
                <a:spLocks noChangeShapeType="1"/>
              </p:cNvSpPr>
              <p:nvPr/>
            </p:nvSpPr>
            <p:spPr bwMode="auto">
              <a:xfrm flipV="1">
                <a:off x="1553" y="1848"/>
                <a:ext cx="27" cy="77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Line 220"/>
              <p:cNvSpPr>
                <a:spLocks noChangeShapeType="1"/>
              </p:cNvSpPr>
              <p:nvPr/>
            </p:nvSpPr>
            <p:spPr bwMode="auto">
              <a:xfrm flipV="1">
                <a:off x="1580" y="1744"/>
                <a:ext cx="26" cy="104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Line 221"/>
              <p:cNvSpPr>
                <a:spLocks noChangeShapeType="1"/>
              </p:cNvSpPr>
              <p:nvPr/>
            </p:nvSpPr>
            <p:spPr bwMode="auto">
              <a:xfrm>
                <a:off x="1606" y="1744"/>
                <a:ext cx="30" cy="5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Line 222"/>
              <p:cNvSpPr>
                <a:spLocks noChangeShapeType="1"/>
              </p:cNvSpPr>
              <p:nvPr/>
            </p:nvSpPr>
            <p:spPr bwMode="auto">
              <a:xfrm>
                <a:off x="1636" y="1794"/>
                <a:ext cx="27" cy="57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Line 223"/>
              <p:cNvSpPr>
                <a:spLocks noChangeShapeType="1"/>
              </p:cNvSpPr>
              <p:nvPr/>
            </p:nvSpPr>
            <p:spPr bwMode="auto">
              <a:xfrm>
                <a:off x="1663" y="1851"/>
                <a:ext cx="26" cy="24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Line 224"/>
              <p:cNvSpPr>
                <a:spLocks noChangeShapeType="1"/>
              </p:cNvSpPr>
              <p:nvPr/>
            </p:nvSpPr>
            <p:spPr bwMode="auto">
              <a:xfrm>
                <a:off x="1689" y="1875"/>
                <a:ext cx="26" cy="91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Line 225"/>
              <p:cNvSpPr>
                <a:spLocks noChangeShapeType="1"/>
              </p:cNvSpPr>
              <p:nvPr/>
            </p:nvSpPr>
            <p:spPr bwMode="auto">
              <a:xfrm>
                <a:off x="1715" y="1966"/>
                <a:ext cx="30" cy="67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Line 226"/>
              <p:cNvSpPr>
                <a:spLocks noChangeShapeType="1"/>
              </p:cNvSpPr>
              <p:nvPr/>
            </p:nvSpPr>
            <p:spPr bwMode="auto">
              <a:xfrm>
                <a:off x="1745" y="2033"/>
                <a:ext cx="27" cy="3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Line 227"/>
              <p:cNvSpPr>
                <a:spLocks noChangeShapeType="1"/>
              </p:cNvSpPr>
              <p:nvPr/>
            </p:nvSpPr>
            <p:spPr bwMode="auto">
              <a:xfrm>
                <a:off x="1772" y="2063"/>
                <a:ext cx="26" cy="87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Line 228"/>
              <p:cNvSpPr>
                <a:spLocks noChangeShapeType="1"/>
              </p:cNvSpPr>
              <p:nvPr/>
            </p:nvSpPr>
            <p:spPr bwMode="auto">
              <a:xfrm>
                <a:off x="1798" y="2150"/>
                <a:ext cx="30" cy="67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Line 229"/>
              <p:cNvSpPr>
                <a:spLocks noChangeShapeType="1"/>
              </p:cNvSpPr>
              <p:nvPr/>
            </p:nvSpPr>
            <p:spPr bwMode="auto">
              <a:xfrm>
                <a:off x="1828" y="2217"/>
                <a:ext cx="27" cy="31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Line 230"/>
              <p:cNvSpPr>
                <a:spLocks noChangeShapeType="1"/>
              </p:cNvSpPr>
              <p:nvPr/>
            </p:nvSpPr>
            <p:spPr bwMode="auto">
              <a:xfrm>
                <a:off x="1855" y="2248"/>
                <a:ext cx="26" cy="2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Line 231"/>
              <p:cNvSpPr>
                <a:spLocks noChangeShapeType="1"/>
              </p:cNvSpPr>
              <p:nvPr/>
            </p:nvSpPr>
            <p:spPr bwMode="auto">
              <a:xfrm>
                <a:off x="1881" y="2268"/>
                <a:ext cx="26" cy="2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Line 232"/>
              <p:cNvSpPr>
                <a:spLocks noChangeShapeType="1"/>
              </p:cNvSpPr>
              <p:nvPr/>
            </p:nvSpPr>
            <p:spPr bwMode="auto">
              <a:xfrm>
                <a:off x="1907" y="2288"/>
                <a:ext cx="30" cy="13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Line 233"/>
              <p:cNvSpPr>
                <a:spLocks noChangeShapeType="1"/>
              </p:cNvSpPr>
              <p:nvPr/>
            </p:nvSpPr>
            <p:spPr bwMode="auto">
              <a:xfrm>
                <a:off x="1937" y="2301"/>
                <a:ext cx="27" cy="1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Line 234"/>
              <p:cNvSpPr>
                <a:spLocks noChangeShapeType="1"/>
              </p:cNvSpPr>
              <p:nvPr/>
            </p:nvSpPr>
            <p:spPr bwMode="auto">
              <a:xfrm>
                <a:off x="1964" y="2311"/>
                <a:ext cx="26" cy="7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Line 235"/>
              <p:cNvSpPr>
                <a:spLocks noChangeShapeType="1"/>
              </p:cNvSpPr>
              <p:nvPr/>
            </p:nvSpPr>
            <p:spPr bwMode="auto">
              <a:xfrm>
                <a:off x="1990" y="2318"/>
                <a:ext cx="26" cy="1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Line 236"/>
              <p:cNvSpPr>
                <a:spLocks noChangeShapeType="1"/>
              </p:cNvSpPr>
              <p:nvPr/>
            </p:nvSpPr>
            <p:spPr bwMode="auto">
              <a:xfrm>
                <a:off x="2016" y="232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Line 237"/>
              <p:cNvSpPr>
                <a:spLocks noChangeShapeType="1"/>
              </p:cNvSpPr>
              <p:nvPr/>
            </p:nvSpPr>
            <p:spPr bwMode="auto">
              <a:xfrm>
                <a:off x="2047" y="2328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Line 238"/>
              <p:cNvSpPr>
                <a:spLocks noChangeShapeType="1"/>
              </p:cNvSpPr>
              <p:nvPr/>
            </p:nvSpPr>
            <p:spPr bwMode="auto">
              <a:xfrm>
                <a:off x="2073" y="2331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Line 239"/>
              <p:cNvSpPr>
                <a:spLocks noChangeShapeType="1"/>
              </p:cNvSpPr>
              <p:nvPr/>
            </p:nvSpPr>
            <p:spPr bwMode="auto">
              <a:xfrm>
                <a:off x="2099" y="2331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Line 240"/>
              <p:cNvSpPr>
                <a:spLocks noChangeShapeType="1"/>
              </p:cNvSpPr>
              <p:nvPr/>
            </p:nvSpPr>
            <p:spPr bwMode="auto">
              <a:xfrm>
                <a:off x="2125" y="233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Line 241"/>
              <p:cNvSpPr>
                <a:spLocks noChangeShapeType="1"/>
              </p:cNvSpPr>
              <p:nvPr/>
            </p:nvSpPr>
            <p:spPr bwMode="auto">
              <a:xfrm>
                <a:off x="2156" y="233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Line 242"/>
              <p:cNvSpPr>
                <a:spLocks noChangeShapeType="1"/>
              </p:cNvSpPr>
              <p:nvPr/>
            </p:nvSpPr>
            <p:spPr bwMode="auto">
              <a:xfrm>
                <a:off x="2182" y="233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Line 243"/>
              <p:cNvSpPr>
                <a:spLocks noChangeShapeType="1"/>
              </p:cNvSpPr>
              <p:nvPr/>
            </p:nvSpPr>
            <p:spPr bwMode="auto">
              <a:xfrm>
                <a:off x="2208" y="233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Line 244"/>
              <p:cNvSpPr>
                <a:spLocks noChangeShapeType="1"/>
              </p:cNvSpPr>
              <p:nvPr/>
            </p:nvSpPr>
            <p:spPr bwMode="auto">
              <a:xfrm>
                <a:off x="2234" y="233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Line 245"/>
              <p:cNvSpPr>
                <a:spLocks noChangeShapeType="1"/>
              </p:cNvSpPr>
              <p:nvPr/>
            </p:nvSpPr>
            <p:spPr bwMode="auto">
              <a:xfrm>
                <a:off x="2265" y="2335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Line 246"/>
              <p:cNvSpPr>
                <a:spLocks noChangeShapeType="1"/>
              </p:cNvSpPr>
              <p:nvPr/>
            </p:nvSpPr>
            <p:spPr bwMode="auto">
              <a:xfrm>
                <a:off x="2291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Line 247"/>
              <p:cNvSpPr>
                <a:spLocks noChangeShapeType="1"/>
              </p:cNvSpPr>
              <p:nvPr/>
            </p:nvSpPr>
            <p:spPr bwMode="auto">
              <a:xfrm>
                <a:off x="2317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Line 248"/>
              <p:cNvSpPr>
                <a:spLocks noChangeShapeType="1"/>
              </p:cNvSpPr>
              <p:nvPr/>
            </p:nvSpPr>
            <p:spPr bwMode="auto">
              <a:xfrm>
                <a:off x="2348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Line 249"/>
              <p:cNvSpPr>
                <a:spLocks noChangeShapeType="1"/>
              </p:cNvSpPr>
              <p:nvPr/>
            </p:nvSpPr>
            <p:spPr bwMode="auto">
              <a:xfrm>
                <a:off x="2374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Line 250"/>
              <p:cNvSpPr>
                <a:spLocks noChangeShapeType="1"/>
              </p:cNvSpPr>
              <p:nvPr/>
            </p:nvSpPr>
            <p:spPr bwMode="auto">
              <a:xfrm>
                <a:off x="2400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Line 251"/>
              <p:cNvSpPr>
                <a:spLocks noChangeShapeType="1"/>
              </p:cNvSpPr>
              <p:nvPr/>
            </p:nvSpPr>
            <p:spPr bwMode="auto">
              <a:xfrm>
                <a:off x="2426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Line 252"/>
              <p:cNvSpPr>
                <a:spLocks noChangeShapeType="1"/>
              </p:cNvSpPr>
              <p:nvPr/>
            </p:nvSpPr>
            <p:spPr bwMode="auto">
              <a:xfrm>
                <a:off x="2457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Line 253"/>
              <p:cNvSpPr>
                <a:spLocks noChangeShapeType="1"/>
              </p:cNvSpPr>
              <p:nvPr/>
            </p:nvSpPr>
            <p:spPr bwMode="auto">
              <a:xfrm>
                <a:off x="2483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Line 254"/>
              <p:cNvSpPr>
                <a:spLocks noChangeShapeType="1"/>
              </p:cNvSpPr>
              <p:nvPr/>
            </p:nvSpPr>
            <p:spPr bwMode="auto">
              <a:xfrm>
                <a:off x="2509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Line 255"/>
              <p:cNvSpPr>
                <a:spLocks noChangeShapeType="1"/>
              </p:cNvSpPr>
              <p:nvPr/>
            </p:nvSpPr>
            <p:spPr bwMode="auto">
              <a:xfrm>
                <a:off x="2535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Line 256"/>
              <p:cNvSpPr>
                <a:spLocks noChangeShapeType="1"/>
              </p:cNvSpPr>
              <p:nvPr/>
            </p:nvSpPr>
            <p:spPr bwMode="auto">
              <a:xfrm>
                <a:off x="2566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Line 257"/>
              <p:cNvSpPr>
                <a:spLocks noChangeShapeType="1"/>
              </p:cNvSpPr>
              <p:nvPr/>
            </p:nvSpPr>
            <p:spPr bwMode="auto">
              <a:xfrm>
                <a:off x="567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Line 258"/>
              <p:cNvSpPr>
                <a:spLocks noChangeShapeType="1"/>
              </p:cNvSpPr>
              <p:nvPr/>
            </p:nvSpPr>
            <p:spPr bwMode="auto">
              <a:xfrm>
                <a:off x="598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Line 259"/>
              <p:cNvSpPr>
                <a:spLocks noChangeShapeType="1"/>
              </p:cNvSpPr>
              <p:nvPr/>
            </p:nvSpPr>
            <p:spPr bwMode="auto">
              <a:xfrm>
                <a:off x="624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Line 260"/>
              <p:cNvSpPr>
                <a:spLocks noChangeShapeType="1"/>
              </p:cNvSpPr>
              <p:nvPr/>
            </p:nvSpPr>
            <p:spPr bwMode="auto">
              <a:xfrm>
                <a:off x="650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Line 261"/>
              <p:cNvSpPr>
                <a:spLocks noChangeShapeType="1"/>
              </p:cNvSpPr>
              <p:nvPr/>
            </p:nvSpPr>
            <p:spPr bwMode="auto">
              <a:xfrm>
                <a:off x="676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Line 262"/>
              <p:cNvSpPr>
                <a:spLocks noChangeShapeType="1"/>
              </p:cNvSpPr>
              <p:nvPr/>
            </p:nvSpPr>
            <p:spPr bwMode="auto">
              <a:xfrm>
                <a:off x="707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Line 263"/>
              <p:cNvSpPr>
                <a:spLocks noChangeShapeType="1"/>
              </p:cNvSpPr>
              <p:nvPr/>
            </p:nvSpPr>
            <p:spPr bwMode="auto">
              <a:xfrm>
                <a:off x="733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Line 264"/>
              <p:cNvSpPr>
                <a:spLocks noChangeShapeType="1"/>
              </p:cNvSpPr>
              <p:nvPr/>
            </p:nvSpPr>
            <p:spPr bwMode="auto">
              <a:xfrm>
                <a:off x="759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Line 265"/>
              <p:cNvSpPr>
                <a:spLocks noChangeShapeType="1"/>
              </p:cNvSpPr>
              <p:nvPr/>
            </p:nvSpPr>
            <p:spPr bwMode="auto">
              <a:xfrm>
                <a:off x="790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Line 266"/>
              <p:cNvSpPr>
                <a:spLocks noChangeShapeType="1"/>
              </p:cNvSpPr>
              <p:nvPr/>
            </p:nvSpPr>
            <p:spPr bwMode="auto">
              <a:xfrm>
                <a:off x="816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Line 267"/>
              <p:cNvSpPr>
                <a:spLocks noChangeShapeType="1"/>
              </p:cNvSpPr>
              <p:nvPr/>
            </p:nvSpPr>
            <p:spPr bwMode="auto">
              <a:xfrm>
                <a:off x="842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Line 268"/>
              <p:cNvSpPr>
                <a:spLocks noChangeShapeType="1"/>
              </p:cNvSpPr>
              <p:nvPr/>
            </p:nvSpPr>
            <p:spPr bwMode="auto">
              <a:xfrm>
                <a:off x="868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Line 269"/>
              <p:cNvSpPr>
                <a:spLocks noChangeShapeType="1"/>
              </p:cNvSpPr>
              <p:nvPr/>
            </p:nvSpPr>
            <p:spPr bwMode="auto">
              <a:xfrm>
                <a:off x="899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Line 270"/>
              <p:cNvSpPr>
                <a:spLocks noChangeShapeType="1"/>
              </p:cNvSpPr>
              <p:nvPr/>
            </p:nvSpPr>
            <p:spPr bwMode="auto">
              <a:xfrm>
                <a:off x="925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Line 271"/>
              <p:cNvSpPr>
                <a:spLocks noChangeShapeType="1"/>
              </p:cNvSpPr>
              <p:nvPr/>
            </p:nvSpPr>
            <p:spPr bwMode="auto">
              <a:xfrm>
                <a:off x="951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Line 272"/>
              <p:cNvSpPr>
                <a:spLocks noChangeShapeType="1"/>
              </p:cNvSpPr>
              <p:nvPr/>
            </p:nvSpPr>
            <p:spPr bwMode="auto">
              <a:xfrm>
                <a:off x="977" y="2338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Line 273"/>
              <p:cNvSpPr>
                <a:spLocks noChangeShapeType="1"/>
              </p:cNvSpPr>
              <p:nvPr/>
            </p:nvSpPr>
            <p:spPr bwMode="auto">
              <a:xfrm>
                <a:off x="1008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Line 274"/>
              <p:cNvSpPr>
                <a:spLocks noChangeShapeType="1"/>
              </p:cNvSpPr>
              <p:nvPr/>
            </p:nvSpPr>
            <p:spPr bwMode="auto">
              <a:xfrm>
                <a:off x="1034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Line 275"/>
              <p:cNvSpPr>
                <a:spLocks noChangeShapeType="1"/>
              </p:cNvSpPr>
              <p:nvPr/>
            </p:nvSpPr>
            <p:spPr bwMode="auto">
              <a:xfrm>
                <a:off x="1060" y="2338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Line 276"/>
              <p:cNvSpPr>
                <a:spLocks noChangeShapeType="1"/>
              </p:cNvSpPr>
              <p:nvPr/>
            </p:nvSpPr>
            <p:spPr bwMode="auto">
              <a:xfrm>
                <a:off x="1087" y="2338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Line 277"/>
              <p:cNvSpPr>
                <a:spLocks noChangeShapeType="1"/>
              </p:cNvSpPr>
              <p:nvPr/>
            </p:nvSpPr>
            <p:spPr bwMode="auto">
              <a:xfrm>
                <a:off x="1117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Line 278"/>
              <p:cNvSpPr>
                <a:spLocks noChangeShapeType="1"/>
              </p:cNvSpPr>
              <p:nvPr/>
            </p:nvSpPr>
            <p:spPr bwMode="auto">
              <a:xfrm>
                <a:off x="1143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Line 279"/>
              <p:cNvSpPr>
                <a:spLocks noChangeShapeType="1"/>
              </p:cNvSpPr>
              <p:nvPr/>
            </p:nvSpPr>
            <p:spPr bwMode="auto">
              <a:xfrm>
                <a:off x="1169" y="2338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Line 280"/>
              <p:cNvSpPr>
                <a:spLocks noChangeShapeType="1"/>
              </p:cNvSpPr>
              <p:nvPr/>
            </p:nvSpPr>
            <p:spPr bwMode="auto">
              <a:xfrm>
                <a:off x="1196" y="2338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Line 281"/>
              <p:cNvSpPr>
                <a:spLocks noChangeShapeType="1"/>
              </p:cNvSpPr>
              <p:nvPr/>
            </p:nvSpPr>
            <p:spPr bwMode="auto">
              <a:xfrm>
                <a:off x="1226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Line 282"/>
              <p:cNvSpPr>
                <a:spLocks noChangeShapeType="1"/>
              </p:cNvSpPr>
              <p:nvPr/>
            </p:nvSpPr>
            <p:spPr bwMode="auto">
              <a:xfrm>
                <a:off x="1252" y="2338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Line 283"/>
              <p:cNvSpPr>
                <a:spLocks noChangeShapeType="1"/>
              </p:cNvSpPr>
              <p:nvPr/>
            </p:nvSpPr>
            <p:spPr bwMode="auto">
              <a:xfrm>
                <a:off x="1279" y="2338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Line 284"/>
              <p:cNvSpPr>
                <a:spLocks noChangeShapeType="1"/>
              </p:cNvSpPr>
              <p:nvPr/>
            </p:nvSpPr>
            <p:spPr bwMode="auto">
              <a:xfrm>
                <a:off x="1309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Line 285"/>
              <p:cNvSpPr>
                <a:spLocks noChangeShapeType="1"/>
              </p:cNvSpPr>
              <p:nvPr/>
            </p:nvSpPr>
            <p:spPr bwMode="auto">
              <a:xfrm flipV="1">
                <a:off x="1335" y="2335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Line 286"/>
              <p:cNvSpPr>
                <a:spLocks noChangeShapeType="1"/>
              </p:cNvSpPr>
              <p:nvPr/>
            </p:nvSpPr>
            <p:spPr bwMode="auto">
              <a:xfrm flipV="1">
                <a:off x="1361" y="2328"/>
                <a:ext cx="27" cy="7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Line 287"/>
              <p:cNvSpPr>
                <a:spLocks noChangeShapeType="1"/>
              </p:cNvSpPr>
              <p:nvPr/>
            </p:nvSpPr>
            <p:spPr bwMode="auto">
              <a:xfrm flipV="1">
                <a:off x="1388" y="2308"/>
                <a:ext cx="30" cy="2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Line 288"/>
              <p:cNvSpPr>
                <a:spLocks noChangeShapeType="1"/>
              </p:cNvSpPr>
              <p:nvPr/>
            </p:nvSpPr>
            <p:spPr bwMode="auto">
              <a:xfrm flipV="1">
                <a:off x="1418" y="2264"/>
                <a:ext cx="26" cy="44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Line 289"/>
              <p:cNvSpPr>
                <a:spLocks noChangeShapeType="1"/>
              </p:cNvSpPr>
              <p:nvPr/>
            </p:nvSpPr>
            <p:spPr bwMode="auto">
              <a:xfrm flipV="1">
                <a:off x="1444" y="2164"/>
                <a:ext cx="27" cy="10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Line 290"/>
              <p:cNvSpPr>
                <a:spLocks noChangeShapeType="1"/>
              </p:cNvSpPr>
              <p:nvPr/>
            </p:nvSpPr>
            <p:spPr bwMode="auto">
              <a:xfrm flipV="1">
                <a:off x="1471" y="2009"/>
                <a:ext cx="26" cy="155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Line 291"/>
              <p:cNvSpPr>
                <a:spLocks noChangeShapeType="1"/>
              </p:cNvSpPr>
              <p:nvPr/>
            </p:nvSpPr>
            <p:spPr bwMode="auto">
              <a:xfrm flipV="1">
                <a:off x="1497" y="1761"/>
                <a:ext cx="30" cy="248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Line 292"/>
              <p:cNvSpPr>
                <a:spLocks noChangeShapeType="1"/>
              </p:cNvSpPr>
              <p:nvPr/>
            </p:nvSpPr>
            <p:spPr bwMode="auto">
              <a:xfrm flipV="1">
                <a:off x="1527" y="1640"/>
                <a:ext cx="26" cy="121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Line 293"/>
              <p:cNvSpPr>
                <a:spLocks noChangeShapeType="1"/>
              </p:cNvSpPr>
              <p:nvPr/>
            </p:nvSpPr>
            <p:spPr bwMode="auto">
              <a:xfrm flipV="1">
                <a:off x="1553" y="1506"/>
                <a:ext cx="27" cy="134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Line 294"/>
              <p:cNvSpPr>
                <a:spLocks noChangeShapeType="1"/>
              </p:cNvSpPr>
              <p:nvPr/>
            </p:nvSpPr>
            <p:spPr bwMode="auto">
              <a:xfrm flipV="1">
                <a:off x="1580" y="1325"/>
                <a:ext cx="26" cy="181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Line 295"/>
              <p:cNvSpPr>
                <a:spLocks noChangeShapeType="1"/>
              </p:cNvSpPr>
              <p:nvPr/>
            </p:nvSpPr>
            <p:spPr bwMode="auto">
              <a:xfrm>
                <a:off x="1606" y="1325"/>
                <a:ext cx="30" cy="67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Line 296"/>
              <p:cNvSpPr>
                <a:spLocks noChangeShapeType="1"/>
              </p:cNvSpPr>
              <p:nvPr/>
            </p:nvSpPr>
            <p:spPr bwMode="auto">
              <a:xfrm>
                <a:off x="1636" y="1392"/>
                <a:ext cx="27" cy="10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Line 297"/>
              <p:cNvSpPr>
                <a:spLocks noChangeShapeType="1"/>
              </p:cNvSpPr>
              <p:nvPr/>
            </p:nvSpPr>
            <p:spPr bwMode="auto">
              <a:xfrm>
                <a:off x="1663" y="1492"/>
                <a:ext cx="26" cy="2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Line 298"/>
              <p:cNvSpPr>
                <a:spLocks noChangeShapeType="1"/>
              </p:cNvSpPr>
              <p:nvPr/>
            </p:nvSpPr>
            <p:spPr bwMode="auto">
              <a:xfrm>
                <a:off x="1689" y="1512"/>
                <a:ext cx="26" cy="168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Line 299"/>
              <p:cNvSpPr>
                <a:spLocks noChangeShapeType="1"/>
              </p:cNvSpPr>
              <p:nvPr/>
            </p:nvSpPr>
            <p:spPr bwMode="auto">
              <a:xfrm>
                <a:off x="1715" y="1680"/>
                <a:ext cx="30" cy="131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Line 300"/>
              <p:cNvSpPr>
                <a:spLocks noChangeShapeType="1"/>
              </p:cNvSpPr>
              <p:nvPr/>
            </p:nvSpPr>
            <p:spPr bwMode="auto">
              <a:xfrm>
                <a:off x="1745" y="1811"/>
                <a:ext cx="27" cy="51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Line 301"/>
              <p:cNvSpPr>
                <a:spLocks noChangeShapeType="1"/>
              </p:cNvSpPr>
              <p:nvPr/>
            </p:nvSpPr>
            <p:spPr bwMode="auto">
              <a:xfrm>
                <a:off x="1772" y="1862"/>
                <a:ext cx="26" cy="157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Line 302"/>
              <p:cNvSpPr>
                <a:spLocks noChangeShapeType="1"/>
              </p:cNvSpPr>
              <p:nvPr/>
            </p:nvSpPr>
            <p:spPr bwMode="auto">
              <a:xfrm>
                <a:off x="1798" y="2019"/>
                <a:ext cx="30" cy="114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Line 303"/>
              <p:cNvSpPr>
                <a:spLocks noChangeShapeType="1"/>
              </p:cNvSpPr>
              <p:nvPr/>
            </p:nvSpPr>
            <p:spPr bwMode="auto">
              <a:xfrm>
                <a:off x="1828" y="2133"/>
                <a:ext cx="27" cy="51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Line 304"/>
              <p:cNvSpPr>
                <a:spLocks noChangeShapeType="1"/>
              </p:cNvSpPr>
              <p:nvPr/>
            </p:nvSpPr>
            <p:spPr bwMode="auto">
              <a:xfrm>
                <a:off x="1855" y="2184"/>
                <a:ext cx="26" cy="33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Line 305"/>
              <p:cNvSpPr>
                <a:spLocks noChangeShapeType="1"/>
              </p:cNvSpPr>
              <p:nvPr/>
            </p:nvSpPr>
            <p:spPr bwMode="auto">
              <a:xfrm>
                <a:off x="1881" y="2217"/>
                <a:ext cx="26" cy="34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Line 306"/>
              <p:cNvSpPr>
                <a:spLocks noChangeShapeType="1"/>
              </p:cNvSpPr>
              <p:nvPr/>
            </p:nvSpPr>
            <p:spPr bwMode="auto">
              <a:xfrm>
                <a:off x="1907" y="2251"/>
                <a:ext cx="30" cy="23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Line 307"/>
              <p:cNvSpPr>
                <a:spLocks noChangeShapeType="1"/>
              </p:cNvSpPr>
              <p:nvPr/>
            </p:nvSpPr>
            <p:spPr bwMode="auto">
              <a:xfrm>
                <a:off x="1937" y="2274"/>
                <a:ext cx="27" cy="14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Line 308"/>
              <p:cNvSpPr>
                <a:spLocks noChangeShapeType="1"/>
              </p:cNvSpPr>
              <p:nvPr/>
            </p:nvSpPr>
            <p:spPr bwMode="auto">
              <a:xfrm>
                <a:off x="1964" y="2288"/>
                <a:ext cx="26" cy="17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Line 309"/>
              <p:cNvSpPr>
                <a:spLocks noChangeShapeType="1"/>
              </p:cNvSpPr>
              <p:nvPr/>
            </p:nvSpPr>
            <p:spPr bwMode="auto">
              <a:xfrm>
                <a:off x="1990" y="2305"/>
                <a:ext cx="26" cy="13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Line 310"/>
              <p:cNvSpPr>
                <a:spLocks noChangeShapeType="1"/>
              </p:cNvSpPr>
              <p:nvPr/>
            </p:nvSpPr>
            <p:spPr bwMode="auto">
              <a:xfrm>
                <a:off x="2016" y="2318"/>
                <a:ext cx="31" cy="3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Line 311"/>
              <p:cNvSpPr>
                <a:spLocks noChangeShapeType="1"/>
              </p:cNvSpPr>
              <p:nvPr/>
            </p:nvSpPr>
            <p:spPr bwMode="auto">
              <a:xfrm>
                <a:off x="2047" y="2321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Line 312"/>
              <p:cNvSpPr>
                <a:spLocks noChangeShapeType="1"/>
              </p:cNvSpPr>
              <p:nvPr/>
            </p:nvSpPr>
            <p:spPr bwMode="auto">
              <a:xfrm>
                <a:off x="2073" y="2325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Line 313"/>
              <p:cNvSpPr>
                <a:spLocks noChangeShapeType="1"/>
              </p:cNvSpPr>
              <p:nvPr/>
            </p:nvSpPr>
            <p:spPr bwMode="auto">
              <a:xfrm>
                <a:off x="2099" y="2328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Line 314"/>
              <p:cNvSpPr>
                <a:spLocks noChangeShapeType="1"/>
              </p:cNvSpPr>
              <p:nvPr/>
            </p:nvSpPr>
            <p:spPr bwMode="auto">
              <a:xfrm>
                <a:off x="2125" y="2331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Line 315"/>
              <p:cNvSpPr>
                <a:spLocks noChangeShapeType="1"/>
              </p:cNvSpPr>
              <p:nvPr/>
            </p:nvSpPr>
            <p:spPr bwMode="auto">
              <a:xfrm>
                <a:off x="2156" y="2331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Line 316"/>
              <p:cNvSpPr>
                <a:spLocks noChangeShapeType="1"/>
              </p:cNvSpPr>
              <p:nvPr/>
            </p:nvSpPr>
            <p:spPr bwMode="auto">
              <a:xfrm>
                <a:off x="2182" y="2331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Line 317"/>
              <p:cNvSpPr>
                <a:spLocks noChangeShapeType="1"/>
              </p:cNvSpPr>
              <p:nvPr/>
            </p:nvSpPr>
            <p:spPr bwMode="auto">
              <a:xfrm>
                <a:off x="2208" y="2331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Line 318"/>
              <p:cNvSpPr>
                <a:spLocks noChangeShapeType="1"/>
              </p:cNvSpPr>
              <p:nvPr/>
            </p:nvSpPr>
            <p:spPr bwMode="auto">
              <a:xfrm>
                <a:off x="2234" y="2331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Line 319"/>
              <p:cNvSpPr>
                <a:spLocks noChangeShapeType="1"/>
              </p:cNvSpPr>
              <p:nvPr/>
            </p:nvSpPr>
            <p:spPr bwMode="auto">
              <a:xfrm>
                <a:off x="2265" y="2331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Line 320"/>
              <p:cNvSpPr>
                <a:spLocks noChangeShapeType="1"/>
              </p:cNvSpPr>
              <p:nvPr/>
            </p:nvSpPr>
            <p:spPr bwMode="auto">
              <a:xfrm>
                <a:off x="2291" y="233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Line 321"/>
              <p:cNvSpPr>
                <a:spLocks noChangeShapeType="1"/>
              </p:cNvSpPr>
              <p:nvPr/>
            </p:nvSpPr>
            <p:spPr bwMode="auto">
              <a:xfrm>
                <a:off x="2317" y="233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Line 322"/>
              <p:cNvSpPr>
                <a:spLocks noChangeShapeType="1"/>
              </p:cNvSpPr>
              <p:nvPr/>
            </p:nvSpPr>
            <p:spPr bwMode="auto">
              <a:xfrm>
                <a:off x="2348" y="233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Line 323"/>
              <p:cNvSpPr>
                <a:spLocks noChangeShapeType="1"/>
              </p:cNvSpPr>
              <p:nvPr/>
            </p:nvSpPr>
            <p:spPr bwMode="auto">
              <a:xfrm>
                <a:off x="2374" y="233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Line 324"/>
              <p:cNvSpPr>
                <a:spLocks noChangeShapeType="1"/>
              </p:cNvSpPr>
              <p:nvPr/>
            </p:nvSpPr>
            <p:spPr bwMode="auto">
              <a:xfrm>
                <a:off x="2400" y="233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Line 325"/>
              <p:cNvSpPr>
                <a:spLocks noChangeShapeType="1"/>
              </p:cNvSpPr>
              <p:nvPr/>
            </p:nvSpPr>
            <p:spPr bwMode="auto">
              <a:xfrm>
                <a:off x="2426" y="233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Line 326"/>
              <p:cNvSpPr>
                <a:spLocks noChangeShapeType="1"/>
              </p:cNvSpPr>
              <p:nvPr/>
            </p:nvSpPr>
            <p:spPr bwMode="auto">
              <a:xfrm>
                <a:off x="2457" y="233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Line 327"/>
              <p:cNvSpPr>
                <a:spLocks noChangeShapeType="1"/>
              </p:cNvSpPr>
              <p:nvPr/>
            </p:nvSpPr>
            <p:spPr bwMode="auto">
              <a:xfrm>
                <a:off x="2483" y="233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Line 328"/>
              <p:cNvSpPr>
                <a:spLocks noChangeShapeType="1"/>
              </p:cNvSpPr>
              <p:nvPr/>
            </p:nvSpPr>
            <p:spPr bwMode="auto">
              <a:xfrm>
                <a:off x="2509" y="233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Line 329"/>
              <p:cNvSpPr>
                <a:spLocks noChangeShapeType="1"/>
              </p:cNvSpPr>
              <p:nvPr/>
            </p:nvSpPr>
            <p:spPr bwMode="auto">
              <a:xfrm>
                <a:off x="2535" y="2335"/>
                <a:ext cx="31" cy="3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Line 330"/>
              <p:cNvSpPr>
                <a:spLocks noChangeShapeType="1"/>
              </p:cNvSpPr>
              <p:nvPr/>
            </p:nvSpPr>
            <p:spPr bwMode="auto">
              <a:xfrm>
                <a:off x="2566" y="2338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Line 331"/>
              <p:cNvSpPr>
                <a:spLocks noChangeShapeType="1"/>
              </p:cNvSpPr>
              <p:nvPr/>
            </p:nvSpPr>
            <p:spPr bwMode="auto">
              <a:xfrm>
                <a:off x="584" y="2341"/>
                <a:ext cx="1993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Line 332"/>
              <p:cNvSpPr>
                <a:spLocks noChangeShapeType="1"/>
              </p:cNvSpPr>
              <p:nvPr/>
            </p:nvSpPr>
            <p:spPr bwMode="auto">
              <a:xfrm>
                <a:off x="1012" y="2341"/>
                <a:ext cx="0" cy="17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Line 333"/>
              <p:cNvSpPr>
                <a:spLocks noChangeShapeType="1"/>
              </p:cNvSpPr>
              <p:nvPr/>
            </p:nvSpPr>
            <p:spPr bwMode="auto">
              <a:xfrm flipV="1">
                <a:off x="1012" y="2324"/>
                <a:ext cx="0" cy="17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Rectangle 334"/>
              <p:cNvSpPr>
                <a:spLocks noChangeArrowheads="1"/>
              </p:cNvSpPr>
              <p:nvPr/>
            </p:nvSpPr>
            <p:spPr bwMode="auto">
              <a:xfrm>
                <a:off x="951" y="2375"/>
                <a:ext cx="14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38.0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6" name="Line 335"/>
              <p:cNvSpPr>
                <a:spLocks noChangeShapeType="1"/>
              </p:cNvSpPr>
              <p:nvPr/>
            </p:nvSpPr>
            <p:spPr bwMode="auto">
              <a:xfrm>
                <a:off x="1485" y="2341"/>
                <a:ext cx="0" cy="17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Line 336"/>
              <p:cNvSpPr>
                <a:spLocks noChangeShapeType="1"/>
              </p:cNvSpPr>
              <p:nvPr/>
            </p:nvSpPr>
            <p:spPr bwMode="auto">
              <a:xfrm flipV="1">
                <a:off x="1485" y="2324"/>
                <a:ext cx="0" cy="17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Rectangle 337"/>
              <p:cNvSpPr>
                <a:spLocks noChangeArrowheads="1"/>
              </p:cNvSpPr>
              <p:nvPr/>
            </p:nvSpPr>
            <p:spPr bwMode="auto">
              <a:xfrm>
                <a:off x="1423" y="2375"/>
                <a:ext cx="14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38.5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9" name="Line 338"/>
              <p:cNvSpPr>
                <a:spLocks noChangeShapeType="1"/>
              </p:cNvSpPr>
              <p:nvPr/>
            </p:nvSpPr>
            <p:spPr bwMode="auto">
              <a:xfrm>
                <a:off x="1958" y="2341"/>
                <a:ext cx="0" cy="17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Line 339"/>
              <p:cNvSpPr>
                <a:spLocks noChangeShapeType="1"/>
              </p:cNvSpPr>
              <p:nvPr/>
            </p:nvSpPr>
            <p:spPr bwMode="auto">
              <a:xfrm flipV="1">
                <a:off x="1958" y="2324"/>
                <a:ext cx="0" cy="17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Rectangle 340"/>
              <p:cNvSpPr>
                <a:spLocks noChangeArrowheads="1"/>
              </p:cNvSpPr>
              <p:nvPr/>
            </p:nvSpPr>
            <p:spPr bwMode="auto">
              <a:xfrm>
                <a:off x="1898" y="2375"/>
                <a:ext cx="14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39.0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2" name="Line 341"/>
              <p:cNvSpPr>
                <a:spLocks noChangeShapeType="1"/>
              </p:cNvSpPr>
              <p:nvPr/>
            </p:nvSpPr>
            <p:spPr bwMode="auto">
              <a:xfrm>
                <a:off x="2431" y="2341"/>
                <a:ext cx="0" cy="17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Line 342"/>
              <p:cNvSpPr>
                <a:spLocks noChangeShapeType="1"/>
              </p:cNvSpPr>
              <p:nvPr/>
            </p:nvSpPr>
            <p:spPr bwMode="auto">
              <a:xfrm flipV="1">
                <a:off x="2431" y="2324"/>
                <a:ext cx="0" cy="17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Rectangle 343"/>
              <p:cNvSpPr>
                <a:spLocks noChangeArrowheads="1"/>
              </p:cNvSpPr>
              <p:nvPr/>
            </p:nvSpPr>
            <p:spPr bwMode="auto">
              <a:xfrm>
                <a:off x="2369" y="2375"/>
                <a:ext cx="14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39.5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5" name="Rectangle 344"/>
              <p:cNvSpPr>
                <a:spLocks noChangeArrowheads="1"/>
              </p:cNvSpPr>
              <p:nvPr/>
            </p:nvSpPr>
            <p:spPr bwMode="auto">
              <a:xfrm>
                <a:off x="1353" y="2452"/>
                <a:ext cx="471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Retention Time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6" name="Line 345"/>
              <p:cNvSpPr>
                <a:spLocks noChangeShapeType="1"/>
              </p:cNvSpPr>
              <p:nvPr/>
            </p:nvSpPr>
            <p:spPr bwMode="auto">
              <a:xfrm>
                <a:off x="584" y="1121"/>
                <a:ext cx="0" cy="122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Line 346"/>
              <p:cNvSpPr>
                <a:spLocks noChangeShapeType="1"/>
              </p:cNvSpPr>
              <p:nvPr/>
            </p:nvSpPr>
            <p:spPr bwMode="auto">
              <a:xfrm flipH="1">
                <a:off x="562" y="2341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Line 347"/>
              <p:cNvSpPr>
                <a:spLocks noChangeShapeType="1"/>
              </p:cNvSpPr>
              <p:nvPr/>
            </p:nvSpPr>
            <p:spPr bwMode="auto">
              <a:xfrm>
                <a:off x="584" y="2341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Rectangle 348"/>
              <p:cNvSpPr>
                <a:spLocks noChangeArrowheads="1"/>
              </p:cNvSpPr>
              <p:nvPr/>
            </p:nvSpPr>
            <p:spPr bwMode="auto">
              <a:xfrm>
                <a:off x="441" y="2311"/>
                <a:ext cx="10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0" name="Line 349"/>
              <p:cNvSpPr>
                <a:spLocks noChangeShapeType="1"/>
              </p:cNvSpPr>
              <p:nvPr/>
            </p:nvSpPr>
            <p:spPr bwMode="auto">
              <a:xfrm flipH="1">
                <a:off x="562" y="2189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Line 350"/>
              <p:cNvSpPr>
                <a:spLocks noChangeShapeType="1"/>
              </p:cNvSpPr>
              <p:nvPr/>
            </p:nvSpPr>
            <p:spPr bwMode="auto">
              <a:xfrm>
                <a:off x="584" y="2189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Rectangle 351"/>
              <p:cNvSpPr>
                <a:spLocks noChangeArrowheads="1"/>
              </p:cNvSpPr>
              <p:nvPr/>
            </p:nvSpPr>
            <p:spPr bwMode="auto">
              <a:xfrm>
                <a:off x="441" y="2160"/>
                <a:ext cx="10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3" name="Line 352"/>
              <p:cNvSpPr>
                <a:spLocks noChangeShapeType="1"/>
              </p:cNvSpPr>
              <p:nvPr/>
            </p:nvSpPr>
            <p:spPr bwMode="auto">
              <a:xfrm flipH="1">
                <a:off x="562" y="2036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Line 353"/>
              <p:cNvSpPr>
                <a:spLocks noChangeShapeType="1"/>
              </p:cNvSpPr>
              <p:nvPr/>
            </p:nvSpPr>
            <p:spPr bwMode="auto">
              <a:xfrm>
                <a:off x="584" y="2036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Rectangle 354"/>
              <p:cNvSpPr>
                <a:spLocks noChangeArrowheads="1"/>
              </p:cNvSpPr>
              <p:nvPr/>
            </p:nvSpPr>
            <p:spPr bwMode="auto">
              <a:xfrm>
                <a:off x="441" y="2005"/>
                <a:ext cx="10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6" name="Line 355"/>
              <p:cNvSpPr>
                <a:spLocks noChangeShapeType="1"/>
              </p:cNvSpPr>
              <p:nvPr/>
            </p:nvSpPr>
            <p:spPr bwMode="auto">
              <a:xfrm flipH="1">
                <a:off x="562" y="1884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Line 356"/>
              <p:cNvSpPr>
                <a:spLocks noChangeShapeType="1"/>
              </p:cNvSpPr>
              <p:nvPr/>
            </p:nvSpPr>
            <p:spPr bwMode="auto">
              <a:xfrm>
                <a:off x="584" y="1884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Rectangle 357"/>
              <p:cNvSpPr>
                <a:spLocks noChangeArrowheads="1"/>
              </p:cNvSpPr>
              <p:nvPr/>
            </p:nvSpPr>
            <p:spPr bwMode="auto">
              <a:xfrm>
                <a:off x="441" y="1854"/>
                <a:ext cx="10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9" name="Line 358"/>
              <p:cNvSpPr>
                <a:spLocks noChangeShapeType="1"/>
              </p:cNvSpPr>
              <p:nvPr/>
            </p:nvSpPr>
            <p:spPr bwMode="auto">
              <a:xfrm flipH="1">
                <a:off x="562" y="1731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Line 359"/>
              <p:cNvSpPr>
                <a:spLocks noChangeShapeType="1"/>
              </p:cNvSpPr>
              <p:nvPr/>
            </p:nvSpPr>
            <p:spPr bwMode="auto">
              <a:xfrm>
                <a:off x="584" y="1731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Rectangle 360"/>
              <p:cNvSpPr>
                <a:spLocks noChangeArrowheads="1"/>
              </p:cNvSpPr>
              <p:nvPr/>
            </p:nvSpPr>
            <p:spPr bwMode="auto">
              <a:xfrm>
                <a:off x="441" y="1700"/>
                <a:ext cx="10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2" name="Line 361"/>
              <p:cNvSpPr>
                <a:spLocks noChangeShapeType="1"/>
              </p:cNvSpPr>
              <p:nvPr/>
            </p:nvSpPr>
            <p:spPr bwMode="auto">
              <a:xfrm flipH="1">
                <a:off x="562" y="1579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Line 362"/>
              <p:cNvSpPr>
                <a:spLocks noChangeShapeType="1"/>
              </p:cNvSpPr>
              <p:nvPr/>
            </p:nvSpPr>
            <p:spPr bwMode="auto">
              <a:xfrm>
                <a:off x="584" y="1579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Rectangle 363"/>
              <p:cNvSpPr>
                <a:spLocks noChangeArrowheads="1"/>
              </p:cNvSpPr>
              <p:nvPr/>
            </p:nvSpPr>
            <p:spPr bwMode="auto">
              <a:xfrm>
                <a:off x="441" y="1549"/>
                <a:ext cx="10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5" name="Line 364"/>
              <p:cNvSpPr>
                <a:spLocks noChangeShapeType="1"/>
              </p:cNvSpPr>
              <p:nvPr/>
            </p:nvSpPr>
            <p:spPr bwMode="auto">
              <a:xfrm flipH="1">
                <a:off x="562" y="1426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Line 365"/>
              <p:cNvSpPr>
                <a:spLocks noChangeShapeType="1"/>
              </p:cNvSpPr>
              <p:nvPr/>
            </p:nvSpPr>
            <p:spPr bwMode="auto">
              <a:xfrm>
                <a:off x="584" y="1426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Rectangle 366"/>
              <p:cNvSpPr>
                <a:spLocks noChangeArrowheads="1"/>
              </p:cNvSpPr>
              <p:nvPr/>
            </p:nvSpPr>
            <p:spPr bwMode="auto">
              <a:xfrm>
                <a:off x="441" y="1395"/>
                <a:ext cx="10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8" name="Line 367"/>
              <p:cNvSpPr>
                <a:spLocks noChangeShapeType="1"/>
              </p:cNvSpPr>
              <p:nvPr/>
            </p:nvSpPr>
            <p:spPr bwMode="auto">
              <a:xfrm flipH="1">
                <a:off x="562" y="1274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Line 368"/>
              <p:cNvSpPr>
                <a:spLocks noChangeShapeType="1"/>
              </p:cNvSpPr>
              <p:nvPr/>
            </p:nvSpPr>
            <p:spPr bwMode="auto">
              <a:xfrm>
                <a:off x="584" y="1274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Rectangle 369"/>
              <p:cNvSpPr>
                <a:spLocks noChangeArrowheads="1"/>
              </p:cNvSpPr>
              <p:nvPr/>
            </p:nvSpPr>
            <p:spPr bwMode="auto">
              <a:xfrm>
                <a:off x="441" y="1244"/>
                <a:ext cx="10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1" name="Line 370"/>
              <p:cNvSpPr>
                <a:spLocks noChangeShapeType="1"/>
              </p:cNvSpPr>
              <p:nvPr/>
            </p:nvSpPr>
            <p:spPr bwMode="auto">
              <a:xfrm flipH="1">
                <a:off x="562" y="1121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Line 371"/>
              <p:cNvSpPr>
                <a:spLocks noChangeShapeType="1"/>
              </p:cNvSpPr>
              <p:nvPr/>
            </p:nvSpPr>
            <p:spPr bwMode="auto">
              <a:xfrm>
                <a:off x="584" y="1121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Rectangle 372"/>
              <p:cNvSpPr>
                <a:spLocks noChangeArrowheads="1"/>
              </p:cNvSpPr>
              <p:nvPr/>
            </p:nvSpPr>
            <p:spPr bwMode="auto">
              <a:xfrm>
                <a:off x="441" y="1093"/>
                <a:ext cx="10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4.0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4" name="Rectangle 373"/>
              <p:cNvSpPr>
                <a:spLocks noChangeArrowheads="1"/>
              </p:cNvSpPr>
              <p:nvPr/>
            </p:nvSpPr>
            <p:spPr bwMode="auto">
              <a:xfrm rot="16200000">
                <a:off x="352" y="185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5" name="Rectangle 374"/>
              <p:cNvSpPr>
                <a:spLocks noChangeArrowheads="1"/>
              </p:cNvSpPr>
              <p:nvPr/>
            </p:nvSpPr>
            <p:spPr bwMode="auto">
              <a:xfrm rot="16200000">
                <a:off x="343" y="1830"/>
                <a:ext cx="6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6" name="Rectangle 375"/>
              <p:cNvSpPr>
                <a:spLocks noChangeArrowheads="1"/>
              </p:cNvSpPr>
              <p:nvPr/>
            </p:nvSpPr>
            <p:spPr bwMode="auto">
              <a:xfrm rot="16200000">
                <a:off x="350" y="1807"/>
                <a:ext cx="52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7" name="Rectangle 376"/>
              <p:cNvSpPr>
                <a:spLocks noChangeArrowheads="1"/>
              </p:cNvSpPr>
              <p:nvPr/>
            </p:nvSpPr>
            <p:spPr bwMode="auto">
              <a:xfrm rot="16200000">
                <a:off x="343" y="1783"/>
                <a:ext cx="6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8" name="Rectangle 377"/>
              <p:cNvSpPr>
                <a:spLocks noChangeArrowheads="1"/>
              </p:cNvSpPr>
              <p:nvPr/>
            </p:nvSpPr>
            <p:spPr bwMode="auto">
              <a:xfrm rot="16200000">
                <a:off x="343" y="1756"/>
                <a:ext cx="6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9" name="Rectangle 378"/>
              <p:cNvSpPr>
                <a:spLocks noChangeArrowheads="1"/>
              </p:cNvSpPr>
              <p:nvPr/>
            </p:nvSpPr>
            <p:spPr bwMode="auto">
              <a:xfrm rot="16200000">
                <a:off x="343" y="1726"/>
                <a:ext cx="6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0" name="Rectangle 379"/>
              <p:cNvSpPr>
                <a:spLocks noChangeArrowheads="1"/>
              </p:cNvSpPr>
              <p:nvPr/>
            </p:nvSpPr>
            <p:spPr bwMode="auto">
              <a:xfrm rot="16200000">
                <a:off x="352" y="17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1" name="Rectangle 380"/>
              <p:cNvSpPr>
                <a:spLocks noChangeArrowheads="1"/>
              </p:cNvSpPr>
              <p:nvPr/>
            </p:nvSpPr>
            <p:spPr bwMode="auto">
              <a:xfrm rot="16200000">
                <a:off x="350" y="1693"/>
                <a:ext cx="52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2" name="Rectangle 381"/>
              <p:cNvSpPr>
                <a:spLocks noChangeArrowheads="1"/>
              </p:cNvSpPr>
              <p:nvPr/>
            </p:nvSpPr>
            <p:spPr bwMode="auto">
              <a:xfrm rot="16200000">
                <a:off x="343" y="1669"/>
                <a:ext cx="6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3" name="Rectangle 382"/>
              <p:cNvSpPr>
                <a:spLocks noChangeArrowheads="1"/>
              </p:cNvSpPr>
              <p:nvPr/>
            </p:nvSpPr>
            <p:spPr bwMode="auto">
              <a:xfrm rot="16200000">
                <a:off x="352" y="165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4" name="Rectangle 383"/>
              <p:cNvSpPr>
                <a:spLocks noChangeArrowheads="1"/>
              </p:cNvSpPr>
              <p:nvPr/>
            </p:nvSpPr>
            <p:spPr bwMode="auto">
              <a:xfrm rot="16200000">
                <a:off x="350" y="1639"/>
                <a:ext cx="52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5" name="Rectangle 384"/>
              <p:cNvSpPr>
                <a:spLocks noChangeArrowheads="1"/>
              </p:cNvSpPr>
              <p:nvPr/>
            </p:nvSpPr>
            <p:spPr bwMode="auto">
              <a:xfrm rot="16200000">
                <a:off x="343" y="1615"/>
                <a:ext cx="6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6" name="Rectangle 385"/>
              <p:cNvSpPr>
                <a:spLocks noChangeArrowheads="1"/>
              </p:cNvSpPr>
              <p:nvPr/>
            </p:nvSpPr>
            <p:spPr bwMode="auto">
              <a:xfrm rot="16200000">
                <a:off x="343" y="1588"/>
                <a:ext cx="6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7" name="Rectangle 386"/>
              <p:cNvSpPr>
                <a:spLocks noChangeArrowheads="1"/>
              </p:cNvSpPr>
              <p:nvPr/>
            </p:nvSpPr>
            <p:spPr bwMode="auto">
              <a:xfrm rot="16200000">
                <a:off x="343" y="1562"/>
                <a:ext cx="6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^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8" name="Rectangle 387"/>
              <p:cNvSpPr>
                <a:spLocks noChangeArrowheads="1"/>
              </p:cNvSpPr>
              <p:nvPr/>
            </p:nvSpPr>
            <p:spPr bwMode="auto">
              <a:xfrm rot="16200000">
                <a:off x="343" y="1535"/>
                <a:ext cx="6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9" name="Rectangle 388"/>
              <p:cNvSpPr>
                <a:spLocks noChangeArrowheads="1"/>
              </p:cNvSpPr>
              <p:nvPr/>
            </p:nvSpPr>
            <p:spPr bwMode="auto">
              <a:xfrm rot="16200000">
                <a:off x="350" y="1515"/>
                <a:ext cx="52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0" name="Rectangle 389"/>
              <p:cNvSpPr>
                <a:spLocks noChangeArrowheads="1"/>
              </p:cNvSpPr>
              <p:nvPr/>
            </p:nvSpPr>
            <p:spPr bwMode="auto">
              <a:xfrm>
                <a:off x="2401" y="2336"/>
                <a:ext cx="4" cy="5"/>
              </a:xfrm>
              <a:prstGeom prst="rect">
                <a:avLst/>
              </a:prstGeom>
              <a:solidFill>
                <a:srgbClr val="808080"/>
              </a:solidFill>
              <a:ln w="6350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390"/>
              <p:cNvSpPr>
                <a:spLocks noEditPoints="1"/>
              </p:cNvSpPr>
              <p:nvPr/>
            </p:nvSpPr>
            <p:spPr bwMode="auto">
              <a:xfrm>
                <a:off x="1963" y="2220"/>
                <a:ext cx="4" cy="121"/>
              </a:xfrm>
              <a:custGeom>
                <a:avLst/>
                <a:gdLst>
                  <a:gd name="T0" fmla="*/ 4 w 4"/>
                  <a:gd name="T1" fmla="*/ 0 h 121"/>
                  <a:gd name="T2" fmla="*/ 4 w 4"/>
                  <a:gd name="T3" fmla="*/ 10 h 121"/>
                  <a:gd name="T4" fmla="*/ 0 w 4"/>
                  <a:gd name="T5" fmla="*/ 10 h 121"/>
                  <a:gd name="T6" fmla="*/ 0 w 4"/>
                  <a:gd name="T7" fmla="*/ 0 h 121"/>
                  <a:gd name="T8" fmla="*/ 4 w 4"/>
                  <a:gd name="T9" fmla="*/ 0 h 121"/>
                  <a:gd name="T10" fmla="*/ 4 w 4"/>
                  <a:gd name="T11" fmla="*/ 13 h 121"/>
                  <a:gd name="T12" fmla="*/ 4 w 4"/>
                  <a:gd name="T13" fmla="*/ 23 h 121"/>
                  <a:gd name="T14" fmla="*/ 0 w 4"/>
                  <a:gd name="T15" fmla="*/ 23 h 121"/>
                  <a:gd name="T16" fmla="*/ 0 w 4"/>
                  <a:gd name="T17" fmla="*/ 13 h 121"/>
                  <a:gd name="T18" fmla="*/ 4 w 4"/>
                  <a:gd name="T19" fmla="*/ 13 h 121"/>
                  <a:gd name="T20" fmla="*/ 4 w 4"/>
                  <a:gd name="T21" fmla="*/ 27 h 121"/>
                  <a:gd name="T22" fmla="*/ 4 w 4"/>
                  <a:gd name="T23" fmla="*/ 37 h 121"/>
                  <a:gd name="T24" fmla="*/ 0 w 4"/>
                  <a:gd name="T25" fmla="*/ 37 h 121"/>
                  <a:gd name="T26" fmla="*/ 0 w 4"/>
                  <a:gd name="T27" fmla="*/ 27 h 121"/>
                  <a:gd name="T28" fmla="*/ 4 w 4"/>
                  <a:gd name="T29" fmla="*/ 27 h 121"/>
                  <a:gd name="T30" fmla="*/ 4 w 4"/>
                  <a:gd name="T31" fmla="*/ 40 h 121"/>
                  <a:gd name="T32" fmla="*/ 4 w 4"/>
                  <a:gd name="T33" fmla="*/ 50 h 121"/>
                  <a:gd name="T34" fmla="*/ 0 w 4"/>
                  <a:gd name="T35" fmla="*/ 50 h 121"/>
                  <a:gd name="T36" fmla="*/ 0 w 4"/>
                  <a:gd name="T37" fmla="*/ 40 h 121"/>
                  <a:gd name="T38" fmla="*/ 4 w 4"/>
                  <a:gd name="T39" fmla="*/ 40 h 121"/>
                  <a:gd name="T40" fmla="*/ 4 w 4"/>
                  <a:gd name="T41" fmla="*/ 54 h 121"/>
                  <a:gd name="T42" fmla="*/ 4 w 4"/>
                  <a:gd name="T43" fmla="*/ 64 h 121"/>
                  <a:gd name="T44" fmla="*/ 0 w 4"/>
                  <a:gd name="T45" fmla="*/ 64 h 121"/>
                  <a:gd name="T46" fmla="*/ 0 w 4"/>
                  <a:gd name="T47" fmla="*/ 54 h 121"/>
                  <a:gd name="T48" fmla="*/ 4 w 4"/>
                  <a:gd name="T49" fmla="*/ 54 h 121"/>
                  <a:gd name="T50" fmla="*/ 4 w 4"/>
                  <a:gd name="T51" fmla="*/ 67 h 121"/>
                  <a:gd name="T52" fmla="*/ 4 w 4"/>
                  <a:gd name="T53" fmla="*/ 77 h 121"/>
                  <a:gd name="T54" fmla="*/ 0 w 4"/>
                  <a:gd name="T55" fmla="*/ 77 h 121"/>
                  <a:gd name="T56" fmla="*/ 0 w 4"/>
                  <a:gd name="T57" fmla="*/ 67 h 121"/>
                  <a:gd name="T58" fmla="*/ 4 w 4"/>
                  <a:gd name="T59" fmla="*/ 67 h 121"/>
                  <a:gd name="T60" fmla="*/ 4 w 4"/>
                  <a:gd name="T61" fmla="*/ 80 h 121"/>
                  <a:gd name="T62" fmla="*/ 4 w 4"/>
                  <a:gd name="T63" fmla="*/ 90 h 121"/>
                  <a:gd name="T64" fmla="*/ 0 w 4"/>
                  <a:gd name="T65" fmla="*/ 90 h 121"/>
                  <a:gd name="T66" fmla="*/ 0 w 4"/>
                  <a:gd name="T67" fmla="*/ 80 h 121"/>
                  <a:gd name="T68" fmla="*/ 4 w 4"/>
                  <a:gd name="T69" fmla="*/ 80 h 121"/>
                  <a:gd name="T70" fmla="*/ 4 w 4"/>
                  <a:gd name="T71" fmla="*/ 94 h 121"/>
                  <a:gd name="T72" fmla="*/ 4 w 4"/>
                  <a:gd name="T73" fmla="*/ 104 h 121"/>
                  <a:gd name="T74" fmla="*/ 0 w 4"/>
                  <a:gd name="T75" fmla="*/ 104 h 121"/>
                  <a:gd name="T76" fmla="*/ 0 w 4"/>
                  <a:gd name="T77" fmla="*/ 94 h 121"/>
                  <a:gd name="T78" fmla="*/ 4 w 4"/>
                  <a:gd name="T79" fmla="*/ 94 h 121"/>
                  <a:gd name="T80" fmla="*/ 4 w 4"/>
                  <a:gd name="T81" fmla="*/ 107 h 121"/>
                  <a:gd name="T82" fmla="*/ 4 w 4"/>
                  <a:gd name="T83" fmla="*/ 117 h 121"/>
                  <a:gd name="T84" fmla="*/ 0 w 4"/>
                  <a:gd name="T85" fmla="*/ 117 h 121"/>
                  <a:gd name="T86" fmla="*/ 0 w 4"/>
                  <a:gd name="T87" fmla="*/ 107 h 121"/>
                  <a:gd name="T88" fmla="*/ 4 w 4"/>
                  <a:gd name="T89" fmla="*/ 107 h 121"/>
                  <a:gd name="T90" fmla="*/ 4 w 4"/>
                  <a:gd name="T91" fmla="*/ 121 h 121"/>
                  <a:gd name="T92" fmla="*/ 4 w 4"/>
                  <a:gd name="T93" fmla="*/ 121 h 121"/>
                  <a:gd name="T94" fmla="*/ 0 w 4"/>
                  <a:gd name="T95" fmla="*/ 121 h 121"/>
                  <a:gd name="T96" fmla="*/ 0 w 4"/>
                  <a:gd name="T97" fmla="*/ 121 h 121"/>
                  <a:gd name="T98" fmla="*/ 4 w 4"/>
                  <a:gd name="T9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" h="121">
                    <a:moveTo>
                      <a:pt x="4" y="0"/>
                    </a:moveTo>
                    <a:lnTo>
                      <a:pt x="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4" y="13"/>
                    </a:moveTo>
                    <a:lnTo>
                      <a:pt x="4" y="2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4" y="13"/>
                    </a:lnTo>
                    <a:close/>
                    <a:moveTo>
                      <a:pt x="4" y="27"/>
                    </a:moveTo>
                    <a:lnTo>
                      <a:pt x="4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4" y="27"/>
                    </a:lnTo>
                    <a:close/>
                    <a:moveTo>
                      <a:pt x="4" y="40"/>
                    </a:moveTo>
                    <a:lnTo>
                      <a:pt x="4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40"/>
                    </a:lnTo>
                    <a:close/>
                    <a:moveTo>
                      <a:pt x="4" y="54"/>
                    </a:moveTo>
                    <a:lnTo>
                      <a:pt x="4" y="6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4" y="54"/>
                    </a:lnTo>
                    <a:close/>
                    <a:moveTo>
                      <a:pt x="4" y="67"/>
                    </a:moveTo>
                    <a:lnTo>
                      <a:pt x="4" y="77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4" y="67"/>
                    </a:lnTo>
                    <a:close/>
                    <a:moveTo>
                      <a:pt x="4" y="80"/>
                    </a:moveTo>
                    <a:lnTo>
                      <a:pt x="4" y="90"/>
                    </a:lnTo>
                    <a:lnTo>
                      <a:pt x="0" y="90"/>
                    </a:lnTo>
                    <a:lnTo>
                      <a:pt x="0" y="80"/>
                    </a:lnTo>
                    <a:lnTo>
                      <a:pt x="4" y="80"/>
                    </a:lnTo>
                    <a:close/>
                    <a:moveTo>
                      <a:pt x="4" y="94"/>
                    </a:moveTo>
                    <a:lnTo>
                      <a:pt x="4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4" y="94"/>
                    </a:lnTo>
                    <a:close/>
                    <a:moveTo>
                      <a:pt x="4" y="107"/>
                    </a:moveTo>
                    <a:lnTo>
                      <a:pt x="4" y="117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4" y="107"/>
                    </a:lnTo>
                    <a:close/>
                    <a:moveTo>
                      <a:pt x="4" y="121"/>
                    </a:moveTo>
                    <a:lnTo>
                      <a:pt x="4" y="121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4" y="121"/>
                    </a:lnTo>
                    <a:close/>
                  </a:path>
                </a:pathLst>
              </a:custGeom>
              <a:solidFill>
                <a:srgbClr val="808080"/>
              </a:solidFill>
              <a:ln w="6350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391"/>
              <p:cNvSpPr>
                <a:spLocks noEditPoints="1"/>
              </p:cNvSpPr>
              <p:nvPr/>
            </p:nvSpPr>
            <p:spPr bwMode="auto">
              <a:xfrm>
                <a:off x="1881" y="2220"/>
                <a:ext cx="5" cy="121"/>
              </a:xfrm>
              <a:custGeom>
                <a:avLst/>
                <a:gdLst>
                  <a:gd name="T0" fmla="*/ 5 w 5"/>
                  <a:gd name="T1" fmla="*/ 0 h 121"/>
                  <a:gd name="T2" fmla="*/ 5 w 5"/>
                  <a:gd name="T3" fmla="*/ 10 h 121"/>
                  <a:gd name="T4" fmla="*/ 0 w 5"/>
                  <a:gd name="T5" fmla="*/ 10 h 121"/>
                  <a:gd name="T6" fmla="*/ 0 w 5"/>
                  <a:gd name="T7" fmla="*/ 0 h 121"/>
                  <a:gd name="T8" fmla="*/ 5 w 5"/>
                  <a:gd name="T9" fmla="*/ 0 h 121"/>
                  <a:gd name="T10" fmla="*/ 5 w 5"/>
                  <a:gd name="T11" fmla="*/ 13 h 121"/>
                  <a:gd name="T12" fmla="*/ 5 w 5"/>
                  <a:gd name="T13" fmla="*/ 23 h 121"/>
                  <a:gd name="T14" fmla="*/ 0 w 5"/>
                  <a:gd name="T15" fmla="*/ 23 h 121"/>
                  <a:gd name="T16" fmla="*/ 0 w 5"/>
                  <a:gd name="T17" fmla="*/ 13 h 121"/>
                  <a:gd name="T18" fmla="*/ 5 w 5"/>
                  <a:gd name="T19" fmla="*/ 13 h 121"/>
                  <a:gd name="T20" fmla="*/ 5 w 5"/>
                  <a:gd name="T21" fmla="*/ 27 h 121"/>
                  <a:gd name="T22" fmla="*/ 5 w 5"/>
                  <a:gd name="T23" fmla="*/ 37 h 121"/>
                  <a:gd name="T24" fmla="*/ 0 w 5"/>
                  <a:gd name="T25" fmla="*/ 37 h 121"/>
                  <a:gd name="T26" fmla="*/ 0 w 5"/>
                  <a:gd name="T27" fmla="*/ 27 h 121"/>
                  <a:gd name="T28" fmla="*/ 5 w 5"/>
                  <a:gd name="T29" fmla="*/ 27 h 121"/>
                  <a:gd name="T30" fmla="*/ 5 w 5"/>
                  <a:gd name="T31" fmla="*/ 40 h 121"/>
                  <a:gd name="T32" fmla="*/ 5 w 5"/>
                  <a:gd name="T33" fmla="*/ 50 h 121"/>
                  <a:gd name="T34" fmla="*/ 0 w 5"/>
                  <a:gd name="T35" fmla="*/ 50 h 121"/>
                  <a:gd name="T36" fmla="*/ 0 w 5"/>
                  <a:gd name="T37" fmla="*/ 40 h 121"/>
                  <a:gd name="T38" fmla="*/ 5 w 5"/>
                  <a:gd name="T39" fmla="*/ 40 h 121"/>
                  <a:gd name="T40" fmla="*/ 5 w 5"/>
                  <a:gd name="T41" fmla="*/ 54 h 121"/>
                  <a:gd name="T42" fmla="*/ 5 w 5"/>
                  <a:gd name="T43" fmla="*/ 64 h 121"/>
                  <a:gd name="T44" fmla="*/ 0 w 5"/>
                  <a:gd name="T45" fmla="*/ 64 h 121"/>
                  <a:gd name="T46" fmla="*/ 0 w 5"/>
                  <a:gd name="T47" fmla="*/ 54 h 121"/>
                  <a:gd name="T48" fmla="*/ 5 w 5"/>
                  <a:gd name="T49" fmla="*/ 54 h 121"/>
                  <a:gd name="T50" fmla="*/ 5 w 5"/>
                  <a:gd name="T51" fmla="*/ 67 h 121"/>
                  <a:gd name="T52" fmla="*/ 5 w 5"/>
                  <a:gd name="T53" fmla="*/ 77 h 121"/>
                  <a:gd name="T54" fmla="*/ 0 w 5"/>
                  <a:gd name="T55" fmla="*/ 77 h 121"/>
                  <a:gd name="T56" fmla="*/ 0 w 5"/>
                  <a:gd name="T57" fmla="*/ 67 h 121"/>
                  <a:gd name="T58" fmla="*/ 5 w 5"/>
                  <a:gd name="T59" fmla="*/ 67 h 121"/>
                  <a:gd name="T60" fmla="*/ 5 w 5"/>
                  <a:gd name="T61" fmla="*/ 80 h 121"/>
                  <a:gd name="T62" fmla="*/ 5 w 5"/>
                  <a:gd name="T63" fmla="*/ 90 h 121"/>
                  <a:gd name="T64" fmla="*/ 0 w 5"/>
                  <a:gd name="T65" fmla="*/ 90 h 121"/>
                  <a:gd name="T66" fmla="*/ 0 w 5"/>
                  <a:gd name="T67" fmla="*/ 80 h 121"/>
                  <a:gd name="T68" fmla="*/ 5 w 5"/>
                  <a:gd name="T69" fmla="*/ 80 h 121"/>
                  <a:gd name="T70" fmla="*/ 5 w 5"/>
                  <a:gd name="T71" fmla="*/ 94 h 121"/>
                  <a:gd name="T72" fmla="*/ 5 w 5"/>
                  <a:gd name="T73" fmla="*/ 104 h 121"/>
                  <a:gd name="T74" fmla="*/ 0 w 5"/>
                  <a:gd name="T75" fmla="*/ 104 h 121"/>
                  <a:gd name="T76" fmla="*/ 0 w 5"/>
                  <a:gd name="T77" fmla="*/ 94 h 121"/>
                  <a:gd name="T78" fmla="*/ 5 w 5"/>
                  <a:gd name="T79" fmla="*/ 94 h 121"/>
                  <a:gd name="T80" fmla="*/ 5 w 5"/>
                  <a:gd name="T81" fmla="*/ 107 h 121"/>
                  <a:gd name="T82" fmla="*/ 5 w 5"/>
                  <a:gd name="T83" fmla="*/ 117 h 121"/>
                  <a:gd name="T84" fmla="*/ 0 w 5"/>
                  <a:gd name="T85" fmla="*/ 117 h 121"/>
                  <a:gd name="T86" fmla="*/ 0 w 5"/>
                  <a:gd name="T87" fmla="*/ 107 h 121"/>
                  <a:gd name="T88" fmla="*/ 5 w 5"/>
                  <a:gd name="T89" fmla="*/ 107 h 121"/>
                  <a:gd name="T90" fmla="*/ 5 w 5"/>
                  <a:gd name="T91" fmla="*/ 121 h 121"/>
                  <a:gd name="T92" fmla="*/ 5 w 5"/>
                  <a:gd name="T93" fmla="*/ 121 h 121"/>
                  <a:gd name="T94" fmla="*/ 0 w 5"/>
                  <a:gd name="T95" fmla="*/ 121 h 121"/>
                  <a:gd name="T96" fmla="*/ 0 w 5"/>
                  <a:gd name="T97" fmla="*/ 121 h 121"/>
                  <a:gd name="T98" fmla="*/ 5 w 5"/>
                  <a:gd name="T9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" h="121">
                    <a:moveTo>
                      <a:pt x="5" y="0"/>
                    </a:moveTo>
                    <a:lnTo>
                      <a:pt x="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5" y="13"/>
                    </a:moveTo>
                    <a:lnTo>
                      <a:pt x="5" y="2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5" y="13"/>
                    </a:lnTo>
                    <a:close/>
                    <a:moveTo>
                      <a:pt x="5" y="27"/>
                    </a:moveTo>
                    <a:lnTo>
                      <a:pt x="5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5" y="27"/>
                    </a:lnTo>
                    <a:close/>
                    <a:moveTo>
                      <a:pt x="5" y="40"/>
                    </a:moveTo>
                    <a:lnTo>
                      <a:pt x="5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5" y="40"/>
                    </a:lnTo>
                    <a:close/>
                    <a:moveTo>
                      <a:pt x="5" y="54"/>
                    </a:moveTo>
                    <a:lnTo>
                      <a:pt x="5" y="6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5" y="54"/>
                    </a:lnTo>
                    <a:close/>
                    <a:moveTo>
                      <a:pt x="5" y="67"/>
                    </a:moveTo>
                    <a:lnTo>
                      <a:pt x="5" y="77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5" y="67"/>
                    </a:lnTo>
                    <a:close/>
                    <a:moveTo>
                      <a:pt x="5" y="80"/>
                    </a:moveTo>
                    <a:lnTo>
                      <a:pt x="5" y="90"/>
                    </a:lnTo>
                    <a:lnTo>
                      <a:pt x="0" y="90"/>
                    </a:lnTo>
                    <a:lnTo>
                      <a:pt x="0" y="80"/>
                    </a:lnTo>
                    <a:lnTo>
                      <a:pt x="5" y="80"/>
                    </a:lnTo>
                    <a:close/>
                    <a:moveTo>
                      <a:pt x="5" y="94"/>
                    </a:moveTo>
                    <a:lnTo>
                      <a:pt x="5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5" y="94"/>
                    </a:lnTo>
                    <a:close/>
                    <a:moveTo>
                      <a:pt x="5" y="107"/>
                    </a:moveTo>
                    <a:lnTo>
                      <a:pt x="5" y="117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5" y="107"/>
                    </a:lnTo>
                    <a:close/>
                    <a:moveTo>
                      <a:pt x="5" y="121"/>
                    </a:moveTo>
                    <a:lnTo>
                      <a:pt x="5" y="121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5" y="121"/>
                    </a:lnTo>
                    <a:close/>
                  </a:path>
                </a:pathLst>
              </a:custGeom>
              <a:solidFill>
                <a:srgbClr val="808080"/>
              </a:solidFill>
              <a:ln w="6350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392"/>
              <p:cNvSpPr>
                <a:spLocks noEditPoints="1"/>
              </p:cNvSpPr>
              <p:nvPr/>
            </p:nvSpPr>
            <p:spPr bwMode="auto">
              <a:xfrm>
                <a:off x="1881" y="1325"/>
                <a:ext cx="5" cy="1016"/>
              </a:xfrm>
              <a:custGeom>
                <a:avLst/>
                <a:gdLst>
                  <a:gd name="T0" fmla="*/ 5 w 5"/>
                  <a:gd name="T1" fmla="*/ 13 h 1016"/>
                  <a:gd name="T2" fmla="*/ 5 w 5"/>
                  <a:gd name="T3" fmla="*/ 37 h 1016"/>
                  <a:gd name="T4" fmla="*/ 0 w 5"/>
                  <a:gd name="T5" fmla="*/ 50 h 1016"/>
                  <a:gd name="T6" fmla="*/ 0 w 5"/>
                  <a:gd name="T7" fmla="*/ 54 h 1016"/>
                  <a:gd name="T8" fmla="*/ 5 w 5"/>
                  <a:gd name="T9" fmla="*/ 67 h 1016"/>
                  <a:gd name="T10" fmla="*/ 5 w 5"/>
                  <a:gd name="T11" fmla="*/ 94 h 1016"/>
                  <a:gd name="T12" fmla="*/ 5 w 5"/>
                  <a:gd name="T13" fmla="*/ 117 h 1016"/>
                  <a:gd name="T14" fmla="*/ 0 w 5"/>
                  <a:gd name="T15" fmla="*/ 131 h 1016"/>
                  <a:gd name="T16" fmla="*/ 0 w 5"/>
                  <a:gd name="T17" fmla="*/ 134 h 1016"/>
                  <a:gd name="T18" fmla="*/ 5 w 5"/>
                  <a:gd name="T19" fmla="*/ 148 h 1016"/>
                  <a:gd name="T20" fmla="*/ 5 w 5"/>
                  <a:gd name="T21" fmla="*/ 174 h 1016"/>
                  <a:gd name="T22" fmla="*/ 5 w 5"/>
                  <a:gd name="T23" fmla="*/ 198 h 1016"/>
                  <a:gd name="T24" fmla="*/ 0 w 5"/>
                  <a:gd name="T25" fmla="*/ 211 h 1016"/>
                  <a:gd name="T26" fmla="*/ 0 w 5"/>
                  <a:gd name="T27" fmla="*/ 215 h 1016"/>
                  <a:gd name="T28" fmla="*/ 5 w 5"/>
                  <a:gd name="T29" fmla="*/ 228 h 1016"/>
                  <a:gd name="T30" fmla="*/ 5 w 5"/>
                  <a:gd name="T31" fmla="*/ 255 h 1016"/>
                  <a:gd name="T32" fmla="*/ 5 w 5"/>
                  <a:gd name="T33" fmla="*/ 279 h 1016"/>
                  <a:gd name="T34" fmla="*/ 0 w 5"/>
                  <a:gd name="T35" fmla="*/ 292 h 1016"/>
                  <a:gd name="T36" fmla="*/ 0 w 5"/>
                  <a:gd name="T37" fmla="*/ 295 h 1016"/>
                  <a:gd name="T38" fmla="*/ 5 w 5"/>
                  <a:gd name="T39" fmla="*/ 309 h 1016"/>
                  <a:gd name="T40" fmla="*/ 5 w 5"/>
                  <a:gd name="T41" fmla="*/ 336 h 1016"/>
                  <a:gd name="T42" fmla="*/ 5 w 5"/>
                  <a:gd name="T43" fmla="*/ 359 h 1016"/>
                  <a:gd name="T44" fmla="*/ 0 w 5"/>
                  <a:gd name="T45" fmla="*/ 372 h 1016"/>
                  <a:gd name="T46" fmla="*/ 0 w 5"/>
                  <a:gd name="T47" fmla="*/ 376 h 1016"/>
                  <a:gd name="T48" fmla="*/ 5 w 5"/>
                  <a:gd name="T49" fmla="*/ 389 h 1016"/>
                  <a:gd name="T50" fmla="*/ 5 w 5"/>
                  <a:gd name="T51" fmla="*/ 416 h 1016"/>
                  <a:gd name="T52" fmla="*/ 5 w 5"/>
                  <a:gd name="T53" fmla="*/ 440 h 1016"/>
                  <a:gd name="T54" fmla="*/ 0 w 5"/>
                  <a:gd name="T55" fmla="*/ 453 h 1016"/>
                  <a:gd name="T56" fmla="*/ 0 w 5"/>
                  <a:gd name="T57" fmla="*/ 456 h 1016"/>
                  <a:gd name="T58" fmla="*/ 5 w 5"/>
                  <a:gd name="T59" fmla="*/ 470 h 1016"/>
                  <a:gd name="T60" fmla="*/ 5 w 5"/>
                  <a:gd name="T61" fmla="*/ 497 h 1016"/>
                  <a:gd name="T62" fmla="*/ 5 w 5"/>
                  <a:gd name="T63" fmla="*/ 520 h 1016"/>
                  <a:gd name="T64" fmla="*/ 0 w 5"/>
                  <a:gd name="T65" fmla="*/ 534 h 1016"/>
                  <a:gd name="T66" fmla="*/ 0 w 5"/>
                  <a:gd name="T67" fmla="*/ 537 h 1016"/>
                  <a:gd name="T68" fmla="*/ 5 w 5"/>
                  <a:gd name="T69" fmla="*/ 550 h 1016"/>
                  <a:gd name="T70" fmla="*/ 5 w 5"/>
                  <a:gd name="T71" fmla="*/ 577 h 1016"/>
                  <a:gd name="T72" fmla="*/ 5 w 5"/>
                  <a:gd name="T73" fmla="*/ 601 h 1016"/>
                  <a:gd name="T74" fmla="*/ 0 w 5"/>
                  <a:gd name="T75" fmla="*/ 614 h 1016"/>
                  <a:gd name="T76" fmla="*/ 0 w 5"/>
                  <a:gd name="T77" fmla="*/ 618 h 1016"/>
                  <a:gd name="T78" fmla="*/ 5 w 5"/>
                  <a:gd name="T79" fmla="*/ 631 h 1016"/>
                  <a:gd name="T80" fmla="*/ 5 w 5"/>
                  <a:gd name="T81" fmla="*/ 658 h 1016"/>
                  <a:gd name="T82" fmla="*/ 5 w 5"/>
                  <a:gd name="T83" fmla="*/ 681 h 1016"/>
                  <a:gd name="T84" fmla="*/ 0 w 5"/>
                  <a:gd name="T85" fmla="*/ 695 h 1016"/>
                  <a:gd name="T86" fmla="*/ 0 w 5"/>
                  <a:gd name="T87" fmla="*/ 698 h 1016"/>
                  <a:gd name="T88" fmla="*/ 5 w 5"/>
                  <a:gd name="T89" fmla="*/ 711 h 1016"/>
                  <a:gd name="T90" fmla="*/ 5 w 5"/>
                  <a:gd name="T91" fmla="*/ 738 h 1016"/>
                  <a:gd name="T92" fmla="*/ 5 w 5"/>
                  <a:gd name="T93" fmla="*/ 762 h 1016"/>
                  <a:gd name="T94" fmla="*/ 0 w 5"/>
                  <a:gd name="T95" fmla="*/ 775 h 1016"/>
                  <a:gd name="T96" fmla="*/ 0 w 5"/>
                  <a:gd name="T97" fmla="*/ 779 h 1016"/>
                  <a:gd name="T98" fmla="*/ 5 w 5"/>
                  <a:gd name="T99" fmla="*/ 792 h 1016"/>
                  <a:gd name="T100" fmla="*/ 5 w 5"/>
                  <a:gd name="T101" fmla="*/ 819 h 1016"/>
                  <a:gd name="T102" fmla="*/ 5 w 5"/>
                  <a:gd name="T103" fmla="*/ 842 h 1016"/>
                  <a:gd name="T104" fmla="*/ 0 w 5"/>
                  <a:gd name="T105" fmla="*/ 856 h 1016"/>
                  <a:gd name="T106" fmla="*/ 0 w 5"/>
                  <a:gd name="T107" fmla="*/ 859 h 1016"/>
                  <a:gd name="T108" fmla="*/ 5 w 5"/>
                  <a:gd name="T109" fmla="*/ 873 h 1016"/>
                  <a:gd name="T110" fmla="*/ 5 w 5"/>
                  <a:gd name="T111" fmla="*/ 899 h 1016"/>
                  <a:gd name="T112" fmla="*/ 5 w 5"/>
                  <a:gd name="T113" fmla="*/ 923 h 1016"/>
                  <a:gd name="T114" fmla="*/ 0 w 5"/>
                  <a:gd name="T115" fmla="*/ 936 h 1016"/>
                  <a:gd name="T116" fmla="*/ 0 w 5"/>
                  <a:gd name="T117" fmla="*/ 940 h 1016"/>
                  <a:gd name="T118" fmla="*/ 5 w 5"/>
                  <a:gd name="T119" fmla="*/ 953 h 1016"/>
                  <a:gd name="T120" fmla="*/ 5 w 5"/>
                  <a:gd name="T121" fmla="*/ 980 h 1016"/>
                  <a:gd name="T122" fmla="*/ 5 w 5"/>
                  <a:gd name="T123" fmla="*/ 1003 h 1016"/>
                  <a:gd name="T124" fmla="*/ 0 w 5"/>
                  <a:gd name="T125" fmla="*/ 101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" h="1016">
                    <a:moveTo>
                      <a:pt x="5" y="0"/>
                    </a:moveTo>
                    <a:lnTo>
                      <a:pt x="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5" y="13"/>
                    </a:moveTo>
                    <a:lnTo>
                      <a:pt x="5" y="2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5" y="13"/>
                    </a:lnTo>
                    <a:close/>
                    <a:moveTo>
                      <a:pt x="5" y="27"/>
                    </a:moveTo>
                    <a:lnTo>
                      <a:pt x="5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5" y="27"/>
                    </a:lnTo>
                    <a:close/>
                    <a:moveTo>
                      <a:pt x="5" y="40"/>
                    </a:moveTo>
                    <a:lnTo>
                      <a:pt x="5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5" y="40"/>
                    </a:lnTo>
                    <a:close/>
                    <a:moveTo>
                      <a:pt x="5" y="54"/>
                    </a:moveTo>
                    <a:lnTo>
                      <a:pt x="5" y="6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5" y="54"/>
                    </a:lnTo>
                    <a:close/>
                    <a:moveTo>
                      <a:pt x="5" y="67"/>
                    </a:moveTo>
                    <a:lnTo>
                      <a:pt x="5" y="77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5" y="67"/>
                    </a:lnTo>
                    <a:close/>
                    <a:moveTo>
                      <a:pt x="5" y="81"/>
                    </a:moveTo>
                    <a:lnTo>
                      <a:pt x="5" y="91"/>
                    </a:lnTo>
                    <a:lnTo>
                      <a:pt x="0" y="91"/>
                    </a:lnTo>
                    <a:lnTo>
                      <a:pt x="0" y="81"/>
                    </a:lnTo>
                    <a:lnTo>
                      <a:pt x="5" y="81"/>
                    </a:lnTo>
                    <a:close/>
                    <a:moveTo>
                      <a:pt x="5" y="94"/>
                    </a:moveTo>
                    <a:lnTo>
                      <a:pt x="5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5" y="94"/>
                    </a:lnTo>
                    <a:close/>
                    <a:moveTo>
                      <a:pt x="5" y="107"/>
                    </a:moveTo>
                    <a:lnTo>
                      <a:pt x="5" y="117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5" y="107"/>
                    </a:lnTo>
                    <a:close/>
                    <a:moveTo>
                      <a:pt x="5" y="121"/>
                    </a:moveTo>
                    <a:lnTo>
                      <a:pt x="5" y="13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5" y="121"/>
                    </a:lnTo>
                    <a:close/>
                    <a:moveTo>
                      <a:pt x="5" y="134"/>
                    </a:moveTo>
                    <a:lnTo>
                      <a:pt x="5" y="144"/>
                    </a:lnTo>
                    <a:lnTo>
                      <a:pt x="0" y="144"/>
                    </a:lnTo>
                    <a:lnTo>
                      <a:pt x="0" y="134"/>
                    </a:lnTo>
                    <a:lnTo>
                      <a:pt x="5" y="134"/>
                    </a:lnTo>
                    <a:close/>
                    <a:moveTo>
                      <a:pt x="5" y="148"/>
                    </a:moveTo>
                    <a:lnTo>
                      <a:pt x="5" y="158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5" y="148"/>
                    </a:lnTo>
                    <a:close/>
                    <a:moveTo>
                      <a:pt x="5" y="161"/>
                    </a:moveTo>
                    <a:lnTo>
                      <a:pt x="5" y="171"/>
                    </a:lnTo>
                    <a:lnTo>
                      <a:pt x="0" y="171"/>
                    </a:lnTo>
                    <a:lnTo>
                      <a:pt x="0" y="161"/>
                    </a:lnTo>
                    <a:lnTo>
                      <a:pt x="5" y="161"/>
                    </a:lnTo>
                    <a:close/>
                    <a:moveTo>
                      <a:pt x="5" y="174"/>
                    </a:moveTo>
                    <a:lnTo>
                      <a:pt x="5" y="185"/>
                    </a:lnTo>
                    <a:lnTo>
                      <a:pt x="0" y="185"/>
                    </a:lnTo>
                    <a:lnTo>
                      <a:pt x="0" y="174"/>
                    </a:lnTo>
                    <a:lnTo>
                      <a:pt x="5" y="174"/>
                    </a:lnTo>
                    <a:close/>
                    <a:moveTo>
                      <a:pt x="5" y="188"/>
                    </a:moveTo>
                    <a:lnTo>
                      <a:pt x="5" y="198"/>
                    </a:lnTo>
                    <a:lnTo>
                      <a:pt x="0" y="198"/>
                    </a:lnTo>
                    <a:lnTo>
                      <a:pt x="0" y="188"/>
                    </a:lnTo>
                    <a:lnTo>
                      <a:pt x="5" y="188"/>
                    </a:lnTo>
                    <a:close/>
                    <a:moveTo>
                      <a:pt x="5" y="201"/>
                    </a:moveTo>
                    <a:lnTo>
                      <a:pt x="5" y="211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5" y="201"/>
                    </a:lnTo>
                    <a:close/>
                    <a:moveTo>
                      <a:pt x="5" y="215"/>
                    </a:moveTo>
                    <a:lnTo>
                      <a:pt x="5" y="225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5" y="215"/>
                    </a:lnTo>
                    <a:close/>
                    <a:moveTo>
                      <a:pt x="5" y="228"/>
                    </a:moveTo>
                    <a:lnTo>
                      <a:pt x="5" y="238"/>
                    </a:lnTo>
                    <a:lnTo>
                      <a:pt x="0" y="238"/>
                    </a:lnTo>
                    <a:lnTo>
                      <a:pt x="0" y="228"/>
                    </a:lnTo>
                    <a:lnTo>
                      <a:pt x="5" y="228"/>
                    </a:lnTo>
                    <a:close/>
                    <a:moveTo>
                      <a:pt x="5" y="242"/>
                    </a:moveTo>
                    <a:lnTo>
                      <a:pt x="5" y="252"/>
                    </a:lnTo>
                    <a:lnTo>
                      <a:pt x="0" y="252"/>
                    </a:lnTo>
                    <a:lnTo>
                      <a:pt x="0" y="242"/>
                    </a:lnTo>
                    <a:lnTo>
                      <a:pt x="5" y="242"/>
                    </a:lnTo>
                    <a:close/>
                    <a:moveTo>
                      <a:pt x="5" y="255"/>
                    </a:moveTo>
                    <a:lnTo>
                      <a:pt x="5" y="265"/>
                    </a:lnTo>
                    <a:lnTo>
                      <a:pt x="0" y="265"/>
                    </a:lnTo>
                    <a:lnTo>
                      <a:pt x="0" y="255"/>
                    </a:lnTo>
                    <a:lnTo>
                      <a:pt x="5" y="255"/>
                    </a:lnTo>
                    <a:close/>
                    <a:moveTo>
                      <a:pt x="5" y="268"/>
                    </a:moveTo>
                    <a:lnTo>
                      <a:pt x="5" y="279"/>
                    </a:lnTo>
                    <a:lnTo>
                      <a:pt x="0" y="279"/>
                    </a:lnTo>
                    <a:lnTo>
                      <a:pt x="0" y="268"/>
                    </a:lnTo>
                    <a:lnTo>
                      <a:pt x="5" y="268"/>
                    </a:lnTo>
                    <a:close/>
                    <a:moveTo>
                      <a:pt x="5" y="282"/>
                    </a:moveTo>
                    <a:lnTo>
                      <a:pt x="5" y="292"/>
                    </a:lnTo>
                    <a:lnTo>
                      <a:pt x="0" y="292"/>
                    </a:lnTo>
                    <a:lnTo>
                      <a:pt x="0" y="282"/>
                    </a:lnTo>
                    <a:lnTo>
                      <a:pt x="5" y="282"/>
                    </a:lnTo>
                    <a:close/>
                    <a:moveTo>
                      <a:pt x="5" y="295"/>
                    </a:moveTo>
                    <a:lnTo>
                      <a:pt x="5" y="305"/>
                    </a:lnTo>
                    <a:lnTo>
                      <a:pt x="0" y="305"/>
                    </a:lnTo>
                    <a:lnTo>
                      <a:pt x="0" y="295"/>
                    </a:lnTo>
                    <a:lnTo>
                      <a:pt x="5" y="295"/>
                    </a:lnTo>
                    <a:close/>
                    <a:moveTo>
                      <a:pt x="5" y="309"/>
                    </a:moveTo>
                    <a:lnTo>
                      <a:pt x="5" y="319"/>
                    </a:lnTo>
                    <a:lnTo>
                      <a:pt x="0" y="319"/>
                    </a:lnTo>
                    <a:lnTo>
                      <a:pt x="0" y="309"/>
                    </a:lnTo>
                    <a:lnTo>
                      <a:pt x="5" y="309"/>
                    </a:lnTo>
                    <a:close/>
                    <a:moveTo>
                      <a:pt x="5" y="322"/>
                    </a:moveTo>
                    <a:lnTo>
                      <a:pt x="5" y="332"/>
                    </a:lnTo>
                    <a:lnTo>
                      <a:pt x="0" y="332"/>
                    </a:lnTo>
                    <a:lnTo>
                      <a:pt x="0" y="322"/>
                    </a:lnTo>
                    <a:lnTo>
                      <a:pt x="5" y="322"/>
                    </a:lnTo>
                    <a:close/>
                    <a:moveTo>
                      <a:pt x="5" y="336"/>
                    </a:moveTo>
                    <a:lnTo>
                      <a:pt x="5" y="346"/>
                    </a:lnTo>
                    <a:lnTo>
                      <a:pt x="0" y="346"/>
                    </a:lnTo>
                    <a:lnTo>
                      <a:pt x="0" y="336"/>
                    </a:lnTo>
                    <a:lnTo>
                      <a:pt x="5" y="336"/>
                    </a:lnTo>
                    <a:close/>
                    <a:moveTo>
                      <a:pt x="5" y="349"/>
                    </a:moveTo>
                    <a:lnTo>
                      <a:pt x="5" y="359"/>
                    </a:lnTo>
                    <a:lnTo>
                      <a:pt x="0" y="359"/>
                    </a:lnTo>
                    <a:lnTo>
                      <a:pt x="0" y="349"/>
                    </a:lnTo>
                    <a:lnTo>
                      <a:pt x="5" y="349"/>
                    </a:lnTo>
                    <a:close/>
                    <a:moveTo>
                      <a:pt x="5" y="362"/>
                    </a:moveTo>
                    <a:lnTo>
                      <a:pt x="5" y="372"/>
                    </a:lnTo>
                    <a:lnTo>
                      <a:pt x="0" y="372"/>
                    </a:lnTo>
                    <a:lnTo>
                      <a:pt x="0" y="362"/>
                    </a:lnTo>
                    <a:lnTo>
                      <a:pt x="5" y="362"/>
                    </a:lnTo>
                    <a:close/>
                    <a:moveTo>
                      <a:pt x="5" y="376"/>
                    </a:moveTo>
                    <a:lnTo>
                      <a:pt x="5" y="386"/>
                    </a:lnTo>
                    <a:lnTo>
                      <a:pt x="0" y="386"/>
                    </a:lnTo>
                    <a:lnTo>
                      <a:pt x="0" y="376"/>
                    </a:lnTo>
                    <a:lnTo>
                      <a:pt x="5" y="376"/>
                    </a:lnTo>
                    <a:close/>
                    <a:moveTo>
                      <a:pt x="5" y="389"/>
                    </a:moveTo>
                    <a:lnTo>
                      <a:pt x="5" y="399"/>
                    </a:lnTo>
                    <a:lnTo>
                      <a:pt x="0" y="399"/>
                    </a:lnTo>
                    <a:lnTo>
                      <a:pt x="0" y="389"/>
                    </a:lnTo>
                    <a:lnTo>
                      <a:pt x="5" y="389"/>
                    </a:lnTo>
                    <a:close/>
                    <a:moveTo>
                      <a:pt x="5" y="403"/>
                    </a:moveTo>
                    <a:lnTo>
                      <a:pt x="5" y="413"/>
                    </a:lnTo>
                    <a:lnTo>
                      <a:pt x="0" y="413"/>
                    </a:lnTo>
                    <a:lnTo>
                      <a:pt x="0" y="403"/>
                    </a:lnTo>
                    <a:lnTo>
                      <a:pt x="5" y="403"/>
                    </a:lnTo>
                    <a:close/>
                    <a:moveTo>
                      <a:pt x="5" y="416"/>
                    </a:moveTo>
                    <a:lnTo>
                      <a:pt x="5" y="426"/>
                    </a:lnTo>
                    <a:lnTo>
                      <a:pt x="0" y="426"/>
                    </a:lnTo>
                    <a:lnTo>
                      <a:pt x="0" y="416"/>
                    </a:lnTo>
                    <a:lnTo>
                      <a:pt x="5" y="416"/>
                    </a:lnTo>
                    <a:close/>
                    <a:moveTo>
                      <a:pt x="5" y="430"/>
                    </a:moveTo>
                    <a:lnTo>
                      <a:pt x="5" y="440"/>
                    </a:lnTo>
                    <a:lnTo>
                      <a:pt x="0" y="440"/>
                    </a:lnTo>
                    <a:lnTo>
                      <a:pt x="0" y="430"/>
                    </a:lnTo>
                    <a:lnTo>
                      <a:pt x="5" y="430"/>
                    </a:lnTo>
                    <a:close/>
                    <a:moveTo>
                      <a:pt x="5" y="443"/>
                    </a:moveTo>
                    <a:lnTo>
                      <a:pt x="5" y="453"/>
                    </a:lnTo>
                    <a:lnTo>
                      <a:pt x="0" y="453"/>
                    </a:lnTo>
                    <a:lnTo>
                      <a:pt x="0" y="443"/>
                    </a:lnTo>
                    <a:lnTo>
                      <a:pt x="5" y="443"/>
                    </a:lnTo>
                    <a:close/>
                    <a:moveTo>
                      <a:pt x="5" y="456"/>
                    </a:moveTo>
                    <a:lnTo>
                      <a:pt x="5" y="466"/>
                    </a:lnTo>
                    <a:lnTo>
                      <a:pt x="0" y="466"/>
                    </a:lnTo>
                    <a:lnTo>
                      <a:pt x="0" y="456"/>
                    </a:lnTo>
                    <a:lnTo>
                      <a:pt x="5" y="456"/>
                    </a:lnTo>
                    <a:close/>
                    <a:moveTo>
                      <a:pt x="5" y="470"/>
                    </a:moveTo>
                    <a:lnTo>
                      <a:pt x="5" y="480"/>
                    </a:lnTo>
                    <a:lnTo>
                      <a:pt x="0" y="480"/>
                    </a:lnTo>
                    <a:lnTo>
                      <a:pt x="0" y="470"/>
                    </a:lnTo>
                    <a:lnTo>
                      <a:pt x="5" y="470"/>
                    </a:lnTo>
                    <a:close/>
                    <a:moveTo>
                      <a:pt x="5" y="483"/>
                    </a:moveTo>
                    <a:lnTo>
                      <a:pt x="5" y="493"/>
                    </a:lnTo>
                    <a:lnTo>
                      <a:pt x="0" y="493"/>
                    </a:lnTo>
                    <a:lnTo>
                      <a:pt x="0" y="483"/>
                    </a:lnTo>
                    <a:lnTo>
                      <a:pt x="5" y="483"/>
                    </a:lnTo>
                    <a:close/>
                    <a:moveTo>
                      <a:pt x="5" y="497"/>
                    </a:moveTo>
                    <a:lnTo>
                      <a:pt x="5" y="507"/>
                    </a:lnTo>
                    <a:lnTo>
                      <a:pt x="0" y="507"/>
                    </a:lnTo>
                    <a:lnTo>
                      <a:pt x="0" y="497"/>
                    </a:lnTo>
                    <a:lnTo>
                      <a:pt x="5" y="497"/>
                    </a:lnTo>
                    <a:close/>
                    <a:moveTo>
                      <a:pt x="5" y="510"/>
                    </a:moveTo>
                    <a:lnTo>
                      <a:pt x="5" y="520"/>
                    </a:lnTo>
                    <a:lnTo>
                      <a:pt x="0" y="520"/>
                    </a:lnTo>
                    <a:lnTo>
                      <a:pt x="0" y="510"/>
                    </a:lnTo>
                    <a:lnTo>
                      <a:pt x="5" y="510"/>
                    </a:lnTo>
                    <a:close/>
                    <a:moveTo>
                      <a:pt x="5" y="524"/>
                    </a:moveTo>
                    <a:lnTo>
                      <a:pt x="5" y="534"/>
                    </a:lnTo>
                    <a:lnTo>
                      <a:pt x="0" y="534"/>
                    </a:lnTo>
                    <a:lnTo>
                      <a:pt x="0" y="524"/>
                    </a:lnTo>
                    <a:lnTo>
                      <a:pt x="5" y="524"/>
                    </a:lnTo>
                    <a:close/>
                    <a:moveTo>
                      <a:pt x="5" y="537"/>
                    </a:moveTo>
                    <a:lnTo>
                      <a:pt x="5" y="547"/>
                    </a:lnTo>
                    <a:lnTo>
                      <a:pt x="0" y="547"/>
                    </a:lnTo>
                    <a:lnTo>
                      <a:pt x="0" y="537"/>
                    </a:lnTo>
                    <a:lnTo>
                      <a:pt x="5" y="537"/>
                    </a:lnTo>
                    <a:close/>
                    <a:moveTo>
                      <a:pt x="5" y="550"/>
                    </a:moveTo>
                    <a:lnTo>
                      <a:pt x="5" y="560"/>
                    </a:lnTo>
                    <a:lnTo>
                      <a:pt x="0" y="560"/>
                    </a:lnTo>
                    <a:lnTo>
                      <a:pt x="0" y="550"/>
                    </a:lnTo>
                    <a:lnTo>
                      <a:pt x="5" y="550"/>
                    </a:lnTo>
                    <a:close/>
                    <a:moveTo>
                      <a:pt x="5" y="564"/>
                    </a:moveTo>
                    <a:lnTo>
                      <a:pt x="5" y="574"/>
                    </a:lnTo>
                    <a:lnTo>
                      <a:pt x="0" y="574"/>
                    </a:lnTo>
                    <a:lnTo>
                      <a:pt x="0" y="564"/>
                    </a:lnTo>
                    <a:lnTo>
                      <a:pt x="5" y="564"/>
                    </a:lnTo>
                    <a:close/>
                    <a:moveTo>
                      <a:pt x="5" y="577"/>
                    </a:moveTo>
                    <a:lnTo>
                      <a:pt x="5" y="587"/>
                    </a:lnTo>
                    <a:lnTo>
                      <a:pt x="0" y="587"/>
                    </a:lnTo>
                    <a:lnTo>
                      <a:pt x="0" y="577"/>
                    </a:lnTo>
                    <a:lnTo>
                      <a:pt x="5" y="577"/>
                    </a:lnTo>
                    <a:close/>
                    <a:moveTo>
                      <a:pt x="5" y="591"/>
                    </a:moveTo>
                    <a:lnTo>
                      <a:pt x="5" y="601"/>
                    </a:lnTo>
                    <a:lnTo>
                      <a:pt x="0" y="601"/>
                    </a:lnTo>
                    <a:lnTo>
                      <a:pt x="0" y="591"/>
                    </a:lnTo>
                    <a:lnTo>
                      <a:pt x="5" y="591"/>
                    </a:lnTo>
                    <a:close/>
                    <a:moveTo>
                      <a:pt x="5" y="604"/>
                    </a:moveTo>
                    <a:lnTo>
                      <a:pt x="5" y="614"/>
                    </a:lnTo>
                    <a:lnTo>
                      <a:pt x="0" y="614"/>
                    </a:lnTo>
                    <a:lnTo>
                      <a:pt x="0" y="604"/>
                    </a:lnTo>
                    <a:lnTo>
                      <a:pt x="5" y="604"/>
                    </a:lnTo>
                    <a:close/>
                    <a:moveTo>
                      <a:pt x="5" y="618"/>
                    </a:moveTo>
                    <a:lnTo>
                      <a:pt x="5" y="628"/>
                    </a:lnTo>
                    <a:lnTo>
                      <a:pt x="0" y="628"/>
                    </a:lnTo>
                    <a:lnTo>
                      <a:pt x="0" y="618"/>
                    </a:lnTo>
                    <a:lnTo>
                      <a:pt x="5" y="618"/>
                    </a:lnTo>
                    <a:close/>
                    <a:moveTo>
                      <a:pt x="5" y="631"/>
                    </a:moveTo>
                    <a:lnTo>
                      <a:pt x="5" y="641"/>
                    </a:lnTo>
                    <a:lnTo>
                      <a:pt x="0" y="641"/>
                    </a:lnTo>
                    <a:lnTo>
                      <a:pt x="0" y="631"/>
                    </a:lnTo>
                    <a:lnTo>
                      <a:pt x="5" y="631"/>
                    </a:lnTo>
                    <a:close/>
                    <a:moveTo>
                      <a:pt x="5" y="644"/>
                    </a:moveTo>
                    <a:lnTo>
                      <a:pt x="5" y="654"/>
                    </a:lnTo>
                    <a:lnTo>
                      <a:pt x="0" y="654"/>
                    </a:lnTo>
                    <a:lnTo>
                      <a:pt x="0" y="644"/>
                    </a:lnTo>
                    <a:lnTo>
                      <a:pt x="5" y="644"/>
                    </a:lnTo>
                    <a:close/>
                    <a:moveTo>
                      <a:pt x="5" y="658"/>
                    </a:moveTo>
                    <a:lnTo>
                      <a:pt x="5" y="668"/>
                    </a:lnTo>
                    <a:lnTo>
                      <a:pt x="0" y="668"/>
                    </a:lnTo>
                    <a:lnTo>
                      <a:pt x="0" y="658"/>
                    </a:lnTo>
                    <a:lnTo>
                      <a:pt x="5" y="658"/>
                    </a:lnTo>
                    <a:close/>
                    <a:moveTo>
                      <a:pt x="5" y="671"/>
                    </a:moveTo>
                    <a:lnTo>
                      <a:pt x="5" y="681"/>
                    </a:lnTo>
                    <a:lnTo>
                      <a:pt x="0" y="681"/>
                    </a:lnTo>
                    <a:lnTo>
                      <a:pt x="0" y="671"/>
                    </a:lnTo>
                    <a:lnTo>
                      <a:pt x="5" y="671"/>
                    </a:lnTo>
                    <a:close/>
                    <a:moveTo>
                      <a:pt x="5" y="685"/>
                    </a:moveTo>
                    <a:lnTo>
                      <a:pt x="5" y="695"/>
                    </a:lnTo>
                    <a:lnTo>
                      <a:pt x="0" y="695"/>
                    </a:lnTo>
                    <a:lnTo>
                      <a:pt x="0" y="685"/>
                    </a:lnTo>
                    <a:lnTo>
                      <a:pt x="5" y="685"/>
                    </a:lnTo>
                    <a:close/>
                    <a:moveTo>
                      <a:pt x="5" y="698"/>
                    </a:moveTo>
                    <a:lnTo>
                      <a:pt x="5" y="708"/>
                    </a:lnTo>
                    <a:lnTo>
                      <a:pt x="0" y="708"/>
                    </a:lnTo>
                    <a:lnTo>
                      <a:pt x="0" y="698"/>
                    </a:lnTo>
                    <a:lnTo>
                      <a:pt x="5" y="698"/>
                    </a:lnTo>
                    <a:close/>
                    <a:moveTo>
                      <a:pt x="5" y="711"/>
                    </a:moveTo>
                    <a:lnTo>
                      <a:pt x="5" y="722"/>
                    </a:lnTo>
                    <a:lnTo>
                      <a:pt x="0" y="722"/>
                    </a:lnTo>
                    <a:lnTo>
                      <a:pt x="0" y="711"/>
                    </a:lnTo>
                    <a:lnTo>
                      <a:pt x="5" y="711"/>
                    </a:lnTo>
                    <a:close/>
                    <a:moveTo>
                      <a:pt x="5" y="725"/>
                    </a:moveTo>
                    <a:lnTo>
                      <a:pt x="5" y="735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5" y="725"/>
                    </a:lnTo>
                    <a:close/>
                    <a:moveTo>
                      <a:pt x="5" y="738"/>
                    </a:moveTo>
                    <a:lnTo>
                      <a:pt x="5" y="748"/>
                    </a:lnTo>
                    <a:lnTo>
                      <a:pt x="0" y="748"/>
                    </a:lnTo>
                    <a:lnTo>
                      <a:pt x="0" y="738"/>
                    </a:lnTo>
                    <a:lnTo>
                      <a:pt x="5" y="738"/>
                    </a:lnTo>
                    <a:close/>
                    <a:moveTo>
                      <a:pt x="5" y="752"/>
                    </a:moveTo>
                    <a:lnTo>
                      <a:pt x="5" y="762"/>
                    </a:lnTo>
                    <a:lnTo>
                      <a:pt x="0" y="762"/>
                    </a:lnTo>
                    <a:lnTo>
                      <a:pt x="0" y="752"/>
                    </a:lnTo>
                    <a:lnTo>
                      <a:pt x="5" y="752"/>
                    </a:lnTo>
                    <a:close/>
                    <a:moveTo>
                      <a:pt x="5" y="765"/>
                    </a:moveTo>
                    <a:lnTo>
                      <a:pt x="5" y="775"/>
                    </a:lnTo>
                    <a:lnTo>
                      <a:pt x="0" y="775"/>
                    </a:lnTo>
                    <a:lnTo>
                      <a:pt x="0" y="765"/>
                    </a:lnTo>
                    <a:lnTo>
                      <a:pt x="5" y="765"/>
                    </a:lnTo>
                    <a:close/>
                    <a:moveTo>
                      <a:pt x="5" y="779"/>
                    </a:moveTo>
                    <a:lnTo>
                      <a:pt x="5" y="789"/>
                    </a:lnTo>
                    <a:lnTo>
                      <a:pt x="0" y="789"/>
                    </a:lnTo>
                    <a:lnTo>
                      <a:pt x="0" y="779"/>
                    </a:lnTo>
                    <a:lnTo>
                      <a:pt x="5" y="779"/>
                    </a:lnTo>
                    <a:close/>
                    <a:moveTo>
                      <a:pt x="5" y="792"/>
                    </a:moveTo>
                    <a:lnTo>
                      <a:pt x="5" y="802"/>
                    </a:lnTo>
                    <a:lnTo>
                      <a:pt x="0" y="802"/>
                    </a:lnTo>
                    <a:lnTo>
                      <a:pt x="0" y="792"/>
                    </a:lnTo>
                    <a:lnTo>
                      <a:pt x="5" y="792"/>
                    </a:lnTo>
                    <a:close/>
                    <a:moveTo>
                      <a:pt x="5" y="805"/>
                    </a:moveTo>
                    <a:lnTo>
                      <a:pt x="5" y="816"/>
                    </a:lnTo>
                    <a:lnTo>
                      <a:pt x="0" y="816"/>
                    </a:lnTo>
                    <a:lnTo>
                      <a:pt x="0" y="805"/>
                    </a:lnTo>
                    <a:lnTo>
                      <a:pt x="5" y="805"/>
                    </a:lnTo>
                    <a:close/>
                    <a:moveTo>
                      <a:pt x="5" y="819"/>
                    </a:moveTo>
                    <a:lnTo>
                      <a:pt x="5" y="829"/>
                    </a:lnTo>
                    <a:lnTo>
                      <a:pt x="0" y="829"/>
                    </a:lnTo>
                    <a:lnTo>
                      <a:pt x="0" y="819"/>
                    </a:lnTo>
                    <a:lnTo>
                      <a:pt x="5" y="819"/>
                    </a:lnTo>
                    <a:close/>
                    <a:moveTo>
                      <a:pt x="5" y="832"/>
                    </a:moveTo>
                    <a:lnTo>
                      <a:pt x="5" y="842"/>
                    </a:lnTo>
                    <a:lnTo>
                      <a:pt x="0" y="842"/>
                    </a:lnTo>
                    <a:lnTo>
                      <a:pt x="0" y="832"/>
                    </a:lnTo>
                    <a:lnTo>
                      <a:pt x="5" y="832"/>
                    </a:lnTo>
                    <a:close/>
                    <a:moveTo>
                      <a:pt x="5" y="846"/>
                    </a:moveTo>
                    <a:lnTo>
                      <a:pt x="5" y="856"/>
                    </a:lnTo>
                    <a:lnTo>
                      <a:pt x="0" y="856"/>
                    </a:lnTo>
                    <a:lnTo>
                      <a:pt x="0" y="846"/>
                    </a:lnTo>
                    <a:lnTo>
                      <a:pt x="5" y="846"/>
                    </a:lnTo>
                    <a:close/>
                    <a:moveTo>
                      <a:pt x="5" y="859"/>
                    </a:moveTo>
                    <a:lnTo>
                      <a:pt x="5" y="869"/>
                    </a:lnTo>
                    <a:lnTo>
                      <a:pt x="0" y="869"/>
                    </a:lnTo>
                    <a:lnTo>
                      <a:pt x="0" y="859"/>
                    </a:lnTo>
                    <a:lnTo>
                      <a:pt x="5" y="859"/>
                    </a:lnTo>
                    <a:close/>
                    <a:moveTo>
                      <a:pt x="5" y="873"/>
                    </a:moveTo>
                    <a:lnTo>
                      <a:pt x="5" y="883"/>
                    </a:lnTo>
                    <a:lnTo>
                      <a:pt x="0" y="883"/>
                    </a:lnTo>
                    <a:lnTo>
                      <a:pt x="0" y="873"/>
                    </a:lnTo>
                    <a:lnTo>
                      <a:pt x="5" y="873"/>
                    </a:lnTo>
                    <a:close/>
                    <a:moveTo>
                      <a:pt x="5" y="886"/>
                    </a:moveTo>
                    <a:lnTo>
                      <a:pt x="5" y="896"/>
                    </a:lnTo>
                    <a:lnTo>
                      <a:pt x="0" y="896"/>
                    </a:lnTo>
                    <a:lnTo>
                      <a:pt x="0" y="886"/>
                    </a:lnTo>
                    <a:lnTo>
                      <a:pt x="5" y="886"/>
                    </a:lnTo>
                    <a:close/>
                    <a:moveTo>
                      <a:pt x="5" y="899"/>
                    </a:moveTo>
                    <a:lnTo>
                      <a:pt x="5" y="910"/>
                    </a:lnTo>
                    <a:lnTo>
                      <a:pt x="0" y="910"/>
                    </a:lnTo>
                    <a:lnTo>
                      <a:pt x="0" y="899"/>
                    </a:lnTo>
                    <a:lnTo>
                      <a:pt x="5" y="899"/>
                    </a:lnTo>
                    <a:close/>
                    <a:moveTo>
                      <a:pt x="5" y="913"/>
                    </a:moveTo>
                    <a:lnTo>
                      <a:pt x="5" y="923"/>
                    </a:lnTo>
                    <a:lnTo>
                      <a:pt x="0" y="923"/>
                    </a:lnTo>
                    <a:lnTo>
                      <a:pt x="0" y="913"/>
                    </a:lnTo>
                    <a:lnTo>
                      <a:pt x="5" y="913"/>
                    </a:lnTo>
                    <a:close/>
                    <a:moveTo>
                      <a:pt x="5" y="926"/>
                    </a:moveTo>
                    <a:lnTo>
                      <a:pt x="5" y="936"/>
                    </a:lnTo>
                    <a:lnTo>
                      <a:pt x="0" y="936"/>
                    </a:lnTo>
                    <a:lnTo>
                      <a:pt x="0" y="926"/>
                    </a:lnTo>
                    <a:lnTo>
                      <a:pt x="5" y="926"/>
                    </a:lnTo>
                    <a:close/>
                    <a:moveTo>
                      <a:pt x="5" y="940"/>
                    </a:moveTo>
                    <a:lnTo>
                      <a:pt x="5" y="950"/>
                    </a:lnTo>
                    <a:lnTo>
                      <a:pt x="0" y="950"/>
                    </a:lnTo>
                    <a:lnTo>
                      <a:pt x="0" y="940"/>
                    </a:lnTo>
                    <a:lnTo>
                      <a:pt x="5" y="940"/>
                    </a:lnTo>
                    <a:close/>
                    <a:moveTo>
                      <a:pt x="5" y="953"/>
                    </a:moveTo>
                    <a:lnTo>
                      <a:pt x="5" y="963"/>
                    </a:lnTo>
                    <a:lnTo>
                      <a:pt x="0" y="963"/>
                    </a:lnTo>
                    <a:lnTo>
                      <a:pt x="0" y="953"/>
                    </a:lnTo>
                    <a:lnTo>
                      <a:pt x="5" y="953"/>
                    </a:lnTo>
                    <a:close/>
                    <a:moveTo>
                      <a:pt x="5" y="967"/>
                    </a:moveTo>
                    <a:lnTo>
                      <a:pt x="5" y="977"/>
                    </a:lnTo>
                    <a:lnTo>
                      <a:pt x="0" y="977"/>
                    </a:lnTo>
                    <a:lnTo>
                      <a:pt x="0" y="967"/>
                    </a:lnTo>
                    <a:lnTo>
                      <a:pt x="5" y="967"/>
                    </a:lnTo>
                    <a:close/>
                    <a:moveTo>
                      <a:pt x="5" y="980"/>
                    </a:moveTo>
                    <a:lnTo>
                      <a:pt x="5" y="990"/>
                    </a:lnTo>
                    <a:lnTo>
                      <a:pt x="0" y="990"/>
                    </a:lnTo>
                    <a:lnTo>
                      <a:pt x="0" y="980"/>
                    </a:lnTo>
                    <a:lnTo>
                      <a:pt x="5" y="980"/>
                    </a:lnTo>
                    <a:close/>
                    <a:moveTo>
                      <a:pt x="5" y="993"/>
                    </a:moveTo>
                    <a:lnTo>
                      <a:pt x="5" y="1003"/>
                    </a:lnTo>
                    <a:lnTo>
                      <a:pt x="0" y="1003"/>
                    </a:lnTo>
                    <a:lnTo>
                      <a:pt x="0" y="993"/>
                    </a:lnTo>
                    <a:lnTo>
                      <a:pt x="5" y="993"/>
                    </a:lnTo>
                    <a:close/>
                    <a:moveTo>
                      <a:pt x="5" y="1007"/>
                    </a:moveTo>
                    <a:lnTo>
                      <a:pt x="5" y="1016"/>
                    </a:lnTo>
                    <a:lnTo>
                      <a:pt x="0" y="1016"/>
                    </a:lnTo>
                    <a:lnTo>
                      <a:pt x="0" y="1007"/>
                    </a:lnTo>
                    <a:lnTo>
                      <a:pt x="5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393"/>
              <p:cNvSpPr>
                <a:spLocks noEditPoints="1"/>
              </p:cNvSpPr>
              <p:nvPr/>
            </p:nvSpPr>
            <p:spPr bwMode="auto">
              <a:xfrm>
                <a:off x="1307" y="1325"/>
                <a:ext cx="5" cy="1016"/>
              </a:xfrm>
              <a:custGeom>
                <a:avLst/>
                <a:gdLst>
                  <a:gd name="T0" fmla="*/ 5 w 5"/>
                  <a:gd name="T1" fmla="*/ 13 h 1016"/>
                  <a:gd name="T2" fmla="*/ 5 w 5"/>
                  <a:gd name="T3" fmla="*/ 37 h 1016"/>
                  <a:gd name="T4" fmla="*/ 0 w 5"/>
                  <a:gd name="T5" fmla="*/ 50 h 1016"/>
                  <a:gd name="T6" fmla="*/ 0 w 5"/>
                  <a:gd name="T7" fmla="*/ 54 h 1016"/>
                  <a:gd name="T8" fmla="*/ 5 w 5"/>
                  <a:gd name="T9" fmla="*/ 67 h 1016"/>
                  <a:gd name="T10" fmla="*/ 5 w 5"/>
                  <a:gd name="T11" fmla="*/ 94 h 1016"/>
                  <a:gd name="T12" fmla="*/ 5 w 5"/>
                  <a:gd name="T13" fmla="*/ 117 h 1016"/>
                  <a:gd name="T14" fmla="*/ 0 w 5"/>
                  <a:gd name="T15" fmla="*/ 131 h 1016"/>
                  <a:gd name="T16" fmla="*/ 0 w 5"/>
                  <a:gd name="T17" fmla="*/ 134 h 1016"/>
                  <a:gd name="T18" fmla="*/ 5 w 5"/>
                  <a:gd name="T19" fmla="*/ 148 h 1016"/>
                  <a:gd name="T20" fmla="*/ 5 w 5"/>
                  <a:gd name="T21" fmla="*/ 174 h 1016"/>
                  <a:gd name="T22" fmla="*/ 5 w 5"/>
                  <a:gd name="T23" fmla="*/ 198 h 1016"/>
                  <a:gd name="T24" fmla="*/ 0 w 5"/>
                  <a:gd name="T25" fmla="*/ 211 h 1016"/>
                  <a:gd name="T26" fmla="*/ 0 w 5"/>
                  <a:gd name="T27" fmla="*/ 215 h 1016"/>
                  <a:gd name="T28" fmla="*/ 5 w 5"/>
                  <a:gd name="T29" fmla="*/ 228 h 1016"/>
                  <a:gd name="T30" fmla="*/ 5 w 5"/>
                  <a:gd name="T31" fmla="*/ 255 h 1016"/>
                  <a:gd name="T32" fmla="*/ 5 w 5"/>
                  <a:gd name="T33" fmla="*/ 279 h 1016"/>
                  <a:gd name="T34" fmla="*/ 0 w 5"/>
                  <a:gd name="T35" fmla="*/ 292 h 1016"/>
                  <a:gd name="T36" fmla="*/ 0 w 5"/>
                  <a:gd name="T37" fmla="*/ 295 h 1016"/>
                  <a:gd name="T38" fmla="*/ 5 w 5"/>
                  <a:gd name="T39" fmla="*/ 309 h 1016"/>
                  <a:gd name="T40" fmla="*/ 5 w 5"/>
                  <a:gd name="T41" fmla="*/ 336 h 1016"/>
                  <a:gd name="T42" fmla="*/ 5 w 5"/>
                  <a:gd name="T43" fmla="*/ 359 h 1016"/>
                  <a:gd name="T44" fmla="*/ 0 w 5"/>
                  <a:gd name="T45" fmla="*/ 372 h 1016"/>
                  <a:gd name="T46" fmla="*/ 0 w 5"/>
                  <a:gd name="T47" fmla="*/ 376 h 1016"/>
                  <a:gd name="T48" fmla="*/ 5 w 5"/>
                  <a:gd name="T49" fmla="*/ 389 h 1016"/>
                  <a:gd name="T50" fmla="*/ 5 w 5"/>
                  <a:gd name="T51" fmla="*/ 416 h 1016"/>
                  <a:gd name="T52" fmla="*/ 5 w 5"/>
                  <a:gd name="T53" fmla="*/ 440 h 1016"/>
                  <a:gd name="T54" fmla="*/ 0 w 5"/>
                  <a:gd name="T55" fmla="*/ 453 h 1016"/>
                  <a:gd name="T56" fmla="*/ 0 w 5"/>
                  <a:gd name="T57" fmla="*/ 456 h 1016"/>
                  <a:gd name="T58" fmla="*/ 5 w 5"/>
                  <a:gd name="T59" fmla="*/ 470 h 1016"/>
                  <a:gd name="T60" fmla="*/ 5 w 5"/>
                  <a:gd name="T61" fmla="*/ 497 h 1016"/>
                  <a:gd name="T62" fmla="*/ 5 w 5"/>
                  <a:gd name="T63" fmla="*/ 520 h 1016"/>
                  <a:gd name="T64" fmla="*/ 0 w 5"/>
                  <a:gd name="T65" fmla="*/ 534 h 1016"/>
                  <a:gd name="T66" fmla="*/ 0 w 5"/>
                  <a:gd name="T67" fmla="*/ 537 h 1016"/>
                  <a:gd name="T68" fmla="*/ 5 w 5"/>
                  <a:gd name="T69" fmla="*/ 550 h 1016"/>
                  <a:gd name="T70" fmla="*/ 5 w 5"/>
                  <a:gd name="T71" fmla="*/ 577 h 1016"/>
                  <a:gd name="T72" fmla="*/ 5 w 5"/>
                  <a:gd name="T73" fmla="*/ 601 h 1016"/>
                  <a:gd name="T74" fmla="*/ 0 w 5"/>
                  <a:gd name="T75" fmla="*/ 614 h 1016"/>
                  <a:gd name="T76" fmla="*/ 0 w 5"/>
                  <a:gd name="T77" fmla="*/ 618 h 1016"/>
                  <a:gd name="T78" fmla="*/ 5 w 5"/>
                  <a:gd name="T79" fmla="*/ 631 h 1016"/>
                  <a:gd name="T80" fmla="*/ 5 w 5"/>
                  <a:gd name="T81" fmla="*/ 658 h 1016"/>
                  <a:gd name="T82" fmla="*/ 5 w 5"/>
                  <a:gd name="T83" fmla="*/ 681 h 1016"/>
                  <a:gd name="T84" fmla="*/ 0 w 5"/>
                  <a:gd name="T85" fmla="*/ 695 h 1016"/>
                  <a:gd name="T86" fmla="*/ 0 w 5"/>
                  <a:gd name="T87" fmla="*/ 698 h 1016"/>
                  <a:gd name="T88" fmla="*/ 5 w 5"/>
                  <a:gd name="T89" fmla="*/ 711 h 1016"/>
                  <a:gd name="T90" fmla="*/ 5 w 5"/>
                  <a:gd name="T91" fmla="*/ 738 h 1016"/>
                  <a:gd name="T92" fmla="*/ 5 w 5"/>
                  <a:gd name="T93" fmla="*/ 762 h 1016"/>
                  <a:gd name="T94" fmla="*/ 0 w 5"/>
                  <a:gd name="T95" fmla="*/ 775 h 1016"/>
                  <a:gd name="T96" fmla="*/ 0 w 5"/>
                  <a:gd name="T97" fmla="*/ 779 h 1016"/>
                  <a:gd name="T98" fmla="*/ 5 w 5"/>
                  <a:gd name="T99" fmla="*/ 792 h 1016"/>
                  <a:gd name="T100" fmla="*/ 5 w 5"/>
                  <a:gd name="T101" fmla="*/ 819 h 1016"/>
                  <a:gd name="T102" fmla="*/ 5 w 5"/>
                  <a:gd name="T103" fmla="*/ 842 h 1016"/>
                  <a:gd name="T104" fmla="*/ 0 w 5"/>
                  <a:gd name="T105" fmla="*/ 856 h 1016"/>
                  <a:gd name="T106" fmla="*/ 0 w 5"/>
                  <a:gd name="T107" fmla="*/ 859 h 1016"/>
                  <a:gd name="T108" fmla="*/ 5 w 5"/>
                  <a:gd name="T109" fmla="*/ 873 h 1016"/>
                  <a:gd name="T110" fmla="*/ 5 w 5"/>
                  <a:gd name="T111" fmla="*/ 899 h 1016"/>
                  <a:gd name="T112" fmla="*/ 5 w 5"/>
                  <a:gd name="T113" fmla="*/ 923 h 1016"/>
                  <a:gd name="T114" fmla="*/ 0 w 5"/>
                  <a:gd name="T115" fmla="*/ 936 h 1016"/>
                  <a:gd name="T116" fmla="*/ 0 w 5"/>
                  <a:gd name="T117" fmla="*/ 940 h 1016"/>
                  <a:gd name="T118" fmla="*/ 5 w 5"/>
                  <a:gd name="T119" fmla="*/ 953 h 1016"/>
                  <a:gd name="T120" fmla="*/ 5 w 5"/>
                  <a:gd name="T121" fmla="*/ 980 h 1016"/>
                  <a:gd name="T122" fmla="*/ 5 w 5"/>
                  <a:gd name="T123" fmla="*/ 1003 h 1016"/>
                  <a:gd name="T124" fmla="*/ 0 w 5"/>
                  <a:gd name="T125" fmla="*/ 101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" h="1016">
                    <a:moveTo>
                      <a:pt x="5" y="0"/>
                    </a:moveTo>
                    <a:lnTo>
                      <a:pt x="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5" y="13"/>
                    </a:moveTo>
                    <a:lnTo>
                      <a:pt x="5" y="2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5" y="13"/>
                    </a:lnTo>
                    <a:close/>
                    <a:moveTo>
                      <a:pt x="5" y="27"/>
                    </a:moveTo>
                    <a:lnTo>
                      <a:pt x="5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5" y="27"/>
                    </a:lnTo>
                    <a:close/>
                    <a:moveTo>
                      <a:pt x="5" y="40"/>
                    </a:moveTo>
                    <a:lnTo>
                      <a:pt x="5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5" y="40"/>
                    </a:lnTo>
                    <a:close/>
                    <a:moveTo>
                      <a:pt x="5" y="54"/>
                    </a:moveTo>
                    <a:lnTo>
                      <a:pt x="5" y="6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5" y="54"/>
                    </a:lnTo>
                    <a:close/>
                    <a:moveTo>
                      <a:pt x="5" y="67"/>
                    </a:moveTo>
                    <a:lnTo>
                      <a:pt x="5" y="77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5" y="67"/>
                    </a:lnTo>
                    <a:close/>
                    <a:moveTo>
                      <a:pt x="5" y="81"/>
                    </a:moveTo>
                    <a:lnTo>
                      <a:pt x="5" y="91"/>
                    </a:lnTo>
                    <a:lnTo>
                      <a:pt x="0" y="91"/>
                    </a:lnTo>
                    <a:lnTo>
                      <a:pt x="0" y="81"/>
                    </a:lnTo>
                    <a:lnTo>
                      <a:pt x="5" y="81"/>
                    </a:lnTo>
                    <a:close/>
                    <a:moveTo>
                      <a:pt x="5" y="94"/>
                    </a:moveTo>
                    <a:lnTo>
                      <a:pt x="5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5" y="94"/>
                    </a:lnTo>
                    <a:close/>
                    <a:moveTo>
                      <a:pt x="5" y="107"/>
                    </a:moveTo>
                    <a:lnTo>
                      <a:pt x="5" y="117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5" y="107"/>
                    </a:lnTo>
                    <a:close/>
                    <a:moveTo>
                      <a:pt x="5" y="121"/>
                    </a:moveTo>
                    <a:lnTo>
                      <a:pt x="5" y="13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5" y="121"/>
                    </a:lnTo>
                    <a:close/>
                    <a:moveTo>
                      <a:pt x="5" y="134"/>
                    </a:moveTo>
                    <a:lnTo>
                      <a:pt x="5" y="144"/>
                    </a:lnTo>
                    <a:lnTo>
                      <a:pt x="0" y="144"/>
                    </a:lnTo>
                    <a:lnTo>
                      <a:pt x="0" y="134"/>
                    </a:lnTo>
                    <a:lnTo>
                      <a:pt x="5" y="134"/>
                    </a:lnTo>
                    <a:close/>
                    <a:moveTo>
                      <a:pt x="5" y="148"/>
                    </a:moveTo>
                    <a:lnTo>
                      <a:pt x="5" y="158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5" y="148"/>
                    </a:lnTo>
                    <a:close/>
                    <a:moveTo>
                      <a:pt x="5" y="161"/>
                    </a:moveTo>
                    <a:lnTo>
                      <a:pt x="5" y="171"/>
                    </a:lnTo>
                    <a:lnTo>
                      <a:pt x="0" y="171"/>
                    </a:lnTo>
                    <a:lnTo>
                      <a:pt x="0" y="161"/>
                    </a:lnTo>
                    <a:lnTo>
                      <a:pt x="5" y="161"/>
                    </a:lnTo>
                    <a:close/>
                    <a:moveTo>
                      <a:pt x="5" y="174"/>
                    </a:moveTo>
                    <a:lnTo>
                      <a:pt x="5" y="185"/>
                    </a:lnTo>
                    <a:lnTo>
                      <a:pt x="0" y="185"/>
                    </a:lnTo>
                    <a:lnTo>
                      <a:pt x="0" y="174"/>
                    </a:lnTo>
                    <a:lnTo>
                      <a:pt x="5" y="174"/>
                    </a:lnTo>
                    <a:close/>
                    <a:moveTo>
                      <a:pt x="5" y="188"/>
                    </a:moveTo>
                    <a:lnTo>
                      <a:pt x="5" y="198"/>
                    </a:lnTo>
                    <a:lnTo>
                      <a:pt x="0" y="198"/>
                    </a:lnTo>
                    <a:lnTo>
                      <a:pt x="0" y="188"/>
                    </a:lnTo>
                    <a:lnTo>
                      <a:pt x="5" y="188"/>
                    </a:lnTo>
                    <a:close/>
                    <a:moveTo>
                      <a:pt x="5" y="201"/>
                    </a:moveTo>
                    <a:lnTo>
                      <a:pt x="5" y="211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5" y="201"/>
                    </a:lnTo>
                    <a:close/>
                    <a:moveTo>
                      <a:pt x="5" y="215"/>
                    </a:moveTo>
                    <a:lnTo>
                      <a:pt x="5" y="225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5" y="215"/>
                    </a:lnTo>
                    <a:close/>
                    <a:moveTo>
                      <a:pt x="5" y="228"/>
                    </a:moveTo>
                    <a:lnTo>
                      <a:pt x="5" y="238"/>
                    </a:lnTo>
                    <a:lnTo>
                      <a:pt x="0" y="238"/>
                    </a:lnTo>
                    <a:lnTo>
                      <a:pt x="0" y="228"/>
                    </a:lnTo>
                    <a:lnTo>
                      <a:pt x="5" y="228"/>
                    </a:lnTo>
                    <a:close/>
                    <a:moveTo>
                      <a:pt x="5" y="242"/>
                    </a:moveTo>
                    <a:lnTo>
                      <a:pt x="5" y="252"/>
                    </a:lnTo>
                    <a:lnTo>
                      <a:pt x="0" y="252"/>
                    </a:lnTo>
                    <a:lnTo>
                      <a:pt x="0" y="242"/>
                    </a:lnTo>
                    <a:lnTo>
                      <a:pt x="5" y="242"/>
                    </a:lnTo>
                    <a:close/>
                    <a:moveTo>
                      <a:pt x="5" y="255"/>
                    </a:moveTo>
                    <a:lnTo>
                      <a:pt x="5" y="265"/>
                    </a:lnTo>
                    <a:lnTo>
                      <a:pt x="0" y="265"/>
                    </a:lnTo>
                    <a:lnTo>
                      <a:pt x="0" y="255"/>
                    </a:lnTo>
                    <a:lnTo>
                      <a:pt x="5" y="255"/>
                    </a:lnTo>
                    <a:close/>
                    <a:moveTo>
                      <a:pt x="5" y="268"/>
                    </a:moveTo>
                    <a:lnTo>
                      <a:pt x="5" y="279"/>
                    </a:lnTo>
                    <a:lnTo>
                      <a:pt x="0" y="279"/>
                    </a:lnTo>
                    <a:lnTo>
                      <a:pt x="0" y="268"/>
                    </a:lnTo>
                    <a:lnTo>
                      <a:pt x="5" y="268"/>
                    </a:lnTo>
                    <a:close/>
                    <a:moveTo>
                      <a:pt x="5" y="282"/>
                    </a:moveTo>
                    <a:lnTo>
                      <a:pt x="5" y="292"/>
                    </a:lnTo>
                    <a:lnTo>
                      <a:pt x="0" y="292"/>
                    </a:lnTo>
                    <a:lnTo>
                      <a:pt x="0" y="282"/>
                    </a:lnTo>
                    <a:lnTo>
                      <a:pt x="5" y="282"/>
                    </a:lnTo>
                    <a:close/>
                    <a:moveTo>
                      <a:pt x="5" y="295"/>
                    </a:moveTo>
                    <a:lnTo>
                      <a:pt x="5" y="305"/>
                    </a:lnTo>
                    <a:lnTo>
                      <a:pt x="0" y="305"/>
                    </a:lnTo>
                    <a:lnTo>
                      <a:pt x="0" y="295"/>
                    </a:lnTo>
                    <a:lnTo>
                      <a:pt x="5" y="295"/>
                    </a:lnTo>
                    <a:close/>
                    <a:moveTo>
                      <a:pt x="5" y="309"/>
                    </a:moveTo>
                    <a:lnTo>
                      <a:pt x="5" y="319"/>
                    </a:lnTo>
                    <a:lnTo>
                      <a:pt x="0" y="319"/>
                    </a:lnTo>
                    <a:lnTo>
                      <a:pt x="0" y="309"/>
                    </a:lnTo>
                    <a:lnTo>
                      <a:pt x="5" y="309"/>
                    </a:lnTo>
                    <a:close/>
                    <a:moveTo>
                      <a:pt x="5" y="322"/>
                    </a:moveTo>
                    <a:lnTo>
                      <a:pt x="5" y="332"/>
                    </a:lnTo>
                    <a:lnTo>
                      <a:pt x="0" y="332"/>
                    </a:lnTo>
                    <a:lnTo>
                      <a:pt x="0" y="322"/>
                    </a:lnTo>
                    <a:lnTo>
                      <a:pt x="5" y="322"/>
                    </a:lnTo>
                    <a:close/>
                    <a:moveTo>
                      <a:pt x="5" y="336"/>
                    </a:moveTo>
                    <a:lnTo>
                      <a:pt x="5" y="346"/>
                    </a:lnTo>
                    <a:lnTo>
                      <a:pt x="0" y="346"/>
                    </a:lnTo>
                    <a:lnTo>
                      <a:pt x="0" y="336"/>
                    </a:lnTo>
                    <a:lnTo>
                      <a:pt x="5" y="336"/>
                    </a:lnTo>
                    <a:close/>
                    <a:moveTo>
                      <a:pt x="5" y="349"/>
                    </a:moveTo>
                    <a:lnTo>
                      <a:pt x="5" y="359"/>
                    </a:lnTo>
                    <a:lnTo>
                      <a:pt x="0" y="359"/>
                    </a:lnTo>
                    <a:lnTo>
                      <a:pt x="0" y="349"/>
                    </a:lnTo>
                    <a:lnTo>
                      <a:pt x="5" y="349"/>
                    </a:lnTo>
                    <a:close/>
                    <a:moveTo>
                      <a:pt x="5" y="362"/>
                    </a:moveTo>
                    <a:lnTo>
                      <a:pt x="5" y="372"/>
                    </a:lnTo>
                    <a:lnTo>
                      <a:pt x="0" y="372"/>
                    </a:lnTo>
                    <a:lnTo>
                      <a:pt x="0" y="362"/>
                    </a:lnTo>
                    <a:lnTo>
                      <a:pt x="5" y="362"/>
                    </a:lnTo>
                    <a:close/>
                    <a:moveTo>
                      <a:pt x="5" y="376"/>
                    </a:moveTo>
                    <a:lnTo>
                      <a:pt x="5" y="386"/>
                    </a:lnTo>
                    <a:lnTo>
                      <a:pt x="0" y="386"/>
                    </a:lnTo>
                    <a:lnTo>
                      <a:pt x="0" y="376"/>
                    </a:lnTo>
                    <a:lnTo>
                      <a:pt x="5" y="376"/>
                    </a:lnTo>
                    <a:close/>
                    <a:moveTo>
                      <a:pt x="5" y="389"/>
                    </a:moveTo>
                    <a:lnTo>
                      <a:pt x="5" y="399"/>
                    </a:lnTo>
                    <a:lnTo>
                      <a:pt x="0" y="399"/>
                    </a:lnTo>
                    <a:lnTo>
                      <a:pt x="0" y="389"/>
                    </a:lnTo>
                    <a:lnTo>
                      <a:pt x="5" y="389"/>
                    </a:lnTo>
                    <a:close/>
                    <a:moveTo>
                      <a:pt x="5" y="403"/>
                    </a:moveTo>
                    <a:lnTo>
                      <a:pt x="5" y="413"/>
                    </a:lnTo>
                    <a:lnTo>
                      <a:pt x="0" y="413"/>
                    </a:lnTo>
                    <a:lnTo>
                      <a:pt x="0" y="403"/>
                    </a:lnTo>
                    <a:lnTo>
                      <a:pt x="5" y="403"/>
                    </a:lnTo>
                    <a:close/>
                    <a:moveTo>
                      <a:pt x="5" y="416"/>
                    </a:moveTo>
                    <a:lnTo>
                      <a:pt x="5" y="426"/>
                    </a:lnTo>
                    <a:lnTo>
                      <a:pt x="0" y="426"/>
                    </a:lnTo>
                    <a:lnTo>
                      <a:pt x="0" y="416"/>
                    </a:lnTo>
                    <a:lnTo>
                      <a:pt x="5" y="416"/>
                    </a:lnTo>
                    <a:close/>
                    <a:moveTo>
                      <a:pt x="5" y="430"/>
                    </a:moveTo>
                    <a:lnTo>
                      <a:pt x="5" y="440"/>
                    </a:lnTo>
                    <a:lnTo>
                      <a:pt x="0" y="440"/>
                    </a:lnTo>
                    <a:lnTo>
                      <a:pt x="0" y="430"/>
                    </a:lnTo>
                    <a:lnTo>
                      <a:pt x="5" y="430"/>
                    </a:lnTo>
                    <a:close/>
                    <a:moveTo>
                      <a:pt x="5" y="443"/>
                    </a:moveTo>
                    <a:lnTo>
                      <a:pt x="5" y="453"/>
                    </a:lnTo>
                    <a:lnTo>
                      <a:pt x="0" y="453"/>
                    </a:lnTo>
                    <a:lnTo>
                      <a:pt x="0" y="443"/>
                    </a:lnTo>
                    <a:lnTo>
                      <a:pt x="5" y="443"/>
                    </a:lnTo>
                    <a:close/>
                    <a:moveTo>
                      <a:pt x="5" y="456"/>
                    </a:moveTo>
                    <a:lnTo>
                      <a:pt x="5" y="466"/>
                    </a:lnTo>
                    <a:lnTo>
                      <a:pt x="0" y="466"/>
                    </a:lnTo>
                    <a:lnTo>
                      <a:pt x="0" y="456"/>
                    </a:lnTo>
                    <a:lnTo>
                      <a:pt x="5" y="456"/>
                    </a:lnTo>
                    <a:close/>
                    <a:moveTo>
                      <a:pt x="5" y="470"/>
                    </a:moveTo>
                    <a:lnTo>
                      <a:pt x="5" y="480"/>
                    </a:lnTo>
                    <a:lnTo>
                      <a:pt x="0" y="480"/>
                    </a:lnTo>
                    <a:lnTo>
                      <a:pt x="0" y="470"/>
                    </a:lnTo>
                    <a:lnTo>
                      <a:pt x="5" y="470"/>
                    </a:lnTo>
                    <a:close/>
                    <a:moveTo>
                      <a:pt x="5" y="483"/>
                    </a:moveTo>
                    <a:lnTo>
                      <a:pt x="5" y="493"/>
                    </a:lnTo>
                    <a:lnTo>
                      <a:pt x="0" y="493"/>
                    </a:lnTo>
                    <a:lnTo>
                      <a:pt x="0" y="483"/>
                    </a:lnTo>
                    <a:lnTo>
                      <a:pt x="5" y="483"/>
                    </a:lnTo>
                    <a:close/>
                    <a:moveTo>
                      <a:pt x="5" y="497"/>
                    </a:moveTo>
                    <a:lnTo>
                      <a:pt x="5" y="507"/>
                    </a:lnTo>
                    <a:lnTo>
                      <a:pt x="0" y="507"/>
                    </a:lnTo>
                    <a:lnTo>
                      <a:pt x="0" y="497"/>
                    </a:lnTo>
                    <a:lnTo>
                      <a:pt x="5" y="497"/>
                    </a:lnTo>
                    <a:close/>
                    <a:moveTo>
                      <a:pt x="5" y="510"/>
                    </a:moveTo>
                    <a:lnTo>
                      <a:pt x="5" y="520"/>
                    </a:lnTo>
                    <a:lnTo>
                      <a:pt x="0" y="520"/>
                    </a:lnTo>
                    <a:lnTo>
                      <a:pt x="0" y="510"/>
                    </a:lnTo>
                    <a:lnTo>
                      <a:pt x="5" y="510"/>
                    </a:lnTo>
                    <a:close/>
                    <a:moveTo>
                      <a:pt x="5" y="524"/>
                    </a:moveTo>
                    <a:lnTo>
                      <a:pt x="5" y="534"/>
                    </a:lnTo>
                    <a:lnTo>
                      <a:pt x="0" y="534"/>
                    </a:lnTo>
                    <a:lnTo>
                      <a:pt x="0" y="524"/>
                    </a:lnTo>
                    <a:lnTo>
                      <a:pt x="5" y="524"/>
                    </a:lnTo>
                    <a:close/>
                    <a:moveTo>
                      <a:pt x="5" y="537"/>
                    </a:moveTo>
                    <a:lnTo>
                      <a:pt x="5" y="547"/>
                    </a:lnTo>
                    <a:lnTo>
                      <a:pt x="0" y="547"/>
                    </a:lnTo>
                    <a:lnTo>
                      <a:pt x="0" y="537"/>
                    </a:lnTo>
                    <a:lnTo>
                      <a:pt x="5" y="537"/>
                    </a:lnTo>
                    <a:close/>
                    <a:moveTo>
                      <a:pt x="5" y="550"/>
                    </a:moveTo>
                    <a:lnTo>
                      <a:pt x="5" y="560"/>
                    </a:lnTo>
                    <a:lnTo>
                      <a:pt x="0" y="560"/>
                    </a:lnTo>
                    <a:lnTo>
                      <a:pt x="0" y="550"/>
                    </a:lnTo>
                    <a:lnTo>
                      <a:pt x="5" y="550"/>
                    </a:lnTo>
                    <a:close/>
                    <a:moveTo>
                      <a:pt x="5" y="564"/>
                    </a:moveTo>
                    <a:lnTo>
                      <a:pt x="5" y="574"/>
                    </a:lnTo>
                    <a:lnTo>
                      <a:pt x="0" y="574"/>
                    </a:lnTo>
                    <a:lnTo>
                      <a:pt x="0" y="564"/>
                    </a:lnTo>
                    <a:lnTo>
                      <a:pt x="5" y="564"/>
                    </a:lnTo>
                    <a:close/>
                    <a:moveTo>
                      <a:pt x="5" y="577"/>
                    </a:moveTo>
                    <a:lnTo>
                      <a:pt x="5" y="587"/>
                    </a:lnTo>
                    <a:lnTo>
                      <a:pt x="0" y="587"/>
                    </a:lnTo>
                    <a:lnTo>
                      <a:pt x="0" y="577"/>
                    </a:lnTo>
                    <a:lnTo>
                      <a:pt x="5" y="577"/>
                    </a:lnTo>
                    <a:close/>
                    <a:moveTo>
                      <a:pt x="5" y="591"/>
                    </a:moveTo>
                    <a:lnTo>
                      <a:pt x="5" y="601"/>
                    </a:lnTo>
                    <a:lnTo>
                      <a:pt x="0" y="601"/>
                    </a:lnTo>
                    <a:lnTo>
                      <a:pt x="0" y="591"/>
                    </a:lnTo>
                    <a:lnTo>
                      <a:pt x="5" y="591"/>
                    </a:lnTo>
                    <a:close/>
                    <a:moveTo>
                      <a:pt x="5" y="604"/>
                    </a:moveTo>
                    <a:lnTo>
                      <a:pt x="5" y="614"/>
                    </a:lnTo>
                    <a:lnTo>
                      <a:pt x="0" y="614"/>
                    </a:lnTo>
                    <a:lnTo>
                      <a:pt x="0" y="604"/>
                    </a:lnTo>
                    <a:lnTo>
                      <a:pt x="5" y="604"/>
                    </a:lnTo>
                    <a:close/>
                    <a:moveTo>
                      <a:pt x="5" y="618"/>
                    </a:moveTo>
                    <a:lnTo>
                      <a:pt x="5" y="628"/>
                    </a:lnTo>
                    <a:lnTo>
                      <a:pt x="0" y="628"/>
                    </a:lnTo>
                    <a:lnTo>
                      <a:pt x="0" y="618"/>
                    </a:lnTo>
                    <a:lnTo>
                      <a:pt x="5" y="618"/>
                    </a:lnTo>
                    <a:close/>
                    <a:moveTo>
                      <a:pt x="5" y="631"/>
                    </a:moveTo>
                    <a:lnTo>
                      <a:pt x="5" y="641"/>
                    </a:lnTo>
                    <a:lnTo>
                      <a:pt x="0" y="641"/>
                    </a:lnTo>
                    <a:lnTo>
                      <a:pt x="0" y="631"/>
                    </a:lnTo>
                    <a:lnTo>
                      <a:pt x="5" y="631"/>
                    </a:lnTo>
                    <a:close/>
                    <a:moveTo>
                      <a:pt x="5" y="644"/>
                    </a:moveTo>
                    <a:lnTo>
                      <a:pt x="5" y="654"/>
                    </a:lnTo>
                    <a:lnTo>
                      <a:pt x="0" y="654"/>
                    </a:lnTo>
                    <a:lnTo>
                      <a:pt x="0" y="644"/>
                    </a:lnTo>
                    <a:lnTo>
                      <a:pt x="5" y="644"/>
                    </a:lnTo>
                    <a:close/>
                    <a:moveTo>
                      <a:pt x="5" y="658"/>
                    </a:moveTo>
                    <a:lnTo>
                      <a:pt x="5" y="668"/>
                    </a:lnTo>
                    <a:lnTo>
                      <a:pt x="0" y="668"/>
                    </a:lnTo>
                    <a:lnTo>
                      <a:pt x="0" y="658"/>
                    </a:lnTo>
                    <a:lnTo>
                      <a:pt x="5" y="658"/>
                    </a:lnTo>
                    <a:close/>
                    <a:moveTo>
                      <a:pt x="5" y="671"/>
                    </a:moveTo>
                    <a:lnTo>
                      <a:pt x="5" y="681"/>
                    </a:lnTo>
                    <a:lnTo>
                      <a:pt x="0" y="681"/>
                    </a:lnTo>
                    <a:lnTo>
                      <a:pt x="0" y="671"/>
                    </a:lnTo>
                    <a:lnTo>
                      <a:pt x="5" y="671"/>
                    </a:lnTo>
                    <a:close/>
                    <a:moveTo>
                      <a:pt x="5" y="685"/>
                    </a:moveTo>
                    <a:lnTo>
                      <a:pt x="5" y="695"/>
                    </a:lnTo>
                    <a:lnTo>
                      <a:pt x="0" y="695"/>
                    </a:lnTo>
                    <a:lnTo>
                      <a:pt x="0" y="685"/>
                    </a:lnTo>
                    <a:lnTo>
                      <a:pt x="5" y="685"/>
                    </a:lnTo>
                    <a:close/>
                    <a:moveTo>
                      <a:pt x="5" y="698"/>
                    </a:moveTo>
                    <a:lnTo>
                      <a:pt x="5" y="708"/>
                    </a:lnTo>
                    <a:lnTo>
                      <a:pt x="0" y="708"/>
                    </a:lnTo>
                    <a:lnTo>
                      <a:pt x="0" y="698"/>
                    </a:lnTo>
                    <a:lnTo>
                      <a:pt x="5" y="698"/>
                    </a:lnTo>
                    <a:close/>
                    <a:moveTo>
                      <a:pt x="5" y="711"/>
                    </a:moveTo>
                    <a:lnTo>
                      <a:pt x="5" y="722"/>
                    </a:lnTo>
                    <a:lnTo>
                      <a:pt x="0" y="722"/>
                    </a:lnTo>
                    <a:lnTo>
                      <a:pt x="0" y="711"/>
                    </a:lnTo>
                    <a:lnTo>
                      <a:pt x="5" y="711"/>
                    </a:lnTo>
                    <a:close/>
                    <a:moveTo>
                      <a:pt x="5" y="725"/>
                    </a:moveTo>
                    <a:lnTo>
                      <a:pt x="5" y="735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5" y="725"/>
                    </a:lnTo>
                    <a:close/>
                    <a:moveTo>
                      <a:pt x="5" y="738"/>
                    </a:moveTo>
                    <a:lnTo>
                      <a:pt x="5" y="748"/>
                    </a:lnTo>
                    <a:lnTo>
                      <a:pt x="0" y="748"/>
                    </a:lnTo>
                    <a:lnTo>
                      <a:pt x="0" y="738"/>
                    </a:lnTo>
                    <a:lnTo>
                      <a:pt x="5" y="738"/>
                    </a:lnTo>
                    <a:close/>
                    <a:moveTo>
                      <a:pt x="5" y="752"/>
                    </a:moveTo>
                    <a:lnTo>
                      <a:pt x="5" y="762"/>
                    </a:lnTo>
                    <a:lnTo>
                      <a:pt x="0" y="762"/>
                    </a:lnTo>
                    <a:lnTo>
                      <a:pt x="0" y="752"/>
                    </a:lnTo>
                    <a:lnTo>
                      <a:pt x="5" y="752"/>
                    </a:lnTo>
                    <a:close/>
                    <a:moveTo>
                      <a:pt x="5" y="765"/>
                    </a:moveTo>
                    <a:lnTo>
                      <a:pt x="5" y="775"/>
                    </a:lnTo>
                    <a:lnTo>
                      <a:pt x="0" y="775"/>
                    </a:lnTo>
                    <a:lnTo>
                      <a:pt x="0" y="765"/>
                    </a:lnTo>
                    <a:lnTo>
                      <a:pt x="5" y="765"/>
                    </a:lnTo>
                    <a:close/>
                    <a:moveTo>
                      <a:pt x="5" y="779"/>
                    </a:moveTo>
                    <a:lnTo>
                      <a:pt x="5" y="789"/>
                    </a:lnTo>
                    <a:lnTo>
                      <a:pt x="0" y="789"/>
                    </a:lnTo>
                    <a:lnTo>
                      <a:pt x="0" y="779"/>
                    </a:lnTo>
                    <a:lnTo>
                      <a:pt x="5" y="779"/>
                    </a:lnTo>
                    <a:close/>
                    <a:moveTo>
                      <a:pt x="5" y="792"/>
                    </a:moveTo>
                    <a:lnTo>
                      <a:pt x="5" y="802"/>
                    </a:lnTo>
                    <a:lnTo>
                      <a:pt x="0" y="802"/>
                    </a:lnTo>
                    <a:lnTo>
                      <a:pt x="0" y="792"/>
                    </a:lnTo>
                    <a:lnTo>
                      <a:pt x="5" y="792"/>
                    </a:lnTo>
                    <a:close/>
                    <a:moveTo>
                      <a:pt x="5" y="805"/>
                    </a:moveTo>
                    <a:lnTo>
                      <a:pt x="5" y="816"/>
                    </a:lnTo>
                    <a:lnTo>
                      <a:pt x="0" y="816"/>
                    </a:lnTo>
                    <a:lnTo>
                      <a:pt x="0" y="805"/>
                    </a:lnTo>
                    <a:lnTo>
                      <a:pt x="5" y="805"/>
                    </a:lnTo>
                    <a:close/>
                    <a:moveTo>
                      <a:pt x="5" y="819"/>
                    </a:moveTo>
                    <a:lnTo>
                      <a:pt x="5" y="829"/>
                    </a:lnTo>
                    <a:lnTo>
                      <a:pt x="0" y="829"/>
                    </a:lnTo>
                    <a:lnTo>
                      <a:pt x="0" y="819"/>
                    </a:lnTo>
                    <a:lnTo>
                      <a:pt x="5" y="819"/>
                    </a:lnTo>
                    <a:close/>
                    <a:moveTo>
                      <a:pt x="5" y="832"/>
                    </a:moveTo>
                    <a:lnTo>
                      <a:pt x="5" y="842"/>
                    </a:lnTo>
                    <a:lnTo>
                      <a:pt x="0" y="842"/>
                    </a:lnTo>
                    <a:lnTo>
                      <a:pt x="0" y="832"/>
                    </a:lnTo>
                    <a:lnTo>
                      <a:pt x="5" y="832"/>
                    </a:lnTo>
                    <a:close/>
                    <a:moveTo>
                      <a:pt x="5" y="846"/>
                    </a:moveTo>
                    <a:lnTo>
                      <a:pt x="5" y="856"/>
                    </a:lnTo>
                    <a:lnTo>
                      <a:pt x="0" y="856"/>
                    </a:lnTo>
                    <a:lnTo>
                      <a:pt x="0" y="846"/>
                    </a:lnTo>
                    <a:lnTo>
                      <a:pt x="5" y="846"/>
                    </a:lnTo>
                    <a:close/>
                    <a:moveTo>
                      <a:pt x="5" y="859"/>
                    </a:moveTo>
                    <a:lnTo>
                      <a:pt x="5" y="869"/>
                    </a:lnTo>
                    <a:lnTo>
                      <a:pt x="0" y="869"/>
                    </a:lnTo>
                    <a:lnTo>
                      <a:pt x="0" y="859"/>
                    </a:lnTo>
                    <a:lnTo>
                      <a:pt x="5" y="859"/>
                    </a:lnTo>
                    <a:close/>
                    <a:moveTo>
                      <a:pt x="5" y="873"/>
                    </a:moveTo>
                    <a:lnTo>
                      <a:pt x="5" y="883"/>
                    </a:lnTo>
                    <a:lnTo>
                      <a:pt x="0" y="883"/>
                    </a:lnTo>
                    <a:lnTo>
                      <a:pt x="0" y="873"/>
                    </a:lnTo>
                    <a:lnTo>
                      <a:pt x="5" y="873"/>
                    </a:lnTo>
                    <a:close/>
                    <a:moveTo>
                      <a:pt x="5" y="886"/>
                    </a:moveTo>
                    <a:lnTo>
                      <a:pt x="5" y="896"/>
                    </a:lnTo>
                    <a:lnTo>
                      <a:pt x="0" y="896"/>
                    </a:lnTo>
                    <a:lnTo>
                      <a:pt x="0" y="886"/>
                    </a:lnTo>
                    <a:lnTo>
                      <a:pt x="5" y="886"/>
                    </a:lnTo>
                    <a:close/>
                    <a:moveTo>
                      <a:pt x="5" y="899"/>
                    </a:moveTo>
                    <a:lnTo>
                      <a:pt x="5" y="910"/>
                    </a:lnTo>
                    <a:lnTo>
                      <a:pt x="0" y="910"/>
                    </a:lnTo>
                    <a:lnTo>
                      <a:pt x="0" y="899"/>
                    </a:lnTo>
                    <a:lnTo>
                      <a:pt x="5" y="899"/>
                    </a:lnTo>
                    <a:close/>
                    <a:moveTo>
                      <a:pt x="5" y="913"/>
                    </a:moveTo>
                    <a:lnTo>
                      <a:pt x="5" y="923"/>
                    </a:lnTo>
                    <a:lnTo>
                      <a:pt x="0" y="923"/>
                    </a:lnTo>
                    <a:lnTo>
                      <a:pt x="0" y="913"/>
                    </a:lnTo>
                    <a:lnTo>
                      <a:pt x="5" y="913"/>
                    </a:lnTo>
                    <a:close/>
                    <a:moveTo>
                      <a:pt x="5" y="926"/>
                    </a:moveTo>
                    <a:lnTo>
                      <a:pt x="5" y="936"/>
                    </a:lnTo>
                    <a:lnTo>
                      <a:pt x="0" y="936"/>
                    </a:lnTo>
                    <a:lnTo>
                      <a:pt x="0" y="926"/>
                    </a:lnTo>
                    <a:lnTo>
                      <a:pt x="5" y="926"/>
                    </a:lnTo>
                    <a:close/>
                    <a:moveTo>
                      <a:pt x="5" y="940"/>
                    </a:moveTo>
                    <a:lnTo>
                      <a:pt x="5" y="950"/>
                    </a:lnTo>
                    <a:lnTo>
                      <a:pt x="0" y="950"/>
                    </a:lnTo>
                    <a:lnTo>
                      <a:pt x="0" y="940"/>
                    </a:lnTo>
                    <a:lnTo>
                      <a:pt x="5" y="940"/>
                    </a:lnTo>
                    <a:close/>
                    <a:moveTo>
                      <a:pt x="5" y="953"/>
                    </a:moveTo>
                    <a:lnTo>
                      <a:pt x="5" y="963"/>
                    </a:lnTo>
                    <a:lnTo>
                      <a:pt x="0" y="963"/>
                    </a:lnTo>
                    <a:lnTo>
                      <a:pt x="0" y="953"/>
                    </a:lnTo>
                    <a:lnTo>
                      <a:pt x="5" y="953"/>
                    </a:lnTo>
                    <a:close/>
                    <a:moveTo>
                      <a:pt x="5" y="967"/>
                    </a:moveTo>
                    <a:lnTo>
                      <a:pt x="5" y="977"/>
                    </a:lnTo>
                    <a:lnTo>
                      <a:pt x="0" y="977"/>
                    </a:lnTo>
                    <a:lnTo>
                      <a:pt x="0" y="967"/>
                    </a:lnTo>
                    <a:lnTo>
                      <a:pt x="5" y="967"/>
                    </a:lnTo>
                    <a:close/>
                    <a:moveTo>
                      <a:pt x="5" y="980"/>
                    </a:moveTo>
                    <a:lnTo>
                      <a:pt x="5" y="990"/>
                    </a:lnTo>
                    <a:lnTo>
                      <a:pt x="0" y="990"/>
                    </a:lnTo>
                    <a:lnTo>
                      <a:pt x="0" y="980"/>
                    </a:lnTo>
                    <a:lnTo>
                      <a:pt x="5" y="980"/>
                    </a:lnTo>
                    <a:close/>
                    <a:moveTo>
                      <a:pt x="5" y="993"/>
                    </a:moveTo>
                    <a:lnTo>
                      <a:pt x="5" y="1003"/>
                    </a:lnTo>
                    <a:lnTo>
                      <a:pt x="0" y="1003"/>
                    </a:lnTo>
                    <a:lnTo>
                      <a:pt x="0" y="993"/>
                    </a:lnTo>
                    <a:lnTo>
                      <a:pt x="5" y="993"/>
                    </a:lnTo>
                    <a:close/>
                    <a:moveTo>
                      <a:pt x="5" y="1007"/>
                    </a:moveTo>
                    <a:lnTo>
                      <a:pt x="5" y="1016"/>
                    </a:lnTo>
                    <a:lnTo>
                      <a:pt x="0" y="1016"/>
                    </a:lnTo>
                    <a:lnTo>
                      <a:pt x="0" y="1007"/>
                    </a:lnTo>
                    <a:lnTo>
                      <a:pt x="5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Line 394"/>
              <p:cNvSpPr>
                <a:spLocks noChangeShapeType="1"/>
              </p:cNvSpPr>
              <p:nvPr/>
            </p:nvSpPr>
            <p:spPr bwMode="auto">
              <a:xfrm flipH="1">
                <a:off x="1544" y="1318"/>
                <a:ext cx="4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395"/>
              <p:cNvSpPr>
                <a:spLocks/>
              </p:cNvSpPr>
              <p:nvPr/>
            </p:nvSpPr>
            <p:spPr bwMode="auto">
              <a:xfrm>
                <a:off x="1540" y="1305"/>
                <a:ext cx="52" cy="27"/>
              </a:xfrm>
              <a:custGeom>
                <a:avLst/>
                <a:gdLst>
                  <a:gd name="T0" fmla="*/ 52 w 52"/>
                  <a:gd name="T1" fmla="*/ 13 h 27"/>
                  <a:gd name="T2" fmla="*/ 0 w 52"/>
                  <a:gd name="T3" fmla="*/ 27 h 27"/>
                  <a:gd name="T4" fmla="*/ 0 w 52"/>
                  <a:gd name="T5" fmla="*/ 0 h 27"/>
                  <a:gd name="T6" fmla="*/ 52 w 52"/>
                  <a:gd name="T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7">
                    <a:moveTo>
                      <a:pt x="52" y="13"/>
                    </a:moveTo>
                    <a:lnTo>
                      <a:pt x="0" y="27"/>
                    </a:lnTo>
                    <a:lnTo>
                      <a:pt x="0" y="0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Rectangle 396"/>
              <p:cNvSpPr>
                <a:spLocks noChangeArrowheads="1"/>
              </p:cNvSpPr>
              <p:nvPr/>
            </p:nvSpPr>
            <p:spPr bwMode="auto">
              <a:xfrm>
                <a:off x="288" y="2594"/>
                <a:ext cx="2404" cy="14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Rectangle 397"/>
              <p:cNvSpPr>
                <a:spLocks noChangeArrowheads="1"/>
              </p:cNvSpPr>
              <p:nvPr/>
            </p:nvSpPr>
            <p:spPr bwMode="auto">
              <a:xfrm>
                <a:off x="563" y="2657"/>
                <a:ext cx="2011" cy="1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Rectangle 398"/>
              <p:cNvSpPr>
                <a:spLocks noChangeArrowheads="1"/>
              </p:cNvSpPr>
              <p:nvPr/>
            </p:nvSpPr>
            <p:spPr bwMode="auto">
              <a:xfrm>
                <a:off x="626" y="2659"/>
                <a:ext cx="2154" cy="1220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Rectangle 399"/>
              <p:cNvSpPr>
                <a:spLocks noChangeArrowheads="1"/>
              </p:cNvSpPr>
              <p:nvPr/>
            </p:nvSpPr>
            <p:spPr bwMode="auto">
              <a:xfrm>
                <a:off x="626" y="2659"/>
                <a:ext cx="2154" cy="1220"/>
              </a:xfrm>
              <a:prstGeom prst="rect">
                <a:avLst/>
              </a:prstGeom>
              <a:noFill/>
              <a:ln w="6350" cap="flat">
                <a:solidFill>
                  <a:srgbClr val="FAFA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Line 400"/>
              <p:cNvSpPr>
                <a:spLocks noChangeShapeType="1"/>
              </p:cNvSpPr>
              <p:nvPr/>
            </p:nvSpPr>
            <p:spPr bwMode="auto">
              <a:xfrm>
                <a:off x="617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Line 401"/>
              <p:cNvSpPr>
                <a:spLocks noChangeShapeType="1"/>
              </p:cNvSpPr>
              <p:nvPr/>
            </p:nvSpPr>
            <p:spPr bwMode="auto">
              <a:xfrm flipV="1">
                <a:off x="617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Line 402"/>
              <p:cNvSpPr>
                <a:spLocks noChangeShapeType="1"/>
              </p:cNvSpPr>
              <p:nvPr/>
            </p:nvSpPr>
            <p:spPr bwMode="auto">
              <a:xfrm>
                <a:off x="712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Line 403"/>
              <p:cNvSpPr>
                <a:spLocks noChangeShapeType="1"/>
              </p:cNvSpPr>
              <p:nvPr/>
            </p:nvSpPr>
            <p:spPr bwMode="auto">
              <a:xfrm flipV="1">
                <a:off x="712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Line 404"/>
              <p:cNvSpPr>
                <a:spLocks noChangeShapeType="1"/>
              </p:cNvSpPr>
              <p:nvPr/>
            </p:nvSpPr>
            <p:spPr bwMode="auto">
              <a:xfrm>
                <a:off x="808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Line 405"/>
              <p:cNvSpPr>
                <a:spLocks noChangeShapeType="1"/>
              </p:cNvSpPr>
              <p:nvPr/>
            </p:nvSpPr>
            <p:spPr bwMode="auto">
              <a:xfrm flipV="1">
                <a:off x="808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607"/>
            <p:cNvGrpSpPr>
              <a:grpSpLocks/>
            </p:cNvGrpSpPr>
            <p:nvPr/>
          </p:nvGrpSpPr>
          <p:grpSpPr bwMode="auto">
            <a:xfrm>
              <a:off x="550" y="2694"/>
              <a:ext cx="2042" cy="1193"/>
              <a:chOff x="550" y="2694"/>
              <a:chExt cx="2042" cy="1193"/>
            </a:xfrm>
          </p:grpSpPr>
          <p:sp>
            <p:nvSpPr>
              <p:cNvPr id="477" name="Line 407"/>
              <p:cNvSpPr>
                <a:spLocks noChangeShapeType="1"/>
              </p:cNvSpPr>
              <p:nvPr/>
            </p:nvSpPr>
            <p:spPr bwMode="auto">
              <a:xfrm>
                <a:off x="903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Line 408"/>
              <p:cNvSpPr>
                <a:spLocks noChangeShapeType="1"/>
              </p:cNvSpPr>
              <p:nvPr/>
            </p:nvSpPr>
            <p:spPr bwMode="auto">
              <a:xfrm flipV="1">
                <a:off x="903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Line 409"/>
              <p:cNvSpPr>
                <a:spLocks noChangeShapeType="1"/>
              </p:cNvSpPr>
              <p:nvPr/>
            </p:nvSpPr>
            <p:spPr bwMode="auto">
              <a:xfrm>
                <a:off x="1094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Line 410"/>
              <p:cNvSpPr>
                <a:spLocks noChangeShapeType="1"/>
              </p:cNvSpPr>
              <p:nvPr/>
            </p:nvSpPr>
            <p:spPr bwMode="auto">
              <a:xfrm flipV="1">
                <a:off x="1094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Line 411"/>
              <p:cNvSpPr>
                <a:spLocks noChangeShapeType="1"/>
              </p:cNvSpPr>
              <p:nvPr/>
            </p:nvSpPr>
            <p:spPr bwMode="auto">
              <a:xfrm>
                <a:off x="1189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Line 412"/>
              <p:cNvSpPr>
                <a:spLocks noChangeShapeType="1"/>
              </p:cNvSpPr>
              <p:nvPr/>
            </p:nvSpPr>
            <p:spPr bwMode="auto">
              <a:xfrm flipV="1">
                <a:off x="1189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Line 413"/>
              <p:cNvSpPr>
                <a:spLocks noChangeShapeType="1"/>
              </p:cNvSpPr>
              <p:nvPr/>
            </p:nvSpPr>
            <p:spPr bwMode="auto">
              <a:xfrm>
                <a:off x="1285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Line 414"/>
              <p:cNvSpPr>
                <a:spLocks noChangeShapeType="1"/>
              </p:cNvSpPr>
              <p:nvPr/>
            </p:nvSpPr>
            <p:spPr bwMode="auto">
              <a:xfrm flipV="1">
                <a:off x="1285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Line 415"/>
              <p:cNvSpPr>
                <a:spLocks noChangeShapeType="1"/>
              </p:cNvSpPr>
              <p:nvPr/>
            </p:nvSpPr>
            <p:spPr bwMode="auto">
              <a:xfrm>
                <a:off x="1380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Line 416"/>
              <p:cNvSpPr>
                <a:spLocks noChangeShapeType="1"/>
              </p:cNvSpPr>
              <p:nvPr/>
            </p:nvSpPr>
            <p:spPr bwMode="auto">
              <a:xfrm flipV="1">
                <a:off x="1380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Line 417"/>
              <p:cNvSpPr>
                <a:spLocks noChangeShapeType="1"/>
              </p:cNvSpPr>
              <p:nvPr/>
            </p:nvSpPr>
            <p:spPr bwMode="auto">
              <a:xfrm>
                <a:off x="1571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Line 418"/>
              <p:cNvSpPr>
                <a:spLocks noChangeShapeType="1"/>
              </p:cNvSpPr>
              <p:nvPr/>
            </p:nvSpPr>
            <p:spPr bwMode="auto">
              <a:xfrm flipV="1">
                <a:off x="1571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Line 419"/>
              <p:cNvSpPr>
                <a:spLocks noChangeShapeType="1"/>
              </p:cNvSpPr>
              <p:nvPr/>
            </p:nvSpPr>
            <p:spPr bwMode="auto">
              <a:xfrm>
                <a:off x="1666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Line 420"/>
              <p:cNvSpPr>
                <a:spLocks noChangeShapeType="1"/>
              </p:cNvSpPr>
              <p:nvPr/>
            </p:nvSpPr>
            <p:spPr bwMode="auto">
              <a:xfrm flipV="1">
                <a:off x="1666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Line 421"/>
              <p:cNvSpPr>
                <a:spLocks noChangeShapeType="1"/>
              </p:cNvSpPr>
              <p:nvPr/>
            </p:nvSpPr>
            <p:spPr bwMode="auto">
              <a:xfrm>
                <a:off x="1762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Line 422"/>
              <p:cNvSpPr>
                <a:spLocks noChangeShapeType="1"/>
              </p:cNvSpPr>
              <p:nvPr/>
            </p:nvSpPr>
            <p:spPr bwMode="auto">
              <a:xfrm flipV="1">
                <a:off x="1762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Line 423"/>
              <p:cNvSpPr>
                <a:spLocks noChangeShapeType="1"/>
              </p:cNvSpPr>
              <p:nvPr/>
            </p:nvSpPr>
            <p:spPr bwMode="auto">
              <a:xfrm>
                <a:off x="1857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Line 424"/>
              <p:cNvSpPr>
                <a:spLocks noChangeShapeType="1"/>
              </p:cNvSpPr>
              <p:nvPr/>
            </p:nvSpPr>
            <p:spPr bwMode="auto">
              <a:xfrm flipV="1">
                <a:off x="1857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Line 425"/>
              <p:cNvSpPr>
                <a:spLocks noChangeShapeType="1"/>
              </p:cNvSpPr>
              <p:nvPr/>
            </p:nvSpPr>
            <p:spPr bwMode="auto">
              <a:xfrm>
                <a:off x="2048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Line 426"/>
              <p:cNvSpPr>
                <a:spLocks noChangeShapeType="1"/>
              </p:cNvSpPr>
              <p:nvPr/>
            </p:nvSpPr>
            <p:spPr bwMode="auto">
              <a:xfrm flipV="1">
                <a:off x="2048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Line 427"/>
              <p:cNvSpPr>
                <a:spLocks noChangeShapeType="1"/>
              </p:cNvSpPr>
              <p:nvPr/>
            </p:nvSpPr>
            <p:spPr bwMode="auto">
              <a:xfrm>
                <a:off x="2144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Line 428"/>
              <p:cNvSpPr>
                <a:spLocks noChangeShapeType="1"/>
              </p:cNvSpPr>
              <p:nvPr/>
            </p:nvSpPr>
            <p:spPr bwMode="auto">
              <a:xfrm flipV="1">
                <a:off x="2144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Line 429"/>
              <p:cNvSpPr>
                <a:spLocks noChangeShapeType="1"/>
              </p:cNvSpPr>
              <p:nvPr/>
            </p:nvSpPr>
            <p:spPr bwMode="auto">
              <a:xfrm>
                <a:off x="2239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Line 430"/>
              <p:cNvSpPr>
                <a:spLocks noChangeShapeType="1"/>
              </p:cNvSpPr>
              <p:nvPr/>
            </p:nvSpPr>
            <p:spPr bwMode="auto">
              <a:xfrm flipV="1">
                <a:off x="2239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Line 431"/>
              <p:cNvSpPr>
                <a:spLocks noChangeShapeType="1"/>
              </p:cNvSpPr>
              <p:nvPr/>
            </p:nvSpPr>
            <p:spPr bwMode="auto">
              <a:xfrm>
                <a:off x="2334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Line 432"/>
              <p:cNvSpPr>
                <a:spLocks noChangeShapeType="1"/>
              </p:cNvSpPr>
              <p:nvPr/>
            </p:nvSpPr>
            <p:spPr bwMode="auto">
              <a:xfrm flipV="1">
                <a:off x="2334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Line 433"/>
              <p:cNvSpPr>
                <a:spLocks noChangeShapeType="1"/>
              </p:cNvSpPr>
              <p:nvPr/>
            </p:nvSpPr>
            <p:spPr bwMode="auto">
              <a:xfrm>
                <a:off x="2525" y="3879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Line 434"/>
              <p:cNvSpPr>
                <a:spLocks noChangeShapeType="1"/>
              </p:cNvSpPr>
              <p:nvPr/>
            </p:nvSpPr>
            <p:spPr bwMode="auto">
              <a:xfrm flipV="1">
                <a:off x="2525" y="3871"/>
                <a:ext cx="0" cy="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Line 435"/>
              <p:cNvSpPr>
                <a:spLocks noChangeShapeType="1"/>
              </p:cNvSpPr>
              <p:nvPr/>
            </p:nvSpPr>
            <p:spPr bwMode="auto">
              <a:xfrm flipH="1">
                <a:off x="555" y="3844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Line 436"/>
              <p:cNvSpPr>
                <a:spLocks noChangeShapeType="1"/>
              </p:cNvSpPr>
              <p:nvPr/>
            </p:nvSpPr>
            <p:spPr bwMode="auto">
              <a:xfrm>
                <a:off x="566" y="3844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Line 437"/>
              <p:cNvSpPr>
                <a:spLocks noChangeShapeType="1"/>
              </p:cNvSpPr>
              <p:nvPr/>
            </p:nvSpPr>
            <p:spPr bwMode="auto">
              <a:xfrm flipH="1">
                <a:off x="555" y="3809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Line 438"/>
              <p:cNvSpPr>
                <a:spLocks noChangeShapeType="1"/>
              </p:cNvSpPr>
              <p:nvPr/>
            </p:nvSpPr>
            <p:spPr bwMode="auto">
              <a:xfrm>
                <a:off x="566" y="3809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Line 439"/>
              <p:cNvSpPr>
                <a:spLocks noChangeShapeType="1"/>
              </p:cNvSpPr>
              <p:nvPr/>
            </p:nvSpPr>
            <p:spPr bwMode="auto">
              <a:xfrm flipH="1">
                <a:off x="555" y="377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Line 440"/>
              <p:cNvSpPr>
                <a:spLocks noChangeShapeType="1"/>
              </p:cNvSpPr>
              <p:nvPr/>
            </p:nvSpPr>
            <p:spPr bwMode="auto">
              <a:xfrm>
                <a:off x="566" y="377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Line 441"/>
              <p:cNvSpPr>
                <a:spLocks noChangeShapeType="1"/>
              </p:cNvSpPr>
              <p:nvPr/>
            </p:nvSpPr>
            <p:spPr bwMode="auto">
              <a:xfrm flipH="1">
                <a:off x="555" y="3740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Line 442"/>
              <p:cNvSpPr>
                <a:spLocks noChangeShapeType="1"/>
              </p:cNvSpPr>
              <p:nvPr/>
            </p:nvSpPr>
            <p:spPr bwMode="auto">
              <a:xfrm>
                <a:off x="566" y="3740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Line 443"/>
              <p:cNvSpPr>
                <a:spLocks noChangeShapeType="1"/>
              </p:cNvSpPr>
              <p:nvPr/>
            </p:nvSpPr>
            <p:spPr bwMode="auto">
              <a:xfrm flipH="1">
                <a:off x="555" y="3670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Line 444"/>
              <p:cNvSpPr>
                <a:spLocks noChangeShapeType="1"/>
              </p:cNvSpPr>
              <p:nvPr/>
            </p:nvSpPr>
            <p:spPr bwMode="auto">
              <a:xfrm>
                <a:off x="566" y="3670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Line 445"/>
              <p:cNvSpPr>
                <a:spLocks noChangeShapeType="1"/>
              </p:cNvSpPr>
              <p:nvPr/>
            </p:nvSpPr>
            <p:spPr bwMode="auto">
              <a:xfrm flipH="1">
                <a:off x="555" y="363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Line 446"/>
              <p:cNvSpPr>
                <a:spLocks noChangeShapeType="1"/>
              </p:cNvSpPr>
              <p:nvPr/>
            </p:nvSpPr>
            <p:spPr bwMode="auto">
              <a:xfrm>
                <a:off x="566" y="363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Line 447"/>
              <p:cNvSpPr>
                <a:spLocks noChangeShapeType="1"/>
              </p:cNvSpPr>
              <p:nvPr/>
            </p:nvSpPr>
            <p:spPr bwMode="auto">
              <a:xfrm flipH="1">
                <a:off x="555" y="3600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Line 448"/>
              <p:cNvSpPr>
                <a:spLocks noChangeShapeType="1"/>
              </p:cNvSpPr>
              <p:nvPr/>
            </p:nvSpPr>
            <p:spPr bwMode="auto">
              <a:xfrm>
                <a:off x="566" y="3600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Line 449"/>
              <p:cNvSpPr>
                <a:spLocks noChangeShapeType="1"/>
              </p:cNvSpPr>
              <p:nvPr/>
            </p:nvSpPr>
            <p:spPr bwMode="auto">
              <a:xfrm flipH="1">
                <a:off x="555" y="356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Line 450"/>
              <p:cNvSpPr>
                <a:spLocks noChangeShapeType="1"/>
              </p:cNvSpPr>
              <p:nvPr/>
            </p:nvSpPr>
            <p:spPr bwMode="auto">
              <a:xfrm>
                <a:off x="566" y="3565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Line 451"/>
              <p:cNvSpPr>
                <a:spLocks noChangeShapeType="1"/>
              </p:cNvSpPr>
              <p:nvPr/>
            </p:nvSpPr>
            <p:spPr bwMode="auto">
              <a:xfrm flipH="1">
                <a:off x="555" y="3496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Line 452"/>
              <p:cNvSpPr>
                <a:spLocks noChangeShapeType="1"/>
              </p:cNvSpPr>
              <p:nvPr/>
            </p:nvSpPr>
            <p:spPr bwMode="auto">
              <a:xfrm>
                <a:off x="566" y="3496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Line 453"/>
              <p:cNvSpPr>
                <a:spLocks noChangeShapeType="1"/>
              </p:cNvSpPr>
              <p:nvPr/>
            </p:nvSpPr>
            <p:spPr bwMode="auto">
              <a:xfrm flipH="1">
                <a:off x="555" y="3461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Line 454"/>
              <p:cNvSpPr>
                <a:spLocks noChangeShapeType="1"/>
              </p:cNvSpPr>
              <p:nvPr/>
            </p:nvSpPr>
            <p:spPr bwMode="auto">
              <a:xfrm>
                <a:off x="566" y="3461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Line 455"/>
              <p:cNvSpPr>
                <a:spLocks noChangeShapeType="1"/>
              </p:cNvSpPr>
              <p:nvPr/>
            </p:nvSpPr>
            <p:spPr bwMode="auto">
              <a:xfrm flipH="1">
                <a:off x="555" y="3426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Line 456"/>
              <p:cNvSpPr>
                <a:spLocks noChangeShapeType="1"/>
              </p:cNvSpPr>
              <p:nvPr/>
            </p:nvSpPr>
            <p:spPr bwMode="auto">
              <a:xfrm>
                <a:off x="566" y="3426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Line 457"/>
              <p:cNvSpPr>
                <a:spLocks noChangeShapeType="1"/>
              </p:cNvSpPr>
              <p:nvPr/>
            </p:nvSpPr>
            <p:spPr bwMode="auto">
              <a:xfrm flipH="1">
                <a:off x="555" y="3391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Line 458"/>
              <p:cNvSpPr>
                <a:spLocks noChangeShapeType="1"/>
              </p:cNvSpPr>
              <p:nvPr/>
            </p:nvSpPr>
            <p:spPr bwMode="auto">
              <a:xfrm>
                <a:off x="566" y="3391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Line 459"/>
              <p:cNvSpPr>
                <a:spLocks noChangeShapeType="1"/>
              </p:cNvSpPr>
              <p:nvPr/>
            </p:nvSpPr>
            <p:spPr bwMode="auto">
              <a:xfrm flipH="1">
                <a:off x="555" y="3322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Line 460"/>
              <p:cNvSpPr>
                <a:spLocks noChangeShapeType="1"/>
              </p:cNvSpPr>
              <p:nvPr/>
            </p:nvSpPr>
            <p:spPr bwMode="auto">
              <a:xfrm>
                <a:off x="566" y="3322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Line 461"/>
              <p:cNvSpPr>
                <a:spLocks noChangeShapeType="1"/>
              </p:cNvSpPr>
              <p:nvPr/>
            </p:nvSpPr>
            <p:spPr bwMode="auto">
              <a:xfrm flipH="1">
                <a:off x="555" y="3287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Line 462"/>
              <p:cNvSpPr>
                <a:spLocks noChangeShapeType="1"/>
              </p:cNvSpPr>
              <p:nvPr/>
            </p:nvSpPr>
            <p:spPr bwMode="auto">
              <a:xfrm>
                <a:off x="566" y="3287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Line 463"/>
              <p:cNvSpPr>
                <a:spLocks noChangeShapeType="1"/>
              </p:cNvSpPr>
              <p:nvPr/>
            </p:nvSpPr>
            <p:spPr bwMode="auto">
              <a:xfrm flipH="1">
                <a:off x="555" y="3252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Line 464"/>
              <p:cNvSpPr>
                <a:spLocks noChangeShapeType="1"/>
              </p:cNvSpPr>
              <p:nvPr/>
            </p:nvSpPr>
            <p:spPr bwMode="auto">
              <a:xfrm>
                <a:off x="566" y="3252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Line 465"/>
              <p:cNvSpPr>
                <a:spLocks noChangeShapeType="1"/>
              </p:cNvSpPr>
              <p:nvPr/>
            </p:nvSpPr>
            <p:spPr bwMode="auto">
              <a:xfrm flipH="1">
                <a:off x="555" y="3217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Line 466"/>
              <p:cNvSpPr>
                <a:spLocks noChangeShapeType="1"/>
              </p:cNvSpPr>
              <p:nvPr/>
            </p:nvSpPr>
            <p:spPr bwMode="auto">
              <a:xfrm>
                <a:off x="566" y="3217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Line 467"/>
              <p:cNvSpPr>
                <a:spLocks noChangeShapeType="1"/>
              </p:cNvSpPr>
              <p:nvPr/>
            </p:nvSpPr>
            <p:spPr bwMode="auto">
              <a:xfrm flipH="1">
                <a:off x="555" y="3147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Line 468"/>
              <p:cNvSpPr>
                <a:spLocks noChangeShapeType="1"/>
              </p:cNvSpPr>
              <p:nvPr/>
            </p:nvSpPr>
            <p:spPr bwMode="auto">
              <a:xfrm>
                <a:off x="566" y="3147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Line 469"/>
              <p:cNvSpPr>
                <a:spLocks noChangeShapeType="1"/>
              </p:cNvSpPr>
              <p:nvPr/>
            </p:nvSpPr>
            <p:spPr bwMode="auto">
              <a:xfrm flipH="1">
                <a:off x="555" y="3112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Line 470"/>
              <p:cNvSpPr>
                <a:spLocks noChangeShapeType="1"/>
              </p:cNvSpPr>
              <p:nvPr/>
            </p:nvSpPr>
            <p:spPr bwMode="auto">
              <a:xfrm>
                <a:off x="566" y="3112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Line 471"/>
              <p:cNvSpPr>
                <a:spLocks noChangeShapeType="1"/>
              </p:cNvSpPr>
              <p:nvPr/>
            </p:nvSpPr>
            <p:spPr bwMode="auto">
              <a:xfrm flipH="1">
                <a:off x="555" y="3078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Line 472"/>
              <p:cNvSpPr>
                <a:spLocks noChangeShapeType="1"/>
              </p:cNvSpPr>
              <p:nvPr/>
            </p:nvSpPr>
            <p:spPr bwMode="auto">
              <a:xfrm>
                <a:off x="566" y="3078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Line 473"/>
              <p:cNvSpPr>
                <a:spLocks noChangeShapeType="1"/>
              </p:cNvSpPr>
              <p:nvPr/>
            </p:nvSpPr>
            <p:spPr bwMode="auto">
              <a:xfrm flipH="1">
                <a:off x="555" y="304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Line 474"/>
              <p:cNvSpPr>
                <a:spLocks noChangeShapeType="1"/>
              </p:cNvSpPr>
              <p:nvPr/>
            </p:nvSpPr>
            <p:spPr bwMode="auto">
              <a:xfrm>
                <a:off x="566" y="304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Line 475"/>
              <p:cNvSpPr>
                <a:spLocks noChangeShapeType="1"/>
              </p:cNvSpPr>
              <p:nvPr/>
            </p:nvSpPr>
            <p:spPr bwMode="auto">
              <a:xfrm flipH="1">
                <a:off x="555" y="297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Line 476"/>
              <p:cNvSpPr>
                <a:spLocks noChangeShapeType="1"/>
              </p:cNvSpPr>
              <p:nvPr/>
            </p:nvSpPr>
            <p:spPr bwMode="auto">
              <a:xfrm>
                <a:off x="566" y="297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Line 477"/>
              <p:cNvSpPr>
                <a:spLocks noChangeShapeType="1"/>
              </p:cNvSpPr>
              <p:nvPr/>
            </p:nvSpPr>
            <p:spPr bwMode="auto">
              <a:xfrm flipH="1">
                <a:off x="555" y="2938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Line 478"/>
              <p:cNvSpPr>
                <a:spLocks noChangeShapeType="1"/>
              </p:cNvSpPr>
              <p:nvPr/>
            </p:nvSpPr>
            <p:spPr bwMode="auto">
              <a:xfrm>
                <a:off x="566" y="2938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Line 479"/>
              <p:cNvSpPr>
                <a:spLocks noChangeShapeType="1"/>
              </p:cNvSpPr>
              <p:nvPr/>
            </p:nvSpPr>
            <p:spPr bwMode="auto">
              <a:xfrm flipH="1">
                <a:off x="555" y="290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Line 480"/>
              <p:cNvSpPr>
                <a:spLocks noChangeShapeType="1"/>
              </p:cNvSpPr>
              <p:nvPr/>
            </p:nvSpPr>
            <p:spPr bwMode="auto">
              <a:xfrm>
                <a:off x="566" y="2903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Line 481"/>
              <p:cNvSpPr>
                <a:spLocks noChangeShapeType="1"/>
              </p:cNvSpPr>
              <p:nvPr/>
            </p:nvSpPr>
            <p:spPr bwMode="auto">
              <a:xfrm flipH="1">
                <a:off x="555" y="2868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Line 482"/>
              <p:cNvSpPr>
                <a:spLocks noChangeShapeType="1"/>
              </p:cNvSpPr>
              <p:nvPr/>
            </p:nvSpPr>
            <p:spPr bwMode="auto">
              <a:xfrm>
                <a:off x="566" y="2868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Line 483"/>
              <p:cNvSpPr>
                <a:spLocks noChangeShapeType="1"/>
              </p:cNvSpPr>
              <p:nvPr/>
            </p:nvSpPr>
            <p:spPr bwMode="auto">
              <a:xfrm flipH="1">
                <a:off x="555" y="2799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Line 484"/>
              <p:cNvSpPr>
                <a:spLocks noChangeShapeType="1"/>
              </p:cNvSpPr>
              <p:nvPr/>
            </p:nvSpPr>
            <p:spPr bwMode="auto">
              <a:xfrm>
                <a:off x="566" y="2799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Line 485"/>
              <p:cNvSpPr>
                <a:spLocks noChangeShapeType="1"/>
              </p:cNvSpPr>
              <p:nvPr/>
            </p:nvSpPr>
            <p:spPr bwMode="auto">
              <a:xfrm flipH="1">
                <a:off x="555" y="2764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Line 486"/>
              <p:cNvSpPr>
                <a:spLocks noChangeShapeType="1"/>
              </p:cNvSpPr>
              <p:nvPr/>
            </p:nvSpPr>
            <p:spPr bwMode="auto">
              <a:xfrm>
                <a:off x="566" y="2764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Line 487"/>
              <p:cNvSpPr>
                <a:spLocks noChangeShapeType="1"/>
              </p:cNvSpPr>
              <p:nvPr/>
            </p:nvSpPr>
            <p:spPr bwMode="auto">
              <a:xfrm flipH="1">
                <a:off x="555" y="2729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Line 488"/>
              <p:cNvSpPr>
                <a:spLocks noChangeShapeType="1"/>
              </p:cNvSpPr>
              <p:nvPr/>
            </p:nvSpPr>
            <p:spPr bwMode="auto">
              <a:xfrm>
                <a:off x="566" y="2729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Line 489"/>
              <p:cNvSpPr>
                <a:spLocks noChangeShapeType="1"/>
              </p:cNvSpPr>
              <p:nvPr/>
            </p:nvSpPr>
            <p:spPr bwMode="auto">
              <a:xfrm flipH="1">
                <a:off x="555" y="2694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Line 490"/>
              <p:cNvSpPr>
                <a:spLocks noChangeShapeType="1"/>
              </p:cNvSpPr>
              <p:nvPr/>
            </p:nvSpPr>
            <p:spPr bwMode="auto">
              <a:xfrm>
                <a:off x="566" y="2694"/>
                <a:ext cx="11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Line 491"/>
              <p:cNvSpPr>
                <a:spLocks noChangeShapeType="1"/>
              </p:cNvSpPr>
              <p:nvPr/>
            </p:nvSpPr>
            <p:spPr bwMode="auto">
              <a:xfrm>
                <a:off x="550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Line 492"/>
              <p:cNvSpPr>
                <a:spLocks noChangeShapeType="1"/>
              </p:cNvSpPr>
              <p:nvPr/>
            </p:nvSpPr>
            <p:spPr bwMode="auto">
              <a:xfrm>
                <a:off x="580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Line 493"/>
              <p:cNvSpPr>
                <a:spLocks noChangeShapeType="1"/>
              </p:cNvSpPr>
              <p:nvPr/>
            </p:nvSpPr>
            <p:spPr bwMode="auto">
              <a:xfrm>
                <a:off x="607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Line 494"/>
              <p:cNvSpPr>
                <a:spLocks noChangeShapeType="1"/>
              </p:cNvSpPr>
              <p:nvPr/>
            </p:nvSpPr>
            <p:spPr bwMode="auto">
              <a:xfrm>
                <a:off x="633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Line 495"/>
              <p:cNvSpPr>
                <a:spLocks noChangeShapeType="1"/>
              </p:cNvSpPr>
              <p:nvPr/>
            </p:nvSpPr>
            <p:spPr bwMode="auto">
              <a:xfrm>
                <a:off x="663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Line 496"/>
              <p:cNvSpPr>
                <a:spLocks noChangeShapeType="1"/>
              </p:cNvSpPr>
              <p:nvPr/>
            </p:nvSpPr>
            <p:spPr bwMode="auto">
              <a:xfrm>
                <a:off x="689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Line 497"/>
              <p:cNvSpPr>
                <a:spLocks noChangeShapeType="1"/>
              </p:cNvSpPr>
              <p:nvPr/>
            </p:nvSpPr>
            <p:spPr bwMode="auto">
              <a:xfrm>
                <a:off x="716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Line 498"/>
              <p:cNvSpPr>
                <a:spLocks noChangeShapeType="1"/>
              </p:cNvSpPr>
              <p:nvPr/>
            </p:nvSpPr>
            <p:spPr bwMode="auto">
              <a:xfrm flipV="1">
                <a:off x="746" y="387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Line 499"/>
              <p:cNvSpPr>
                <a:spLocks noChangeShapeType="1"/>
              </p:cNvSpPr>
              <p:nvPr/>
            </p:nvSpPr>
            <p:spPr bwMode="auto">
              <a:xfrm>
                <a:off x="772" y="3875"/>
                <a:ext cx="27" cy="4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Line 500"/>
              <p:cNvSpPr>
                <a:spLocks noChangeShapeType="1"/>
              </p:cNvSpPr>
              <p:nvPr/>
            </p:nvSpPr>
            <p:spPr bwMode="auto">
              <a:xfrm>
                <a:off x="799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Line 501"/>
              <p:cNvSpPr>
                <a:spLocks noChangeShapeType="1"/>
              </p:cNvSpPr>
              <p:nvPr/>
            </p:nvSpPr>
            <p:spPr bwMode="auto">
              <a:xfrm>
                <a:off x="829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Line 502"/>
              <p:cNvSpPr>
                <a:spLocks noChangeShapeType="1"/>
              </p:cNvSpPr>
              <p:nvPr/>
            </p:nvSpPr>
            <p:spPr bwMode="auto">
              <a:xfrm>
                <a:off x="855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Line 503"/>
              <p:cNvSpPr>
                <a:spLocks noChangeShapeType="1"/>
              </p:cNvSpPr>
              <p:nvPr/>
            </p:nvSpPr>
            <p:spPr bwMode="auto">
              <a:xfrm flipV="1">
                <a:off x="881" y="3875"/>
                <a:ext cx="31" cy="4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Line 504"/>
              <p:cNvSpPr>
                <a:spLocks noChangeShapeType="1"/>
              </p:cNvSpPr>
              <p:nvPr/>
            </p:nvSpPr>
            <p:spPr bwMode="auto">
              <a:xfrm>
                <a:off x="912" y="387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Line 505"/>
              <p:cNvSpPr>
                <a:spLocks noChangeShapeType="1"/>
              </p:cNvSpPr>
              <p:nvPr/>
            </p:nvSpPr>
            <p:spPr bwMode="auto">
              <a:xfrm>
                <a:off x="938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Line 506"/>
              <p:cNvSpPr>
                <a:spLocks noChangeShapeType="1"/>
              </p:cNvSpPr>
              <p:nvPr/>
            </p:nvSpPr>
            <p:spPr bwMode="auto">
              <a:xfrm>
                <a:off x="964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Line 507"/>
              <p:cNvSpPr>
                <a:spLocks noChangeShapeType="1"/>
              </p:cNvSpPr>
              <p:nvPr/>
            </p:nvSpPr>
            <p:spPr bwMode="auto">
              <a:xfrm>
                <a:off x="991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Line 508"/>
              <p:cNvSpPr>
                <a:spLocks noChangeShapeType="1"/>
              </p:cNvSpPr>
              <p:nvPr/>
            </p:nvSpPr>
            <p:spPr bwMode="auto">
              <a:xfrm>
                <a:off x="1021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Line 509"/>
              <p:cNvSpPr>
                <a:spLocks noChangeShapeType="1"/>
              </p:cNvSpPr>
              <p:nvPr/>
            </p:nvSpPr>
            <p:spPr bwMode="auto">
              <a:xfrm>
                <a:off x="1047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Line 510"/>
              <p:cNvSpPr>
                <a:spLocks noChangeShapeType="1"/>
              </p:cNvSpPr>
              <p:nvPr/>
            </p:nvSpPr>
            <p:spPr bwMode="auto">
              <a:xfrm>
                <a:off x="1073" y="3879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Line 511"/>
              <p:cNvSpPr>
                <a:spLocks noChangeShapeType="1"/>
              </p:cNvSpPr>
              <p:nvPr/>
            </p:nvSpPr>
            <p:spPr bwMode="auto">
              <a:xfrm>
                <a:off x="1104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Line 512"/>
              <p:cNvSpPr>
                <a:spLocks noChangeShapeType="1"/>
              </p:cNvSpPr>
              <p:nvPr/>
            </p:nvSpPr>
            <p:spPr bwMode="auto">
              <a:xfrm>
                <a:off x="1130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Line 513"/>
              <p:cNvSpPr>
                <a:spLocks noChangeShapeType="1"/>
              </p:cNvSpPr>
              <p:nvPr/>
            </p:nvSpPr>
            <p:spPr bwMode="auto">
              <a:xfrm>
                <a:off x="1156" y="3879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Line 514"/>
              <p:cNvSpPr>
                <a:spLocks noChangeShapeType="1"/>
              </p:cNvSpPr>
              <p:nvPr/>
            </p:nvSpPr>
            <p:spPr bwMode="auto">
              <a:xfrm>
                <a:off x="1187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Line 515"/>
              <p:cNvSpPr>
                <a:spLocks noChangeShapeType="1"/>
              </p:cNvSpPr>
              <p:nvPr/>
            </p:nvSpPr>
            <p:spPr bwMode="auto">
              <a:xfrm flipV="1">
                <a:off x="1213" y="387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Line 516"/>
              <p:cNvSpPr>
                <a:spLocks noChangeShapeType="1"/>
              </p:cNvSpPr>
              <p:nvPr/>
            </p:nvSpPr>
            <p:spPr bwMode="auto">
              <a:xfrm>
                <a:off x="1239" y="3875"/>
                <a:ext cx="31" cy="4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Line 517"/>
              <p:cNvSpPr>
                <a:spLocks noChangeShapeType="1"/>
              </p:cNvSpPr>
              <p:nvPr/>
            </p:nvSpPr>
            <p:spPr bwMode="auto">
              <a:xfrm>
                <a:off x="1270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Line 518"/>
              <p:cNvSpPr>
                <a:spLocks noChangeShapeType="1"/>
              </p:cNvSpPr>
              <p:nvPr/>
            </p:nvSpPr>
            <p:spPr bwMode="auto">
              <a:xfrm>
                <a:off x="1296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Line 519"/>
              <p:cNvSpPr>
                <a:spLocks noChangeShapeType="1"/>
              </p:cNvSpPr>
              <p:nvPr/>
            </p:nvSpPr>
            <p:spPr bwMode="auto">
              <a:xfrm flipV="1">
                <a:off x="1322" y="3875"/>
                <a:ext cx="31" cy="4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Line 520"/>
              <p:cNvSpPr>
                <a:spLocks noChangeShapeType="1"/>
              </p:cNvSpPr>
              <p:nvPr/>
            </p:nvSpPr>
            <p:spPr bwMode="auto">
              <a:xfrm>
                <a:off x="1353" y="387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Line 521"/>
              <p:cNvSpPr>
                <a:spLocks noChangeShapeType="1"/>
              </p:cNvSpPr>
              <p:nvPr/>
            </p:nvSpPr>
            <p:spPr bwMode="auto">
              <a:xfrm>
                <a:off x="1379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Line 522"/>
              <p:cNvSpPr>
                <a:spLocks noChangeShapeType="1"/>
              </p:cNvSpPr>
              <p:nvPr/>
            </p:nvSpPr>
            <p:spPr bwMode="auto">
              <a:xfrm>
                <a:off x="1405" y="3879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Line 523"/>
              <p:cNvSpPr>
                <a:spLocks noChangeShapeType="1"/>
              </p:cNvSpPr>
              <p:nvPr/>
            </p:nvSpPr>
            <p:spPr bwMode="auto">
              <a:xfrm>
                <a:off x="1436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Line 524"/>
              <p:cNvSpPr>
                <a:spLocks noChangeShapeType="1"/>
              </p:cNvSpPr>
              <p:nvPr/>
            </p:nvSpPr>
            <p:spPr bwMode="auto">
              <a:xfrm>
                <a:off x="1462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Line 525"/>
              <p:cNvSpPr>
                <a:spLocks noChangeShapeType="1"/>
              </p:cNvSpPr>
              <p:nvPr/>
            </p:nvSpPr>
            <p:spPr bwMode="auto">
              <a:xfrm>
                <a:off x="1488" y="3879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Line 526"/>
              <p:cNvSpPr>
                <a:spLocks noChangeShapeType="1"/>
              </p:cNvSpPr>
              <p:nvPr/>
            </p:nvSpPr>
            <p:spPr bwMode="auto">
              <a:xfrm>
                <a:off x="1519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Line 527"/>
              <p:cNvSpPr>
                <a:spLocks noChangeShapeType="1"/>
              </p:cNvSpPr>
              <p:nvPr/>
            </p:nvSpPr>
            <p:spPr bwMode="auto">
              <a:xfrm>
                <a:off x="1545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Line 528"/>
              <p:cNvSpPr>
                <a:spLocks noChangeShapeType="1"/>
              </p:cNvSpPr>
              <p:nvPr/>
            </p:nvSpPr>
            <p:spPr bwMode="auto">
              <a:xfrm>
                <a:off x="1571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Line 529"/>
              <p:cNvSpPr>
                <a:spLocks noChangeShapeType="1"/>
              </p:cNvSpPr>
              <p:nvPr/>
            </p:nvSpPr>
            <p:spPr bwMode="auto">
              <a:xfrm>
                <a:off x="1597" y="3879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Line 530"/>
              <p:cNvSpPr>
                <a:spLocks noChangeShapeType="1"/>
              </p:cNvSpPr>
              <p:nvPr/>
            </p:nvSpPr>
            <p:spPr bwMode="auto">
              <a:xfrm>
                <a:off x="1628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Line 531"/>
              <p:cNvSpPr>
                <a:spLocks noChangeShapeType="1"/>
              </p:cNvSpPr>
              <p:nvPr/>
            </p:nvSpPr>
            <p:spPr bwMode="auto">
              <a:xfrm>
                <a:off x="1654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Line 532"/>
              <p:cNvSpPr>
                <a:spLocks noChangeShapeType="1"/>
              </p:cNvSpPr>
              <p:nvPr/>
            </p:nvSpPr>
            <p:spPr bwMode="auto">
              <a:xfrm>
                <a:off x="1680" y="3879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Line 533"/>
              <p:cNvSpPr>
                <a:spLocks noChangeShapeType="1"/>
              </p:cNvSpPr>
              <p:nvPr/>
            </p:nvSpPr>
            <p:spPr bwMode="auto">
              <a:xfrm>
                <a:off x="1711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Line 534"/>
              <p:cNvSpPr>
                <a:spLocks noChangeShapeType="1"/>
              </p:cNvSpPr>
              <p:nvPr/>
            </p:nvSpPr>
            <p:spPr bwMode="auto">
              <a:xfrm>
                <a:off x="1737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Line 535"/>
              <p:cNvSpPr>
                <a:spLocks noChangeShapeType="1"/>
              </p:cNvSpPr>
              <p:nvPr/>
            </p:nvSpPr>
            <p:spPr bwMode="auto">
              <a:xfrm>
                <a:off x="1763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Line 536"/>
              <p:cNvSpPr>
                <a:spLocks noChangeShapeType="1"/>
              </p:cNvSpPr>
              <p:nvPr/>
            </p:nvSpPr>
            <p:spPr bwMode="auto">
              <a:xfrm>
                <a:off x="1793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Line 537"/>
              <p:cNvSpPr>
                <a:spLocks noChangeShapeType="1"/>
              </p:cNvSpPr>
              <p:nvPr/>
            </p:nvSpPr>
            <p:spPr bwMode="auto">
              <a:xfrm>
                <a:off x="1820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Line 538"/>
              <p:cNvSpPr>
                <a:spLocks noChangeShapeType="1"/>
              </p:cNvSpPr>
              <p:nvPr/>
            </p:nvSpPr>
            <p:spPr bwMode="auto">
              <a:xfrm>
                <a:off x="1846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Line 539"/>
              <p:cNvSpPr>
                <a:spLocks noChangeShapeType="1"/>
              </p:cNvSpPr>
              <p:nvPr/>
            </p:nvSpPr>
            <p:spPr bwMode="auto">
              <a:xfrm>
                <a:off x="1876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Line 540"/>
              <p:cNvSpPr>
                <a:spLocks noChangeShapeType="1"/>
              </p:cNvSpPr>
              <p:nvPr/>
            </p:nvSpPr>
            <p:spPr bwMode="auto">
              <a:xfrm>
                <a:off x="1903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Line 541"/>
              <p:cNvSpPr>
                <a:spLocks noChangeShapeType="1"/>
              </p:cNvSpPr>
              <p:nvPr/>
            </p:nvSpPr>
            <p:spPr bwMode="auto">
              <a:xfrm>
                <a:off x="1929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Line 542"/>
              <p:cNvSpPr>
                <a:spLocks noChangeShapeType="1"/>
              </p:cNvSpPr>
              <p:nvPr/>
            </p:nvSpPr>
            <p:spPr bwMode="auto">
              <a:xfrm>
                <a:off x="1959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Line 543"/>
              <p:cNvSpPr>
                <a:spLocks noChangeShapeType="1"/>
              </p:cNvSpPr>
              <p:nvPr/>
            </p:nvSpPr>
            <p:spPr bwMode="auto">
              <a:xfrm>
                <a:off x="1985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Line 544"/>
              <p:cNvSpPr>
                <a:spLocks noChangeShapeType="1"/>
              </p:cNvSpPr>
              <p:nvPr/>
            </p:nvSpPr>
            <p:spPr bwMode="auto">
              <a:xfrm>
                <a:off x="2012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Line 545"/>
              <p:cNvSpPr>
                <a:spLocks noChangeShapeType="1"/>
              </p:cNvSpPr>
              <p:nvPr/>
            </p:nvSpPr>
            <p:spPr bwMode="auto">
              <a:xfrm flipV="1">
                <a:off x="2042" y="387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Line 546"/>
              <p:cNvSpPr>
                <a:spLocks noChangeShapeType="1"/>
              </p:cNvSpPr>
              <p:nvPr/>
            </p:nvSpPr>
            <p:spPr bwMode="auto">
              <a:xfrm>
                <a:off x="2068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Line 547"/>
              <p:cNvSpPr>
                <a:spLocks noChangeShapeType="1"/>
              </p:cNvSpPr>
              <p:nvPr/>
            </p:nvSpPr>
            <p:spPr bwMode="auto">
              <a:xfrm>
                <a:off x="2095" y="3875"/>
                <a:ext cx="30" cy="4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Line 548"/>
              <p:cNvSpPr>
                <a:spLocks noChangeShapeType="1"/>
              </p:cNvSpPr>
              <p:nvPr/>
            </p:nvSpPr>
            <p:spPr bwMode="auto">
              <a:xfrm>
                <a:off x="2125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Line 549"/>
              <p:cNvSpPr>
                <a:spLocks noChangeShapeType="1"/>
              </p:cNvSpPr>
              <p:nvPr/>
            </p:nvSpPr>
            <p:spPr bwMode="auto">
              <a:xfrm>
                <a:off x="2151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Line 550"/>
              <p:cNvSpPr>
                <a:spLocks noChangeShapeType="1"/>
              </p:cNvSpPr>
              <p:nvPr/>
            </p:nvSpPr>
            <p:spPr bwMode="auto">
              <a:xfrm>
                <a:off x="2177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Line 551"/>
              <p:cNvSpPr>
                <a:spLocks noChangeShapeType="1"/>
              </p:cNvSpPr>
              <p:nvPr/>
            </p:nvSpPr>
            <p:spPr bwMode="auto">
              <a:xfrm flipV="1">
                <a:off x="2204" y="3875"/>
                <a:ext cx="30" cy="4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Line 552"/>
              <p:cNvSpPr>
                <a:spLocks noChangeShapeType="1"/>
              </p:cNvSpPr>
              <p:nvPr/>
            </p:nvSpPr>
            <p:spPr bwMode="auto">
              <a:xfrm>
                <a:off x="2234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Line 553"/>
              <p:cNvSpPr>
                <a:spLocks noChangeShapeType="1"/>
              </p:cNvSpPr>
              <p:nvPr/>
            </p:nvSpPr>
            <p:spPr bwMode="auto">
              <a:xfrm>
                <a:off x="2260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Line 554"/>
              <p:cNvSpPr>
                <a:spLocks noChangeShapeType="1"/>
              </p:cNvSpPr>
              <p:nvPr/>
            </p:nvSpPr>
            <p:spPr bwMode="auto">
              <a:xfrm>
                <a:off x="2287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Line 555"/>
              <p:cNvSpPr>
                <a:spLocks noChangeShapeType="1"/>
              </p:cNvSpPr>
              <p:nvPr/>
            </p:nvSpPr>
            <p:spPr bwMode="auto">
              <a:xfrm>
                <a:off x="2317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Line 556"/>
              <p:cNvSpPr>
                <a:spLocks noChangeShapeType="1"/>
              </p:cNvSpPr>
              <p:nvPr/>
            </p:nvSpPr>
            <p:spPr bwMode="auto">
              <a:xfrm>
                <a:off x="234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Line 557"/>
              <p:cNvSpPr>
                <a:spLocks noChangeShapeType="1"/>
              </p:cNvSpPr>
              <p:nvPr/>
            </p:nvSpPr>
            <p:spPr bwMode="auto">
              <a:xfrm>
                <a:off x="2369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Line 558"/>
              <p:cNvSpPr>
                <a:spLocks noChangeShapeType="1"/>
              </p:cNvSpPr>
              <p:nvPr/>
            </p:nvSpPr>
            <p:spPr bwMode="auto">
              <a:xfrm>
                <a:off x="2400" y="387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Line 559"/>
              <p:cNvSpPr>
                <a:spLocks noChangeShapeType="1"/>
              </p:cNvSpPr>
              <p:nvPr/>
            </p:nvSpPr>
            <p:spPr bwMode="auto">
              <a:xfrm flipV="1">
                <a:off x="2426" y="387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Line 560"/>
              <p:cNvSpPr>
                <a:spLocks noChangeShapeType="1"/>
              </p:cNvSpPr>
              <p:nvPr/>
            </p:nvSpPr>
            <p:spPr bwMode="auto">
              <a:xfrm>
                <a:off x="2452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Line 561"/>
              <p:cNvSpPr>
                <a:spLocks noChangeShapeType="1"/>
              </p:cNvSpPr>
              <p:nvPr/>
            </p:nvSpPr>
            <p:spPr bwMode="auto">
              <a:xfrm>
                <a:off x="248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Line 562"/>
              <p:cNvSpPr>
                <a:spLocks noChangeShapeType="1"/>
              </p:cNvSpPr>
              <p:nvPr/>
            </p:nvSpPr>
            <p:spPr bwMode="auto">
              <a:xfrm>
                <a:off x="2509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Line 563"/>
              <p:cNvSpPr>
                <a:spLocks noChangeShapeType="1"/>
              </p:cNvSpPr>
              <p:nvPr/>
            </p:nvSpPr>
            <p:spPr bwMode="auto">
              <a:xfrm>
                <a:off x="2535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Line 564"/>
              <p:cNvSpPr>
                <a:spLocks noChangeShapeType="1"/>
              </p:cNvSpPr>
              <p:nvPr/>
            </p:nvSpPr>
            <p:spPr bwMode="auto">
              <a:xfrm>
                <a:off x="2566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32CD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Line 565"/>
              <p:cNvSpPr>
                <a:spLocks noChangeShapeType="1"/>
              </p:cNvSpPr>
              <p:nvPr/>
            </p:nvSpPr>
            <p:spPr bwMode="auto">
              <a:xfrm>
                <a:off x="550" y="3875"/>
                <a:ext cx="30" cy="4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Line 566"/>
              <p:cNvSpPr>
                <a:spLocks noChangeShapeType="1"/>
              </p:cNvSpPr>
              <p:nvPr/>
            </p:nvSpPr>
            <p:spPr bwMode="auto">
              <a:xfrm>
                <a:off x="580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Line 567"/>
              <p:cNvSpPr>
                <a:spLocks noChangeShapeType="1"/>
              </p:cNvSpPr>
              <p:nvPr/>
            </p:nvSpPr>
            <p:spPr bwMode="auto">
              <a:xfrm>
                <a:off x="607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Line 568"/>
              <p:cNvSpPr>
                <a:spLocks noChangeShapeType="1"/>
              </p:cNvSpPr>
              <p:nvPr/>
            </p:nvSpPr>
            <p:spPr bwMode="auto">
              <a:xfrm>
                <a:off x="633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Line 569"/>
              <p:cNvSpPr>
                <a:spLocks noChangeShapeType="1"/>
              </p:cNvSpPr>
              <p:nvPr/>
            </p:nvSpPr>
            <p:spPr bwMode="auto">
              <a:xfrm>
                <a:off x="663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Line 570"/>
              <p:cNvSpPr>
                <a:spLocks noChangeShapeType="1"/>
              </p:cNvSpPr>
              <p:nvPr/>
            </p:nvSpPr>
            <p:spPr bwMode="auto">
              <a:xfrm>
                <a:off x="689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Line 571"/>
              <p:cNvSpPr>
                <a:spLocks noChangeShapeType="1"/>
              </p:cNvSpPr>
              <p:nvPr/>
            </p:nvSpPr>
            <p:spPr bwMode="auto">
              <a:xfrm>
                <a:off x="716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Line 572"/>
              <p:cNvSpPr>
                <a:spLocks noChangeShapeType="1"/>
              </p:cNvSpPr>
              <p:nvPr/>
            </p:nvSpPr>
            <p:spPr bwMode="auto">
              <a:xfrm>
                <a:off x="746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Line 573"/>
              <p:cNvSpPr>
                <a:spLocks noChangeShapeType="1"/>
              </p:cNvSpPr>
              <p:nvPr/>
            </p:nvSpPr>
            <p:spPr bwMode="auto">
              <a:xfrm>
                <a:off x="772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Line 574"/>
              <p:cNvSpPr>
                <a:spLocks noChangeShapeType="1"/>
              </p:cNvSpPr>
              <p:nvPr/>
            </p:nvSpPr>
            <p:spPr bwMode="auto">
              <a:xfrm>
                <a:off x="799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Line 575"/>
              <p:cNvSpPr>
                <a:spLocks noChangeShapeType="1"/>
              </p:cNvSpPr>
              <p:nvPr/>
            </p:nvSpPr>
            <p:spPr bwMode="auto">
              <a:xfrm>
                <a:off x="829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Line 576"/>
              <p:cNvSpPr>
                <a:spLocks noChangeShapeType="1"/>
              </p:cNvSpPr>
              <p:nvPr/>
            </p:nvSpPr>
            <p:spPr bwMode="auto">
              <a:xfrm>
                <a:off x="855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Line 577"/>
              <p:cNvSpPr>
                <a:spLocks noChangeShapeType="1"/>
              </p:cNvSpPr>
              <p:nvPr/>
            </p:nvSpPr>
            <p:spPr bwMode="auto">
              <a:xfrm flipV="1">
                <a:off x="881" y="3875"/>
                <a:ext cx="31" cy="4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Line 578"/>
              <p:cNvSpPr>
                <a:spLocks noChangeShapeType="1"/>
              </p:cNvSpPr>
              <p:nvPr/>
            </p:nvSpPr>
            <p:spPr bwMode="auto">
              <a:xfrm>
                <a:off x="912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Line 579"/>
              <p:cNvSpPr>
                <a:spLocks noChangeShapeType="1"/>
              </p:cNvSpPr>
              <p:nvPr/>
            </p:nvSpPr>
            <p:spPr bwMode="auto">
              <a:xfrm>
                <a:off x="938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Line 580"/>
              <p:cNvSpPr>
                <a:spLocks noChangeShapeType="1"/>
              </p:cNvSpPr>
              <p:nvPr/>
            </p:nvSpPr>
            <p:spPr bwMode="auto">
              <a:xfrm>
                <a:off x="964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Line 581"/>
              <p:cNvSpPr>
                <a:spLocks noChangeShapeType="1"/>
              </p:cNvSpPr>
              <p:nvPr/>
            </p:nvSpPr>
            <p:spPr bwMode="auto">
              <a:xfrm>
                <a:off x="991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Line 582"/>
              <p:cNvSpPr>
                <a:spLocks noChangeShapeType="1"/>
              </p:cNvSpPr>
              <p:nvPr/>
            </p:nvSpPr>
            <p:spPr bwMode="auto">
              <a:xfrm>
                <a:off x="1021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Line 583"/>
              <p:cNvSpPr>
                <a:spLocks noChangeShapeType="1"/>
              </p:cNvSpPr>
              <p:nvPr/>
            </p:nvSpPr>
            <p:spPr bwMode="auto">
              <a:xfrm>
                <a:off x="1047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Line 584"/>
              <p:cNvSpPr>
                <a:spLocks noChangeShapeType="1"/>
              </p:cNvSpPr>
              <p:nvPr/>
            </p:nvSpPr>
            <p:spPr bwMode="auto">
              <a:xfrm>
                <a:off x="1073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Line 585"/>
              <p:cNvSpPr>
                <a:spLocks noChangeShapeType="1"/>
              </p:cNvSpPr>
              <p:nvPr/>
            </p:nvSpPr>
            <p:spPr bwMode="auto">
              <a:xfrm>
                <a:off x="1104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Line 586"/>
              <p:cNvSpPr>
                <a:spLocks noChangeShapeType="1"/>
              </p:cNvSpPr>
              <p:nvPr/>
            </p:nvSpPr>
            <p:spPr bwMode="auto">
              <a:xfrm>
                <a:off x="1130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Line 587"/>
              <p:cNvSpPr>
                <a:spLocks noChangeShapeType="1"/>
              </p:cNvSpPr>
              <p:nvPr/>
            </p:nvSpPr>
            <p:spPr bwMode="auto">
              <a:xfrm>
                <a:off x="1156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Line 588"/>
              <p:cNvSpPr>
                <a:spLocks noChangeShapeType="1"/>
              </p:cNvSpPr>
              <p:nvPr/>
            </p:nvSpPr>
            <p:spPr bwMode="auto">
              <a:xfrm>
                <a:off x="1187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Line 589"/>
              <p:cNvSpPr>
                <a:spLocks noChangeShapeType="1"/>
              </p:cNvSpPr>
              <p:nvPr/>
            </p:nvSpPr>
            <p:spPr bwMode="auto">
              <a:xfrm>
                <a:off x="1213" y="387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Line 590"/>
              <p:cNvSpPr>
                <a:spLocks noChangeShapeType="1"/>
              </p:cNvSpPr>
              <p:nvPr/>
            </p:nvSpPr>
            <p:spPr bwMode="auto">
              <a:xfrm>
                <a:off x="1239" y="3879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Line 591"/>
              <p:cNvSpPr>
                <a:spLocks noChangeShapeType="1"/>
              </p:cNvSpPr>
              <p:nvPr/>
            </p:nvSpPr>
            <p:spPr bwMode="auto">
              <a:xfrm>
                <a:off x="1270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Line 592"/>
              <p:cNvSpPr>
                <a:spLocks noChangeShapeType="1"/>
              </p:cNvSpPr>
              <p:nvPr/>
            </p:nvSpPr>
            <p:spPr bwMode="auto">
              <a:xfrm>
                <a:off x="1296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Line 593"/>
              <p:cNvSpPr>
                <a:spLocks noChangeShapeType="1"/>
              </p:cNvSpPr>
              <p:nvPr/>
            </p:nvSpPr>
            <p:spPr bwMode="auto">
              <a:xfrm flipV="1">
                <a:off x="1322" y="3875"/>
                <a:ext cx="31" cy="4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Line 594"/>
              <p:cNvSpPr>
                <a:spLocks noChangeShapeType="1"/>
              </p:cNvSpPr>
              <p:nvPr/>
            </p:nvSpPr>
            <p:spPr bwMode="auto">
              <a:xfrm>
                <a:off x="135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Line 595"/>
              <p:cNvSpPr>
                <a:spLocks noChangeShapeType="1"/>
              </p:cNvSpPr>
              <p:nvPr/>
            </p:nvSpPr>
            <p:spPr bwMode="auto">
              <a:xfrm flipV="1">
                <a:off x="1379" y="3872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Line 596"/>
              <p:cNvSpPr>
                <a:spLocks noChangeShapeType="1"/>
              </p:cNvSpPr>
              <p:nvPr/>
            </p:nvSpPr>
            <p:spPr bwMode="auto">
              <a:xfrm flipV="1">
                <a:off x="1405" y="3869"/>
                <a:ext cx="31" cy="3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Line 597"/>
              <p:cNvSpPr>
                <a:spLocks noChangeShapeType="1"/>
              </p:cNvSpPr>
              <p:nvPr/>
            </p:nvSpPr>
            <p:spPr bwMode="auto">
              <a:xfrm flipV="1">
                <a:off x="1436" y="3855"/>
                <a:ext cx="26" cy="14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Line 598"/>
              <p:cNvSpPr>
                <a:spLocks noChangeShapeType="1"/>
              </p:cNvSpPr>
              <p:nvPr/>
            </p:nvSpPr>
            <p:spPr bwMode="auto">
              <a:xfrm flipV="1">
                <a:off x="1462" y="3835"/>
                <a:ext cx="26" cy="2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Line 599"/>
              <p:cNvSpPr>
                <a:spLocks noChangeShapeType="1"/>
              </p:cNvSpPr>
              <p:nvPr/>
            </p:nvSpPr>
            <p:spPr bwMode="auto">
              <a:xfrm flipV="1">
                <a:off x="1488" y="3815"/>
                <a:ext cx="31" cy="2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Line 600"/>
              <p:cNvSpPr>
                <a:spLocks noChangeShapeType="1"/>
              </p:cNvSpPr>
              <p:nvPr/>
            </p:nvSpPr>
            <p:spPr bwMode="auto">
              <a:xfrm flipV="1">
                <a:off x="1519" y="3798"/>
                <a:ext cx="26" cy="17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Line 601"/>
              <p:cNvSpPr>
                <a:spLocks noChangeShapeType="1"/>
              </p:cNvSpPr>
              <p:nvPr/>
            </p:nvSpPr>
            <p:spPr bwMode="auto">
              <a:xfrm flipV="1">
                <a:off x="1545" y="3775"/>
                <a:ext cx="26" cy="23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Line 602"/>
              <p:cNvSpPr>
                <a:spLocks noChangeShapeType="1"/>
              </p:cNvSpPr>
              <p:nvPr/>
            </p:nvSpPr>
            <p:spPr bwMode="auto">
              <a:xfrm flipV="1">
                <a:off x="1571" y="3754"/>
                <a:ext cx="26" cy="21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Line 603"/>
              <p:cNvSpPr>
                <a:spLocks noChangeShapeType="1"/>
              </p:cNvSpPr>
              <p:nvPr/>
            </p:nvSpPr>
            <p:spPr bwMode="auto">
              <a:xfrm flipV="1">
                <a:off x="1597" y="3744"/>
                <a:ext cx="31" cy="1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Line 604"/>
              <p:cNvSpPr>
                <a:spLocks noChangeShapeType="1"/>
              </p:cNvSpPr>
              <p:nvPr/>
            </p:nvSpPr>
            <p:spPr bwMode="auto">
              <a:xfrm>
                <a:off x="1628" y="3744"/>
                <a:ext cx="26" cy="1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Line 605"/>
              <p:cNvSpPr>
                <a:spLocks noChangeShapeType="1"/>
              </p:cNvSpPr>
              <p:nvPr/>
            </p:nvSpPr>
            <p:spPr bwMode="auto">
              <a:xfrm>
                <a:off x="1654" y="3754"/>
                <a:ext cx="26" cy="27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Line 606"/>
              <p:cNvSpPr>
                <a:spLocks noChangeShapeType="1"/>
              </p:cNvSpPr>
              <p:nvPr/>
            </p:nvSpPr>
            <p:spPr bwMode="auto">
              <a:xfrm>
                <a:off x="1680" y="3781"/>
                <a:ext cx="31" cy="14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808"/>
            <p:cNvGrpSpPr>
              <a:grpSpLocks/>
            </p:cNvGrpSpPr>
            <p:nvPr/>
          </p:nvGrpSpPr>
          <p:grpSpPr bwMode="auto">
            <a:xfrm>
              <a:off x="550" y="3278"/>
              <a:ext cx="2042" cy="601"/>
              <a:chOff x="550" y="3278"/>
              <a:chExt cx="2042" cy="601"/>
            </a:xfrm>
          </p:grpSpPr>
          <p:sp>
            <p:nvSpPr>
              <p:cNvPr id="277" name="Line 608"/>
              <p:cNvSpPr>
                <a:spLocks noChangeShapeType="1"/>
              </p:cNvSpPr>
              <p:nvPr/>
            </p:nvSpPr>
            <p:spPr bwMode="auto">
              <a:xfrm>
                <a:off x="1711" y="3795"/>
                <a:ext cx="26" cy="13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609"/>
              <p:cNvSpPr>
                <a:spLocks noChangeShapeType="1"/>
              </p:cNvSpPr>
              <p:nvPr/>
            </p:nvSpPr>
            <p:spPr bwMode="auto">
              <a:xfrm>
                <a:off x="1737" y="3808"/>
                <a:ext cx="26" cy="14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610"/>
              <p:cNvSpPr>
                <a:spLocks noChangeShapeType="1"/>
              </p:cNvSpPr>
              <p:nvPr/>
            </p:nvSpPr>
            <p:spPr bwMode="auto">
              <a:xfrm>
                <a:off x="1763" y="3822"/>
                <a:ext cx="30" cy="16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611"/>
              <p:cNvSpPr>
                <a:spLocks noChangeShapeType="1"/>
              </p:cNvSpPr>
              <p:nvPr/>
            </p:nvSpPr>
            <p:spPr bwMode="auto">
              <a:xfrm>
                <a:off x="1793" y="3838"/>
                <a:ext cx="27" cy="1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612"/>
              <p:cNvSpPr>
                <a:spLocks noChangeShapeType="1"/>
              </p:cNvSpPr>
              <p:nvPr/>
            </p:nvSpPr>
            <p:spPr bwMode="auto">
              <a:xfrm>
                <a:off x="1820" y="3848"/>
                <a:ext cx="26" cy="7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613"/>
              <p:cNvSpPr>
                <a:spLocks noChangeShapeType="1"/>
              </p:cNvSpPr>
              <p:nvPr/>
            </p:nvSpPr>
            <p:spPr bwMode="auto">
              <a:xfrm>
                <a:off x="1846" y="3855"/>
                <a:ext cx="30" cy="7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614"/>
              <p:cNvSpPr>
                <a:spLocks noChangeShapeType="1"/>
              </p:cNvSpPr>
              <p:nvPr/>
            </p:nvSpPr>
            <p:spPr bwMode="auto">
              <a:xfrm>
                <a:off x="1876" y="3862"/>
                <a:ext cx="27" cy="3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615"/>
              <p:cNvSpPr>
                <a:spLocks noChangeShapeType="1"/>
              </p:cNvSpPr>
              <p:nvPr/>
            </p:nvSpPr>
            <p:spPr bwMode="auto">
              <a:xfrm>
                <a:off x="1903" y="3865"/>
                <a:ext cx="26" cy="7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616"/>
              <p:cNvSpPr>
                <a:spLocks noChangeShapeType="1"/>
              </p:cNvSpPr>
              <p:nvPr/>
            </p:nvSpPr>
            <p:spPr bwMode="auto">
              <a:xfrm>
                <a:off x="1929" y="3872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617"/>
              <p:cNvSpPr>
                <a:spLocks noChangeShapeType="1"/>
              </p:cNvSpPr>
              <p:nvPr/>
            </p:nvSpPr>
            <p:spPr bwMode="auto">
              <a:xfrm>
                <a:off x="1959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618"/>
              <p:cNvSpPr>
                <a:spLocks noChangeShapeType="1"/>
              </p:cNvSpPr>
              <p:nvPr/>
            </p:nvSpPr>
            <p:spPr bwMode="auto">
              <a:xfrm>
                <a:off x="1985" y="3872"/>
                <a:ext cx="27" cy="3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619"/>
              <p:cNvSpPr>
                <a:spLocks noChangeShapeType="1"/>
              </p:cNvSpPr>
              <p:nvPr/>
            </p:nvSpPr>
            <p:spPr bwMode="auto">
              <a:xfrm>
                <a:off x="2012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620"/>
              <p:cNvSpPr>
                <a:spLocks noChangeShapeType="1"/>
              </p:cNvSpPr>
              <p:nvPr/>
            </p:nvSpPr>
            <p:spPr bwMode="auto">
              <a:xfrm>
                <a:off x="2042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621"/>
              <p:cNvSpPr>
                <a:spLocks noChangeShapeType="1"/>
              </p:cNvSpPr>
              <p:nvPr/>
            </p:nvSpPr>
            <p:spPr bwMode="auto">
              <a:xfrm>
                <a:off x="2068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622"/>
              <p:cNvSpPr>
                <a:spLocks noChangeShapeType="1"/>
              </p:cNvSpPr>
              <p:nvPr/>
            </p:nvSpPr>
            <p:spPr bwMode="auto">
              <a:xfrm>
                <a:off x="2095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623"/>
              <p:cNvSpPr>
                <a:spLocks noChangeShapeType="1"/>
              </p:cNvSpPr>
              <p:nvPr/>
            </p:nvSpPr>
            <p:spPr bwMode="auto">
              <a:xfrm>
                <a:off x="2125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624"/>
              <p:cNvSpPr>
                <a:spLocks noChangeShapeType="1"/>
              </p:cNvSpPr>
              <p:nvPr/>
            </p:nvSpPr>
            <p:spPr bwMode="auto">
              <a:xfrm>
                <a:off x="2151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625"/>
              <p:cNvSpPr>
                <a:spLocks noChangeShapeType="1"/>
              </p:cNvSpPr>
              <p:nvPr/>
            </p:nvSpPr>
            <p:spPr bwMode="auto">
              <a:xfrm>
                <a:off x="2177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626"/>
              <p:cNvSpPr>
                <a:spLocks noChangeShapeType="1"/>
              </p:cNvSpPr>
              <p:nvPr/>
            </p:nvSpPr>
            <p:spPr bwMode="auto">
              <a:xfrm>
                <a:off x="2204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627"/>
              <p:cNvSpPr>
                <a:spLocks noChangeShapeType="1"/>
              </p:cNvSpPr>
              <p:nvPr/>
            </p:nvSpPr>
            <p:spPr bwMode="auto">
              <a:xfrm>
                <a:off x="2234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628"/>
              <p:cNvSpPr>
                <a:spLocks noChangeShapeType="1"/>
              </p:cNvSpPr>
              <p:nvPr/>
            </p:nvSpPr>
            <p:spPr bwMode="auto">
              <a:xfrm>
                <a:off x="2260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629"/>
              <p:cNvSpPr>
                <a:spLocks noChangeShapeType="1"/>
              </p:cNvSpPr>
              <p:nvPr/>
            </p:nvSpPr>
            <p:spPr bwMode="auto">
              <a:xfrm>
                <a:off x="2287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630"/>
              <p:cNvSpPr>
                <a:spLocks noChangeShapeType="1"/>
              </p:cNvSpPr>
              <p:nvPr/>
            </p:nvSpPr>
            <p:spPr bwMode="auto">
              <a:xfrm>
                <a:off x="2317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631"/>
              <p:cNvSpPr>
                <a:spLocks noChangeShapeType="1"/>
              </p:cNvSpPr>
              <p:nvPr/>
            </p:nvSpPr>
            <p:spPr bwMode="auto">
              <a:xfrm>
                <a:off x="234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632"/>
              <p:cNvSpPr>
                <a:spLocks noChangeShapeType="1"/>
              </p:cNvSpPr>
              <p:nvPr/>
            </p:nvSpPr>
            <p:spPr bwMode="auto">
              <a:xfrm>
                <a:off x="2369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633"/>
              <p:cNvSpPr>
                <a:spLocks noChangeShapeType="1"/>
              </p:cNvSpPr>
              <p:nvPr/>
            </p:nvSpPr>
            <p:spPr bwMode="auto">
              <a:xfrm>
                <a:off x="2400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634"/>
              <p:cNvSpPr>
                <a:spLocks noChangeShapeType="1"/>
              </p:cNvSpPr>
              <p:nvPr/>
            </p:nvSpPr>
            <p:spPr bwMode="auto">
              <a:xfrm>
                <a:off x="2426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635"/>
              <p:cNvSpPr>
                <a:spLocks noChangeShapeType="1"/>
              </p:cNvSpPr>
              <p:nvPr/>
            </p:nvSpPr>
            <p:spPr bwMode="auto">
              <a:xfrm>
                <a:off x="2452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636"/>
              <p:cNvSpPr>
                <a:spLocks noChangeShapeType="1"/>
              </p:cNvSpPr>
              <p:nvPr/>
            </p:nvSpPr>
            <p:spPr bwMode="auto">
              <a:xfrm>
                <a:off x="248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637"/>
              <p:cNvSpPr>
                <a:spLocks noChangeShapeType="1"/>
              </p:cNvSpPr>
              <p:nvPr/>
            </p:nvSpPr>
            <p:spPr bwMode="auto">
              <a:xfrm>
                <a:off x="2509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638"/>
              <p:cNvSpPr>
                <a:spLocks noChangeShapeType="1"/>
              </p:cNvSpPr>
              <p:nvPr/>
            </p:nvSpPr>
            <p:spPr bwMode="auto">
              <a:xfrm>
                <a:off x="2535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639"/>
              <p:cNvSpPr>
                <a:spLocks noChangeShapeType="1"/>
              </p:cNvSpPr>
              <p:nvPr/>
            </p:nvSpPr>
            <p:spPr bwMode="auto">
              <a:xfrm>
                <a:off x="2566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Line 640"/>
              <p:cNvSpPr>
                <a:spLocks noChangeShapeType="1"/>
              </p:cNvSpPr>
              <p:nvPr/>
            </p:nvSpPr>
            <p:spPr bwMode="auto">
              <a:xfrm>
                <a:off x="550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Line 641"/>
              <p:cNvSpPr>
                <a:spLocks noChangeShapeType="1"/>
              </p:cNvSpPr>
              <p:nvPr/>
            </p:nvSpPr>
            <p:spPr bwMode="auto">
              <a:xfrm>
                <a:off x="580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Line 642"/>
              <p:cNvSpPr>
                <a:spLocks noChangeShapeType="1"/>
              </p:cNvSpPr>
              <p:nvPr/>
            </p:nvSpPr>
            <p:spPr bwMode="auto">
              <a:xfrm>
                <a:off x="607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Line 643"/>
              <p:cNvSpPr>
                <a:spLocks noChangeShapeType="1"/>
              </p:cNvSpPr>
              <p:nvPr/>
            </p:nvSpPr>
            <p:spPr bwMode="auto">
              <a:xfrm>
                <a:off x="633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Line 644"/>
              <p:cNvSpPr>
                <a:spLocks noChangeShapeType="1"/>
              </p:cNvSpPr>
              <p:nvPr/>
            </p:nvSpPr>
            <p:spPr bwMode="auto">
              <a:xfrm>
                <a:off x="663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Line 645"/>
              <p:cNvSpPr>
                <a:spLocks noChangeShapeType="1"/>
              </p:cNvSpPr>
              <p:nvPr/>
            </p:nvSpPr>
            <p:spPr bwMode="auto">
              <a:xfrm>
                <a:off x="689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Line 646"/>
              <p:cNvSpPr>
                <a:spLocks noChangeShapeType="1"/>
              </p:cNvSpPr>
              <p:nvPr/>
            </p:nvSpPr>
            <p:spPr bwMode="auto">
              <a:xfrm>
                <a:off x="716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Line 647"/>
              <p:cNvSpPr>
                <a:spLocks noChangeShapeType="1"/>
              </p:cNvSpPr>
              <p:nvPr/>
            </p:nvSpPr>
            <p:spPr bwMode="auto">
              <a:xfrm>
                <a:off x="746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Line 648"/>
              <p:cNvSpPr>
                <a:spLocks noChangeShapeType="1"/>
              </p:cNvSpPr>
              <p:nvPr/>
            </p:nvSpPr>
            <p:spPr bwMode="auto">
              <a:xfrm>
                <a:off x="772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Line 649"/>
              <p:cNvSpPr>
                <a:spLocks noChangeShapeType="1"/>
              </p:cNvSpPr>
              <p:nvPr/>
            </p:nvSpPr>
            <p:spPr bwMode="auto">
              <a:xfrm flipV="1">
                <a:off x="799" y="3875"/>
                <a:ext cx="30" cy="4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Line 650"/>
              <p:cNvSpPr>
                <a:spLocks noChangeShapeType="1"/>
              </p:cNvSpPr>
              <p:nvPr/>
            </p:nvSpPr>
            <p:spPr bwMode="auto">
              <a:xfrm>
                <a:off x="829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Line 651"/>
              <p:cNvSpPr>
                <a:spLocks noChangeShapeType="1"/>
              </p:cNvSpPr>
              <p:nvPr/>
            </p:nvSpPr>
            <p:spPr bwMode="auto">
              <a:xfrm>
                <a:off x="855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Line 652"/>
              <p:cNvSpPr>
                <a:spLocks noChangeShapeType="1"/>
              </p:cNvSpPr>
              <p:nvPr/>
            </p:nvSpPr>
            <p:spPr bwMode="auto">
              <a:xfrm>
                <a:off x="881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Line 653"/>
              <p:cNvSpPr>
                <a:spLocks noChangeShapeType="1"/>
              </p:cNvSpPr>
              <p:nvPr/>
            </p:nvSpPr>
            <p:spPr bwMode="auto">
              <a:xfrm>
                <a:off x="912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Line 654"/>
              <p:cNvSpPr>
                <a:spLocks noChangeShapeType="1"/>
              </p:cNvSpPr>
              <p:nvPr/>
            </p:nvSpPr>
            <p:spPr bwMode="auto">
              <a:xfrm flipV="1">
                <a:off x="938" y="3872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Line 655"/>
              <p:cNvSpPr>
                <a:spLocks noChangeShapeType="1"/>
              </p:cNvSpPr>
              <p:nvPr/>
            </p:nvSpPr>
            <p:spPr bwMode="auto">
              <a:xfrm>
                <a:off x="964" y="3872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Line 656"/>
              <p:cNvSpPr>
                <a:spLocks noChangeShapeType="1"/>
              </p:cNvSpPr>
              <p:nvPr/>
            </p:nvSpPr>
            <p:spPr bwMode="auto">
              <a:xfrm>
                <a:off x="991" y="3872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Line 657"/>
              <p:cNvSpPr>
                <a:spLocks noChangeShapeType="1"/>
              </p:cNvSpPr>
              <p:nvPr/>
            </p:nvSpPr>
            <p:spPr bwMode="auto">
              <a:xfrm>
                <a:off x="1021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Line 658"/>
              <p:cNvSpPr>
                <a:spLocks noChangeShapeType="1"/>
              </p:cNvSpPr>
              <p:nvPr/>
            </p:nvSpPr>
            <p:spPr bwMode="auto">
              <a:xfrm>
                <a:off x="1047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Line 659"/>
              <p:cNvSpPr>
                <a:spLocks noChangeShapeType="1"/>
              </p:cNvSpPr>
              <p:nvPr/>
            </p:nvSpPr>
            <p:spPr bwMode="auto">
              <a:xfrm>
                <a:off x="1073" y="3872"/>
                <a:ext cx="31" cy="3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Line 660"/>
              <p:cNvSpPr>
                <a:spLocks noChangeShapeType="1"/>
              </p:cNvSpPr>
              <p:nvPr/>
            </p:nvSpPr>
            <p:spPr bwMode="auto">
              <a:xfrm>
                <a:off x="1104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Line 661"/>
              <p:cNvSpPr>
                <a:spLocks noChangeShapeType="1"/>
              </p:cNvSpPr>
              <p:nvPr/>
            </p:nvSpPr>
            <p:spPr bwMode="auto">
              <a:xfrm>
                <a:off x="1130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Line 662"/>
              <p:cNvSpPr>
                <a:spLocks noChangeShapeType="1"/>
              </p:cNvSpPr>
              <p:nvPr/>
            </p:nvSpPr>
            <p:spPr bwMode="auto">
              <a:xfrm>
                <a:off x="1156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Line 663"/>
              <p:cNvSpPr>
                <a:spLocks noChangeShapeType="1"/>
              </p:cNvSpPr>
              <p:nvPr/>
            </p:nvSpPr>
            <p:spPr bwMode="auto">
              <a:xfrm>
                <a:off x="1187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Line 664"/>
              <p:cNvSpPr>
                <a:spLocks noChangeShapeType="1"/>
              </p:cNvSpPr>
              <p:nvPr/>
            </p:nvSpPr>
            <p:spPr bwMode="auto">
              <a:xfrm>
                <a:off x="121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Line 665"/>
              <p:cNvSpPr>
                <a:spLocks noChangeShapeType="1"/>
              </p:cNvSpPr>
              <p:nvPr/>
            </p:nvSpPr>
            <p:spPr bwMode="auto">
              <a:xfrm>
                <a:off x="1239" y="3875"/>
                <a:ext cx="31" cy="4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Line 666"/>
              <p:cNvSpPr>
                <a:spLocks noChangeShapeType="1"/>
              </p:cNvSpPr>
              <p:nvPr/>
            </p:nvSpPr>
            <p:spPr bwMode="auto">
              <a:xfrm>
                <a:off x="1270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667"/>
              <p:cNvSpPr>
                <a:spLocks noChangeShapeType="1"/>
              </p:cNvSpPr>
              <p:nvPr/>
            </p:nvSpPr>
            <p:spPr bwMode="auto">
              <a:xfrm flipV="1">
                <a:off x="1296" y="387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668"/>
              <p:cNvSpPr>
                <a:spLocks noChangeShapeType="1"/>
              </p:cNvSpPr>
              <p:nvPr/>
            </p:nvSpPr>
            <p:spPr bwMode="auto">
              <a:xfrm>
                <a:off x="1322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669"/>
              <p:cNvSpPr>
                <a:spLocks noChangeShapeType="1"/>
              </p:cNvSpPr>
              <p:nvPr/>
            </p:nvSpPr>
            <p:spPr bwMode="auto">
              <a:xfrm>
                <a:off x="135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670"/>
              <p:cNvSpPr>
                <a:spLocks noChangeShapeType="1"/>
              </p:cNvSpPr>
              <p:nvPr/>
            </p:nvSpPr>
            <p:spPr bwMode="auto">
              <a:xfrm flipV="1">
                <a:off x="1379" y="3869"/>
                <a:ext cx="26" cy="6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671"/>
              <p:cNvSpPr>
                <a:spLocks noChangeShapeType="1"/>
              </p:cNvSpPr>
              <p:nvPr/>
            </p:nvSpPr>
            <p:spPr bwMode="auto">
              <a:xfrm flipV="1">
                <a:off x="1405" y="3855"/>
                <a:ext cx="31" cy="14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672"/>
              <p:cNvSpPr>
                <a:spLocks noChangeShapeType="1"/>
              </p:cNvSpPr>
              <p:nvPr/>
            </p:nvSpPr>
            <p:spPr bwMode="auto">
              <a:xfrm flipV="1">
                <a:off x="1436" y="3828"/>
                <a:ext cx="26" cy="27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673"/>
              <p:cNvSpPr>
                <a:spLocks noChangeShapeType="1"/>
              </p:cNvSpPr>
              <p:nvPr/>
            </p:nvSpPr>
            <p:spPr bwMode="auto">
              <a:xfrm flipV="1">
                <a:off x="1462" y="3785"/>
                <a:ext cx="26" cy="43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674"/>
              <p:cNvSpPr>
                <a:spLocks noChangeShapeType="1"/>
              </p:cNvSpPr>
              <p:nvPr/>
            </p:nvSpPr>
            <p:spPr bwMode="auto">
              <a:xfrm flipV="1">
                <a:off x="1488" y="3731"/>
                <a:ext cx="31" cy="54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675"/>
              <p:cNvSpPr>
                <a:spLocks noChangeShapeType="1"/>
              </p:cNvSpPr>
              <p:nvPr/>
            </p:nvSpPr>
            <p:spPr bwMode="auto">
              <a:xfrm flipV="1">
                <a:off x="1519" y="3701"/>
                <a:ext cx="26" cy="3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676"/>
              <p:cNvSpPr>
                <a:spLocks noChangeShapeType="1"/>
              </p:cNvSpPr>
              <p:nvPr/>
            </p:nvSpPr>
            <p:spPr bwMode="auto">
              <a:xfrm flipV="1">
                <a:off x="1545" y="3654"/>
                <a:ext cx="26" cy="47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677"/>
              <p:cNvSpPr>
                <a:spLocks noChangeShapeType="1"/>
              </p:cNvSpPr>
              <p:nvPr/>
            </p:nvSpPr>
            <p:spPr bwMode="auto">
              <a:xfrm flipV="1">
                <a:off x="1571" y="3624"/>
                <a:ext cx="26" cy="3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678"/>
              <p:cNvSpPr>
                <a:spLocks noChangeShapeType="1"/>
              </p:cNvSpPr>
              <p:nvPr/>
            </p:nvSpPr>
            <p:spPr bwMode="auto">
              <a:xfrm flipV="1">
                <a:off x="1597" y="3593"/>
                <a:ext cx="31" cy="31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679"/>
              <p:cNvSpPr>
                <a:spLocks noChangeShapeType="1"/>
              </p:cNvSpPr>
              <p:nvPr/>
            </p:nvSpPr>
            <p:spPr bwMode="auto">
              <a:xfrm>
                <a:off x="1628" y="3593"/>
                <a:ext cx="26" cy="14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680"/>
              <p:cNvSpPr>
                <a:spLocks noChangeShapeType="1"/>
              </p:cNvSpPr>
              <p:nvPr/>
            </p:nvSpPr>
            <p:spPr bwMode="auto">
              <a:xfrm>
                <a:off x="1654" y="3607"/>
                <a:ext cx="26" cy="57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681"/>
              <p:cNvSpPr>
                <a:spLocks noChangeShapeType="1"/>
              </p:cNvSpPr>
              <p:nvPr/>
            </p:nvSpPr>
            <p:spPr bwMode="auto">
              <a:xfrm>
                <a:off x="1680" y="3664"/>
                <a:ext cx="31" cy="3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682"/>
              <p:cNvSpPr>
                <a:spLocks noChangeShapeType="1"/>
              </p:cNvSpPr>
              <p:nvPr/>
            </p:nvSpPr>
            <p:spPr bwMode="auto">
              <a:xfrm>
                <a:off x="1711" y="3694"/>
                <a:ext cx="26" cy="3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683"/>
              <p:cNvSpPr>
                <a:spLocks noChangeShapeType="1"/>
              </p:cNvSpPr>
              <p:nvPr/>
            </p:nvSpPr>
            <p:spPr bwMode="auto">
              <a:xfrm>
                <a:off x="1737" y="3724"/>
                <a:ext cx="26" cy="34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684"/>
              <p:cNvSpPr>
                <a:spLocks noChangeShapeType="1"/>
              </p:cNvSpPr>
              <p:nvPr/>
            </p:nvSpPr>
            <p:spPr bwMode="auto">
              <a:xfrm>
                <a:off x="1763" y="3758"/>
                <a:ext cx="30" cy="27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685"/>
              <p:cNvSpPr>
                <a:spLocks noChangeShapeType="1"/>
              </p:cNvSpPr>
              <p:nvPr/>
            </p:nvSpPr>
            <p:spPr bwMode="auto">
              <a:xfrm>
                <a:off x="1793" y="3785"/>
                <a:ext cx="27" cy="27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686"/>
              <p:cNvSpPr>
                <a:spLocks noChangeShapeType="1"/>
              </p:cNvSpPr>
              <p:nvPr/>
            </p:nvSpPr>
            <p:spPr bwMode="auto">
              <a:xfrm>
                <a:off x="1820" y="3812"/>
                <a:ext cx="26" cy="16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687"/>
              <p:cNvSpPr>
                <a:spLocks noChangeShapeType="1"/>
              </p:cNvSpPr>
              <p:nvPr/>
            </p:nvSpPr>
            <p:spPr bwMode="auto">
              <a:xfrm>
                <a:off x="1846" y="3828"/>
                <a:ext cx="30" cy="14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688"/>
              <p:cNvSpPr>
                <a:spLocks noChangeShapeType="1"/>
              </p:cNvSpPr>
              <p:nvPr/>
            </p:nvSpPr>
            <p:spPr bwMode="auto">
              <a:xfrm>
                <a:off x="1876" y="3842"/>
                <a:ext cx="27" cy="1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689"/>
              <p:cNvSpPr>
                <a:spLocks noChangeShapeType="1"/>
              </p:cNvSpPr>
              <p:nvPr/>
            </p:nvSpPr>
            <p:spPr bwMode="auto">
              <a:xfrm>
                <a:off x="1903" y="3852"/>
                <a:ext cx="26" cy="1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690"/>
              <p:cNvSpPr>
                <a:spLocks noChangeShapeType="1"/>
              </p:cNvSpPr>
              <p:nvPr/>
            </p:nvSpPr>
            <p:spPr bwMode="auto">
              <a:xfrm>
                <a:off x="1929" y="3862"/>
                <a:ext cx="30" cy="3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691"/>
              <p:cNvSpPr>
                <a:spLocks noChangeShapeType="1"/>
              </p:cNvSpPr>
              <p:nvPr/>
            </p:nvSpPr>
            <p:spPr bwMode="auto">
              <a:xfrm>
                <a:off x="1959" y="386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692"/>
              <p:cNvSpPr>
                <a:spLocks noChangeShapeType="1"/>
              </p:cNvSpPr>
              <p:nvPr/>
            </p:nvSpPr>
            <p:spPr bwMode="auto">
              <a:xfrm>
                <a:off x="1985" y="3869"/>
                <a:ext cx="27" cy="3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693"/>
              <p:cNvSpPr>
                <a:spLocks noChangeShapeType="1"/>
              </p:cNvSpPr>
              <p:nvPr/>
            </p:nvSpPr>
            <p:spPr bwMode="auto">
              <a:xfrm>
                <a:off x="2012" y="3872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694"/>
              <p:cNvSpPr>
                <a:spLocks noChangeShapeType="1"/>
              </p:cNvSpPr>
              <p:nvPr/>
            </p:nvSpPr>
            <p:spPr bwMode="auto">
              <a:xfrm>
                <a:off x="2042" y="3872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695"/>
              <p:cNvSpPr>
                <a:spLocks noChangeShapeType="1"/>
              </p:cNvSpPr>
              <p:nvPr/>
            </p:nvSpPr>
            <p:spPr bwMode="auto">
              <a:xfrm>
                <a:off x="2068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696"/>
              <p:cNvSpPr>
                <a:spLocks noChangeShapeType="1"/>
              </p:cNvSpPr>
              <p:nvPr/>
            </p:nvSpPr>
            <p:spPr bwMode="auto">
              <a:xfrm>
                <a:off x="2095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697"/>
              <p:cNvSpPr>
                <a:spLocks noChangeShapeType="1"/>
              </p:cNvSpPr>
              <p:nvPr/>
            </p:nvSpPr>
            <p:spPr bwMode="auto">
              <a:xfrm>
                <a:off x="2125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698"/>
              <p:cNvSpPr>
                <a:spLocks noChangeShapeType="1"/>
              </p:cNvSpPr>
              <p:nvPr/>
            </p:nvSpPr>
            <p:spPr bwMode="auto">
              <a:xfrm>
                <a:off x="2151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699"/>
              <p:cNvSpPr>
                <a:spLocks noChangeShapeType="1"/>
              </p:cNvSpPr>
              <p:nvPr/>
            </p:nvSpPr>
            <p:spPr bwMode="auto">
              <a:xfrm>
                <a:off x="2177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700"/>
              <p:cNvSpPr>
                <a:spLocks noChangeShapeType="1"/>
              </p:cNvSpPr>
              <p:nvPr/>
            </p:nvSpPr>
            <p:spPr bwMode="auto">
              <a:xfrm>
                <a:off x="2204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701"/>
              <p:cNvSpPr>
                <a:spLocks noChangeShapeType="1"/>
              </p:cNvSpPr>
              <p:nvPr/>
            </p:nvSpPr>
            <p:spPr bwMode="auto">
              <a:xfrm>
                <a:off x="2234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702"/>
              <p:cNvSpPr>
                <a:spLocks noChangeShapeType="1"/>
              </p:cNvSpPr>
              <p:nvPr/>
            </p:nvSpPr>
            <p:spPr bwMode="auto">
              <a:xfrm>
                <a:off x="2260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703"/>
              <p:cNvSpPr>
                <a:spLocks noChangeShapeType="1"/>
              </p:cNvSpPr>
              <p:nvPr/>
            </p:nvSpPr>
            <p:spPr bwMode="auto">
              <a:xfrm>
                <a:off x="2287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704"/>
              <p:cNvSpPr>
                <a:spLocks noChangeShapeType="1"/>
              </p:cNvSpPr>
              <p:nvPr/>
            </p:nvSpPr>
            <p:spPr bwMode="auto">
              <a:xfrm>
                <a:off x="2317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705"/>
              <p:cNvSpPr>
                <a:spLocks noChangeShapeType="1"/>
              </p:cNvSpPr>
              <p:nvPr/>
            </p:nvSpPr>
            <p:spPr bwMode="auto">
              <a:xfrm>
                <a:off x="234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706"/>
              <p:cNvSpPr>
                <a:spLocks noChangeShapeType="1"/>
              </p:cNvSpPr>
              <p:nvPr/>
            </p:nvSpPr>
            <p:spPr bwMode="auto">
              <a:xfrm>
                <a:off x="2369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707"/>
              <p:cNvSpPr>
                <a:spLocks noChangeShapeType="1"/>
              </p:cNvSpPr>
              <p:nvPr/>
            </p:nvSpPr>
            <p:spPr bwMode="auto">
              <a:xfrm>
                <a:off x="2400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708"/>
              <p:cNvSpPr>
                <a:spLocks noChangeShapeType="1"/>
              </p:cNvSpPr>
              <p:nvPr/>
            </p:nvSpPr>
            <p:spPr bwMode="auto">
              <a:xfrm>
                <a:off x="2426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709"/>
              <p:cNvSpPr>
                <a:spLocks noChangeShapeType="1"/>
              </p:cNvSpPr>
              <p:nvPr/>
            </p:nvSpPr>
            <p:spPr bwMode="auto">
              <a:xfrm>
                <a:off x="2452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710"/>
              <p:cNvSpPr>
                <a:spLocks noChangeShapeType="1"/>
              </p:cNvSpPr>
              <p:nvPr/>
            </p:nvSpPr>
            <p:spPr bwMode="auto">
              <a:xfrm>
                <a:off x="248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711"/>
              <p:cNvSpPr>
                <a:spLocks noChangeShapeType="1"/>
              </p:cNvSpPr>
              <p:nvPr/>
            </p:nvSpPr>
            <p:spPr bwMode="auto">
              <a:xfrm>
                <a:off x="2509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712"/>
              <p:cNvSpPr>
                <a:spLocks noChangeShapeType="1"/>
              </p:cNvSpPr>
              <p:nvPr/>
            </p:nvSpPr>
            <p:spPr bwMode="auto">
              <a:xfrm>
                <a:off x="2535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713"/>
              <p:cNvSpPr>
                <a:spLocks noChangeShapeType="1"/>
              </p:cNvSpPr>
              <p:nvPr/>
            </p:nvSpPr>
            <p:spPr bwMode="auto">
              <a:xfrm>
                <a:off x="2566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714"/>
              <p:cNvSpPr>
                <a:spLocks noChangeShapeType="1"/>
              </p:cNvSpPr>
              <p:nvPr/>
            </p:nvSpPr>
            <p:spPr bwMode="auto">
              <a:xfrm>
                <a:off x="550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715"/>
              <p:cNvSpPr>
                <a:spLocks noChangeShapeType="1"/>
              </p:cNvSpPr>
              <p:nvPr/>
            </p:nvSpPr>
            <p:spPr bwMode="auto">
              <a:xfrm>
                <a:off x="580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716"/>
              <p:cNvSpPr>
                <a:spLocks noChangeShapeType="1"/>
              </p:cNvSpPr>
              <p:nvPr/>
            </p:nvSpPr>
            <p:spPr bwMode="auto">
              <a:xfrm>
                <a:off x="607" y="387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717"/>
              <p:cNvSpPr>
                <a:spLocks noChangeShapeType="1"/>
              </p:cNvSpPr>
              <p:nvPr/>
            </p:nvSpPr>
            <p:spPr bwMode="auto">
              <a:xfrm flipV="1">
                <a:off x="633" y="3875"/>
                <a:ext cx="30" cy="4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718"/>
              <p:cNvSpPr>
                <a:spLocks noChangeShapeType="1"/>
              </p:cNvSpPr>
              <p:nvPr/>
            </p:nvSpPr>
            <p:spPr bwMode="auto">
              <a:xfrm>
                <a:off x="66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719"/>
              <p:cNvSpPr>
                <a:spLocks noChangeShapeType="1"/>
              </p:cNvSpPr>
              <p:nvPr/>
            </p:nvSpPr>
            <p:spPr bwMode="auto">
              <a:xfrm>
                <a:off x="689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720"/>
              <p:cNvSpPr>
                <a:spLocks noChangeShapeType="1"/>
              </p:cNvSpPr>
              <p:nvPr/>
            </p:nvSpPr>
            <p:spPr bwMode="auto">
              <a:xfrm>
                <a:off x="716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721"/>
              <p:cNvSpPr>
                <a:spLocks noChangeShapeType="1"/>
              </p:cNvSpPr>
              <p:nvPr/>
            </p:nvSpPr>
            <p:spPr bwMode="auto">
              <a:xfrm>
                <a:off x="746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722"/>
              <p:cNvSpPr>
                <a:spLocks noChangeShapeType="1"/>
              </p:cNvSpPr>
              <p:nvPr/>
            </p:nvSpPr>
            <p:spPr bwMode="auto">
              <a:xfrm>
                <a:off x="772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723"/>
              <p:cNvSpPr>
                <a:spLocks noChangeShapeType="1"/>
              </p:cNvSpPr>
              <p:nvPr/>
            </p:nvSpPr>
            <p:spPr bwMode="auto">
              <a:xfrm>
                <a:off x="799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724"/>
              <p:cNvSpPr>
                <a:spLocks noChangeShapeType="1"/>
              </p:cNvSpPr>
              <p:nvPr/>
            </p:nvSpPr>
            <p:spPr bwMode="auto">
              <a:xfrm>
                <a:off x="829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725"/>
              <p:cNvSpPr>
                <a:spLocks noChangeShapeType="1"/>
              </p:cNvSpPr>
              <p:nvPr/>
            </p:nvSpPr>
            <p:spPr bwMode="auto">
              <a:xfrm>
                <a:off x="855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726"/>
              <p:cNvSpPr>
                <a:spLocks noChangeShapeType="1"/>
              </p:cNvSpPr>
              <p:nvPr/>
            </p:nvSpPr>
            <p:spPr bwMode="auto">
              <a:xfrm>
                <a:off x="881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727"/>
              <p:cNvSpPr>
                <a:spLocks noChangeShapeType="1"/>
              </p:cNvSpPr>
              <p:nvPr/>
            </p:nvSpPr>
            <p:spPr bwMode="auto">
              <a:xfrm>
                <a:off x="912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728"/>
              <p:cNvSpPr>
                <a:spLocks noChangeShapeType="1"/>
              </p:cNvSpPr>
              <p:nvPr/>
            </p:nvSpPr>
            <p:spPr bwMode="auto">
              <a:xfrm>
                <a:off x="938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729"/>
              <p:cNvSpPr>
                <a:spLocks noChangeShapeType="1"/>
              </p:cNvSpPr>
              <p:nvPr/>
            </p:nvSpPr>
            <p:spPr bwMode="auto">
              <a:xfrm>
                <a:off x="964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730"/>
              <p:cNvSpPr>
                <a:spLocks noChangeShapeType="1"/>
              </p:cNvSpPr>
              <p:nvPr/>
            </p:nvSpPr>
            <p:spPr bwMode="auto">
              <a:xfrm>
                <a:off x="991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731"/>
              <p:cNvSpPr>
                <a:spLocks noChangeShapeType="1"/>
              </p:cNvSpPr>
              <p:nvPr/>
            </p:nvSpPr>
            <p:spPr bwMode="auto">
              <a:xfrm>
                <a:off x="1021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732"/>
              <p:cNvSpPr>
                <a:spLocks noChangeShapeType="1"/>
              </p:cNvSpPr>
              <p:nvPr/>
            </p:nvSpPr>
            <p:spPr bwMode="auto">
              <a:xfrm>
                <a:off x="1047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733"/>
              <p:cNvSpPr>
                <a:spLocks noChangeShapeType="1"/>
              </p:cNvSpPr>
              <p:nvPr/>
            </p:nvSpPr>
            <p:spPr bwMode="auto">
              <a:xfrm>
                <a:off x="1073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734"/>
              <p:cNvSpPr>
                <a:spLocks noChangeShapeType="1"/>
              </p:cNvSpPr>
              <p:nvPr/>
            </p:nvSpPr>
            <p:spPr bwMode="auto">
              <a:xfrm>
                <a:off x="1104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735"/>
              <p:cNvSpPr>
                <a:spLocks noChangeShapeType="1"/>
              </p:cNvSpPr>
              <p:nvPr/>
            </p:nvSpPr>
            <p:spPr bwMode="auto">
              <a:xfrm>
                <a:off x="1130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736"/>
              <p:cNvSpPr>
                <a:spLocks noChangeShapeType="1"/>
              </p:cNvSpPr>
              <p:nvPr/>
            </p:nvSpPr>
            <p:spPr bwMode="auto">
              <a:xfrm>
                <a:off x="1156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737"/>
              <p:cNvSpPr>
                <a:spLocks noChangeShapeType="1"/>
              </p:cNvSpPr>
              <p:nvPr/>
            </p:nvSpPr>
            <p:spPr bwMode="auto">
              <a:xfrm>
                <a:off x="1187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738"/>
              <p:cNvSpPr>
                <a:spLocks noChangeShapeType="1"/>
              </p:cNvSpPr>
              <p:nvPr/>
            </p:nvSpPr>
            <p:spPr bwMode="auto">
              <a:xfrm>
                <a:off x="121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39"/>
              <p:cNvSpPr>
                <a:spLocks noChangeShapeType="1"/>
              </p:cNvSpPr>
              <p:nvPr/>
            </p:nvSpPr>
            <p:spPr bwMode="auto">
              <a:xfrm>
                <a:off x="1239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740"/>
              <p:cNvSpPr>
                <a:spLocks noChangeShapeType="1"/>
              </p:cNvSpPr>
              <p:nvPr/>
            </p:nvSpPr>
            <p:spPr bwMode="auto">
              <a:xfrm>
                <a:off x="1270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741"/>
              <p:cNvSpPr>
                <a:spLocks noChangeShapeType="1"/>
              </p:cNvSpPr>
              <p:nvPr/>
            </p:nvSpPr>
            <p:spPr bwMode="auto">
              <a:xfrm>
                <a:off x="1296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742"/>
              <p:cNvSpPr>
                <a:spLocks noChangeShapeType="1"/>
              </p:cNvSpPr>
              <p:nvPr/>
            </p:nvSpPr>
            <p:spPr bwMode="auto">
              <a:xfrm>
                <a:off x="1322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743"/>
              <p:cNvSpPr>
                <a:spLocks noChangeShapeType="1"/>
              </p:cNvSpPr>
              <p:nvPr/>
            </p:nvSpPr>
            <p:spPr bwMode="auto">
              <a:xfrm flipV="1">
                <a:off x="1353" y="3869"/>
                <a:ext cx="26" cy="6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744"/>
              <p:cNvSpPr>
                <a:spLocks noChangeShapeType="1"/>
              </p:cNvSpPr>
              <p:nvPr/>
            </p:nvSpPr>
            <p:spPr bwMode="auto">
              <a:xfrm flipV="1">
                <a:off x="1379" y="3855"/>
                <a:ext cx="26" cy="14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745"/>
              <p:cNvSpPr>
                <a:spLocks noChangeShapeType="1"/>
              </p:cNvSpPr>
              <p:nvPr/>
            </p:nvSpPr>
            <p:spPr bwMode="auto">
              <a:xfrm flipV="1">
                <a:off x="1405" y="3828"/>
                <a:ext cx="31" cy="27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746"/>
              <p:cNvSpPr>
                <a:spLocks noChangeShapeType="1"/>
              </p:cNvSpPr>
              <p:nvPr/>
            </p:nvSpPr>
            <p:spPr bwMode="auto">
              <a:xfrm flipV="1">
                <a:off x="1436" y="3775"/>
                <a:ext cx="26" cy="53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Line 747"/>
              <p:cNvSpPr>
                <a:spLocks noChangeShapeType="1"/>
              </p:cNvSpPr>
              <p:nvPr/>
            </p:nvSpPr>
            <p:spPr bwMode="auto">
              <a:xfrm flipV="1">
                <a:off x="1462" y="3687"/>
                <a:ext cx="26" cy="88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Line 748"/>
              <p:cNvSpPr>
                <a:spLocks noChangeShapeType="1"/>
              </p:cNvSpPr>
              <p:nvPr/>
            </p:nvSpPr>
            <p:spPr bwMode="auto">
              <a:xfrm flipV="1">
                <a:off x="1488" y="3580"/>
                <a:ext cx="31" cy="107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Line 749"/>
              <p:cNvSpPr>
                <a:spLocks noChangeShapeType="1"/>
              </p:cNvSpPr>
              <p:nvPr/>
            </p:nvSpPr>
            <p:spPr bwMode="auto">
              <a:xfrm flipV="1">
                <a:off x="1519" y="3493"/>
                <a:ext cx="26" cy="87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Line 750"/>
              <p:cNvSpPr>
                <a:spLocks noChangeShapeType="1"/>
              </p:cNvSpPr>
              <p:nvPr/>
            </p:nvSpPr>
            <p:spPr bwMode="auto">
              <a:xfrm flipV="1">
                <a:off x="1545" y="3382"/>
                <a:ext cx="26" cy="111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Line 751"/>
              <p:cNvSpPr>
                <a:spLocks noChangeShapeType="1"/>
              </p:cNvSpPr>
              <p:nvPr/>
            </p:nvSpPr>
            <p:spPr bwMode="auto">
              <a:xfrm flipV="1">
                <a:off x="1571" y="3335"/>
                <a:ext cx="26" cy="47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Line 752"/>
              <p:cNvSpPr>
                <a:spLocks noChangeShapeType="1"/>
              </p:cNvSpPr>
              <p:nvPr/>
            </p:nvSpPr>
            <p:spPr bwMode="auto">
              <a:xfrm flipV="1">
                <a:off x="1597" y="3278"/>
                <a:ext cx="31" cy="57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Line 753"/>
              <p:cNvSpPr>
                <a:spLocks noChangeShapeType="1"/>
              </p:cNvSpPr>
              <p:nvPr/>
            </p:nvSpPr>
            <p:spPr bwMode="auto">
              <a:xfrm>
                <a:off x="1628" y="3278"/>
                <a:ext cx="26" cy="23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754"/>
              <p:cNvSpPr>
                <a:spLocks noChangeShapeType="1"/>
              </p:cNvSpPr>
              <p:nvPr/>
            </p:nvSpPr>
            <p:spPr bwMode="auto">
              <a:xfrm>
                <a:off x="1654" y="3301"/>
                <a:ext cx="26" cy="128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Line 755"/>
              <p:cNvSpPr>
                <a:spLocks noChangeShapeType="1"/>
              </p:cNvSpPr>
              <p:nvPr/>
            </p:nvSpPr>
            <p:spPr bwMode="auto">
              <a:xfrm>
                <a:off x="1680" y="3429"/>
                <a:ext cx="31" cy="7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Line 756"/>
              <p:cNvSpPr>
                <a:spLocks noChangeShapeType="1"/>
              </p:cNvSpPr>
              <p:nvPr/>
            </p:nvSpPr>
            <p:spPr bwMode="auto">
              <a:xfrm>
                <a:off x="1711" y="3499"/>
                <a:ext cx="26" cy="54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Line 757"/>
              <p:cNvSpPr>
                <a:spLocks noChangeShapeType="1"/>
              </p:cNvSpPr>
              <p:nvPr/>
            </p:nvSpPr>
            <p:spPr bwMode="auto">
              <a:xfrm>
                <a:off x="1737" y="3553"/>
                <a:ext cx="26" cy="64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Line 758"/>
              <p:cNvSpPr>
                <a:spLocks noChangeShapeType="1"/>
              </p:cNvSpPr>
              <p:nvPr/>
            </p:nvSpPr>
            <p:spPr bwMode="auto">
              <a:xfrm>
                <a:off x="1763" y="3617"/>
                <a:ext cx="30" cy="74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Line 759"/>
              <p:cNvSpPr>
                <a:spLocks noChangeShapeType="1"/>
              </p:cNvSpPr>
              <p:nvPr/>
            </p:nvSpPr>
            <p:spPr bwMode="auto">
              <a:xfrm>
                <a:off x="1793" y="3691"/>
                <a:ext cx="27" cy="5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760"/>
              <p:cNvSpPr>
                <a:spLocks noChangeShapeType="1"/>
              </p:cNvSpPr>
              <p:nvPr/>
            </p:nvSpPr>
            <p:spPr bwMode="auto">
              <a:xfrm>
                <a:off x="1820" y="3741"/>
                <a:ext cx="26" cy="37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Line 761"/>
              <p:cNvSpPr>
                <a:spLocks noChangeShapeType="1"/>
              </p:cNvSpPr>
              <p:nvPr/>
            </p:nvSpPr>
            <p:spPr bwMode="auto">
              <a:xfrm>
                <a:off x="1846" y="3778"/>
                <a:ext cx="30" cy="27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Line 762"/>
              <p:cNvSpPr>
                <a:spLocks noChangeShapeType="1"/>
              </p:cNvSpPr>
              <p:nvPr/>
            </p:nvSpPr>
            <p:spPr bwMode="auto">
              <a:xfrm>
                <a:off x="1876" y="3805"/>
                <a:ext cx="27" cy="2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Line 763"/>
              <p:cNvSpPr>
                <a:spLocks noChangeShapeType="1"/>
              </p:cNvSpPr>
              <p:nvPr/>
            </p:nvSpPr>
            <p:spPr bwMode="auto">
              <a:xfrm>
                <a:off x="1903" y="3825"/>
                <a:ext cx="26" cy="17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Line 764"/>
              <p:cNvSpPr>
                <a:spLocks noChangeShapeType="1"/>
              </p:cNvSpPr>
              <p:nvPr/>
            </p:nvSpPr>
            <p:spPr bwMode="auto">
              <a:xfrm>
                <a:off x="1929" y="3842"/>
                <a:ext cx="30" cy="6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Line 765"/>
              <p:cNvSpPr>
                <a:spLocks noChangeShapeType="1"/>
              </p:cNvSpPr>
              <p:nvPr/>
            </p:nvSpPr>
            <p:spPr bwMode="auto">
              <a:xfrm>
                <a:off x="1959" y="3848"/>
                <a:ext cx="26" cy="7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Line 766"/>
              <p:cNvSpPr>
                <a:spLocks noChangeShapeType="1"/>
              </p:cNvSpPr>
              <p:nvPr/>
            </p:nvSpPr>
            <p:spPr bwMode="auto">
              <a:xfrm>
                <a:off x="1985" y="3855"/>
                <a:ext cx="27" cy="7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Line 767"/>
              <p:cNvSpPr>
                <a:spLocks noChangeShapeType="1"/>
              </p:cNvSpPr>
              <p:nvPr/>
            </p:nvSpPr>
            <p:spPr bwMode="auto">
              <a:xfrm>
                <a:off x="2012" y="3862"/>
                <a:ext cx="30" cy="7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Line 768"/>
              <p:cNvSpPr>
                <a:spLocks noChangeShapeType="1"/>
              </p:cNvSpPr>
              <p:nvPr/>
            </p:nvSpPr>
            <p:spPr bwMode="auto">
              <a:xfrm>
                <a:off x="2042" y="386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Line 769"/>
              <p:cNvSpPr>
                <a:spLocks noChangeShapeType="1"/>
              </p:cNvSpPr>
              <p:nvPr/>
            </p:nvSpPr>
            <p:spPr bwMode="auto">
              <a:xfrm>
                <a:off x="2068" y="386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Line 770"/>
              <p:cNvSpPr>
                <a:spLocks noChangeShapeType="1"/>
              </p:cNvSpPr>
              <p:nvPr/>
            </p:nvSpPr>
            <p:spPr bwMode="auto">
              <a:xfrm>
                <a:off x="2095" y="3869"/>
                <a:ext cx="30" cy="3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Line 771"/>
              <p:cNvSpPr>
                <a:spLocks noChangeShapeType="1"/>
              </p:cNvSpPr>
              <p:nvPr/>
            </p:nvSpPr>
            <p:spPr bwMode="auto">
              <a:xfrm>
                <a:off x="2125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Line 772"/>
              <p:cNvSpPr>
                <a:spLocks noChangeShapeType="1"/>
              </p:cNvSpPr>
              <p:nvPr/>
            </p:nvSpPr>
            <p:spPr bwMode="auto">
              <a:xfrm>
                <a:off x="2151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Line 773"/>
              <p:cNvSpPr>
                <a:spLocks noChangeShapeType="1"/>
              </p:cNvSpPr>
              <p:nvPr/>
            </p:nvSpPr>
            <p:spPr bwMode="auto">
              <a:xfrm>
                <a:off x="2177" y="3872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Line 774"/>
              <p:cNvSpPr>
                <a:spLocks noChangeShapeType="1"/>
              </p:cNvSpPr>
              <p:nvPr/>
            </p:nvSpPr>
            <p:spPr bwMode="auto">
              <a:xfrm>
                <a:off x="2204" y="3872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Line 775"/>
              <p:cNvSpPr>
                <a:spLocks noChangeShapeType="1"/>
              </p:cNvSpPr>
              <p:nvPr/>
            </p:nvSpPr>
            <p:spPr bwMode="auto">
              <a:xfrm>
                <a:off x="2234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776"/>
              <p:cNvSpPr>
                <a:spLocks noChangeShapeType="1"/>
              </p:cNvSpPr>
              <p:nvPr/>
            </p:nvSpPr>
            <p:spPr bwMode="auto">
              <a:xfrm>
                <a:off x="2260" y="3872"/>
                <a:ext cx="27" cy="3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Line 777"/>
              <p:cNvSpPr>
                <a:spLocks noChangeShapeType="1"/>
              </p:cNvSpPr>
              <p:nvPr/>
            </p:nvSpPr>
            <p:spPr bwMode="auto">
              <a:xfrm>
                <a:off x="2287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778"/>
              <p:cNvSpPr>
                <a:spLocks noChangeShapeType="1"/>
              </p:cNvSpPr>
              <p:nvPr/>
            </p:nvSpPr>
            <p:spPr bwMode="auto">
              <a:xfrm flipV="1">
                <a:off x="2317" y="3872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Line 779"/>
              <p:cNvSpPr>
                <a:spLocks noChangeShapeType="1"/>
              </p:cNvSpPr>
              <p:nvPr/>
            </p:nvSpPr>
            <p:spPr bwMode="auto">
              <a:xfrm>
                <a:off x="2343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Line 780"/>
              <p:cNvSpPr>
                <a:spLocks noChangeShapeType="1"/>
              </p:cNvSpPr>
              <p:nvPr/>
            </p:nvSpPr>
            <p:spPr bwMode="auto">
              <a:xfrm>
                <a:off x="2369" y="3872"/>
                <a:ext cx="31" cy="3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Line 781"/>
              <p:cNvSpPr>
                <a:spLocks noChangeShapeType="1"/>
              </p:cNvSpPr>
              <p:nvPr/>
            </p:nvSpPr>
            <p:spPr bwMode="auto">
              <a:xfrm>
                <a:off x="2400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782"/>
              <p:cNvSpPr>
                <a:spLocks noChangeShapeType="1"/>
              </p:cNvSpPr>
              <p:nvPr/>
            </p:nvSpPr>
            <p:spPr bwMode="auto">
              <a:xfrm>
                <a:off x="2426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Line 783"/>
              <p:cNvSpPr>
                <a:spLocks noChangeShapeType="1"/>
              </p:cNvSpPr>
              <p:nvPr/>
            </p:nvSpPr>
            <p:spPr bwMode="auto">
              <a:xfrm>
                <a:off x="2452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784"/>
              <p:cNvSpPr>
                <a:spLocks noChangeShapeType="1"/>
              </p:cNvSpPr>
              <p:nvPr/>
            </p:nvSpPr>
            <p:spPr bwMode="auto">
              <a:xfrm>
                <a:off x="248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Line 785"/>
              <p:cNvSpPr>
                <a:spLocks noChangeShapeType="1"/>
              </p:cNvSpPr>
              <p:nvPr/>
            </p:nvSpPr>
            <p:spPr bwMode="auto">
              <a:xfrm>
                <a:off x="2509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Line 786"/>
              <p:cNvSpPr>
                <a:spLocks noChangeShapeType="1"/>
              </p:cNvSpPr>
              <p:nvPr/>
            </p:nvSpPr>
            <p:spPr bwMode="auto">
              <a:xfrm>
                <a:off x="2535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Line 787"/>
              <p:cNvSpPr>
                <a:spLocks noChangeShapeType="1"/>
              </p:cNvSpPr>
              <p:nvPr/>
            </p:nvSpPr>
            <p:spPr bwMode="auto">
              <a:xfrm>
                <a:off x="2566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Line 788"/>
              <p:cNvSpPr>
                <a:spLocks noChangeShapeType="1"/>
              </p:cNvSpPr>
              <p:nvPr/>
            </p:nvSpPr>
            <p:spPr bwMode="auto">
              <a:xfrm>
                <a:off x="550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Line 789"/>
              <p:cNvSpPr>
                <a:spLocks noChangeShapeType="1"/>
              </p:cNvSpPr>
              <p:nvPr/>
            </p:nvSpPr>
            <p:spPr bwMode="auto">
              <a:xfrm>
                <a:off x="580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790"/>
              <p:cNvSpPr>
                <a:spLocks noChangeShapeType="1"/>
              </p:cNvSpPr>
              <p:nvPr/>
            </p:nvSpPr>
            <p:spPr bwMode="auto">
              <a:xfrm>
                <a:off x="607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Line 791"/>
              <p:cNvSpPr>
                <a:spLocks noChangeShapeType="1"/>
              </p:cNvSpPr>
              <p:nvPr/>
            </p:nvSpPr>
            <p:spPr bwMode="auto">
              <a:xfrm>
                <a:off x="633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792"/>
              <p:cNvSpPr>
                <a:spLocks noChangeShapeType="1"/>
              </p:cNvSpPr>
              <p:nvPr/>
            </p:nvSpPr>
            <p:spPr bwMode="auto">
              <a:xfrm>
                <a:off x="663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Line 793"/>
              <p:cNvSpPr>
                <a:spLocks noChangeShapeType="1"/>
              </p:cNvSpPr>
              <p:nvPr/>
            </p:nvSpPr>
            <p:spPr bwMode="auto">
              <a:xfrm>
                <a:off x="689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794"/>
              <p:cNvSpPr>
                <a:spLocks noChangeShapeType="1"/>
              </p:cNvSpPr>
              <p:nvPr/>
            </p:nvSpPr>
            <p:spPr bwMode="auto">
              <a:xfrm>
                <a:off x="716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795"/>
              <p:cNvSpPr>
                <a:spLocks noChangeShapeType="1"/>
              </p:cNvSpPr>
              <p:nvPr/>
            </p:nvSpPr>
            <p:spPr bwMode="auto">
              <a:xfrm>
                <a:off x="746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796"/>
              <p:cNvSpPr>
                <a:spLocks noChangeShapeType="1"/>
              </p:cNvSpPr>
              <p:nvPr/>
            </p:nvSpPr>
            <p:spPr bwMode="auto">
              <a:xfrm>
                <a:off x="772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797"/>
              <p:cNvSpPr>
                <a:spLocks noChangeShapeType="1"/>
              </p:cNvSpPr>
              <p:nvPr/>
            </p:nvSpPr>
            <p:spPr bwMode="auto">
              <a:xfrm>
                <a:off x="799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798"/>
              <p:cNvSpPr>
                <a:spLocks noChangeShapeType="1"/>
              </p:cNvSpPr>
              <p:nvPr/>
            </p:nvSpPr>
            <p:spPr bwMode="auto">
              <a:xfrm flipV="1">
                <a:off x="829" y="387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Line 799"/>
              <p:cNvSpPr>
                <a:spLocks noChangeShapeType="1"/>
              </p:cNvSpPr>
              <p:nvPr/>
            </p:nvSpPr>
            <p:spPr bwMode="auto">
              <a:xfrm>
                <a:off x="855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800"/>
              <p:cNvSpPr>
                <a:spLocks noChangeShapeType="1"/>
              </p:cNvSpPr>
              <p:nvPr/>
            </p:nvSpPr>
            <p:spPr bwMode="auto">
              <a:xfrm flipV="1">
                <a:off x="881" y="3872"/>
                <a:ext cx="31" cy="3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801"/>
              <p:cNvSpPr>
                <a:spLocks noChangeShapeType="1"/>
              </p:cNvSpPr>
              <p:nvPr/>
            </p:nvSpPr>
            <p:spPr bwMode="auto">
              <a:xfrm>
                <a:off x="912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Line 802"/>
              <p:cNvSpPr>
                <a:spLocks noChangeShapeType="1"/>
              </p:cNvSpPr>
              <p:nvPr/>
            </p:nvSpPr>
            <p:spPr bwMode="auto">
              <a:xfrm>
                <a:off x="938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Line 803"/>
              <p:cNvSpPr>
                <a:spLocks noChangeShapeType="1"/>
              </p:cNvSpPr>
              <p:nvPr/>
            </p:nvSpPr>
            <p:spPr bwMode="auto">
              <a:xfrm>
                <a:off x="964" y="3872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Line 804"/>
              <p:cNvSpPr>
                <a:spLocks noChangeShapeType="1"/>
              </p:cNvSpPr>
              <p:nvPr/>
            </p:nvSpPr>
            <p:spPr bwMode="auto">
              <a:xfrm flipV="1">
                <a:off x="991" y="3869"/>
                <a:ext cx="30" cy="3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Line 805"/>
              <p:cNvSpPr>
                <a:spLocks noChangeShapeType="1"/>
              </p:cNvSpPr>
              <p:nvPr/>
            </p:nvSpPr>
            <p:spPr bwMode="auto">
              <a:xfrm>
                <a:off x="1021" y="386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Line 806"/>
              <p:cNvSpPr>
                <a:spLocks noChangeShapeType="1"/>
              </p:cNvSpPr>
              <p:nvPr/>
            </p:nvSpPr>
            <p:spPr bwMode="auto">
              <a:xfrm>
                <a:off x="1047" y="386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Line 807"/>
              <p:cNvSpPr>
                <a:spLocks noChangeShapeType="1"/>
              </p:cNvSpPr>
              <p:nvPr/>
            </p:nvSpPr>
            <p:spPr bwMode="auto">
              <a:xfrm>
                <a:off x="1073" y="3869"/>
                <a:ext cx="31" cy="3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009"/>
            <p:cNvGrpSpPr>
              <a:grpSpLocks/>
            </p:cNvGrpSpPr>
            <p:nvPr/>
          </p:nvGrpSpPr>
          <p:grpSpPr bwMode="auto">
            <a:xfrm>
              <a:off x="550" y="2811"/>
              <a:ext cx="2042" cy="1068"/>
              <a:chOff x="550" y="2811"/>
              <a:chExt cx="2042" cy="1068"/>
            </a:xfrm>
          </p:grpSpPr>
          <p:sp>
            <p:nvSpPr>
              <p:cNvPr id="77" name="Line 809"/>
              <p:cNvSpPr>
                <a:spLocks noChangeShapeType="1"/>
              </p:cNvSpPr>
              <p:nvPr/>
            </p:nvSpPr>
            <p:spPr bwMode="auto">
              <a:xfrm>
                <a:off x="1104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810"/>
              <p:cNvSpPr>
                <a:spLocks noChangeShapeType="1"/>
              </p:cNvSpPr>
              <p:nvPr/>
            </p:nvSpPr>
            <p:spPr bwMode="auto">
              <a:xfrm>
                <a:off x="1130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811"/>
              <p:cNvSpPr>
                <a:spLocks noChangeShapeType="1"/>
              </p:cNvSpPr>
              <p:nvPr/>
            </p:nvSpPr>
            <p:spPr bwMode="auto">
              <a:xfrm>
                <a:off x="1156" y="3872"/>
                <a:ext cx="31" cy="3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812"/>
              <p:cNvSpPr>
                <a:spLocks noChangeShapeType="1"/>
              </p:cNvSpPr>
              <p:nvPr/>
            </p:nvSpPr>
            <p:spPr bwMode="auto">
              <a:xfrm>
                <a:off x="1187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813"/>
              <p:cNvSpPr>
                <a:spLocks noChangeShapeType="1"/>
              </p:cNvSpPr>
              <p:nvPr/>
            </p:nvSpPr>
            <p:spPr bwMode="auto">
              <a:xfrm>
                <a:off x="121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814"/>
              <p:cNvSpPr>
                <a:spLocks noChangeShapeType="1"/>
              </p:cNvSpPr>
              <p:nvPr/>
            </p:nvSpPr>
            <p:spPr bwMode="auto">
              <a:xfrm>
                <a:off x="1239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815"/>
              <p:cNvSpPr>
                <a:spLocks noChangeShapeType="1"/>
              </p:cNvSpPr>
              <p:nvPr/>
            </p:nvSpPr>
            <p:spPr bwMode="auto">
              <a:xfrm>
                <a:off x="1270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816"/>
              <p:cNvSpPr>
                <a:spLocks noChangeShapeType="1"/>
              </p:cNvSpPr>
              <p:nvPr/>
            </p:nvSpPr>
            <p:spPr bwMode="auto">
              <a:xfrm>
                <a:off x="1296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817"/>
              <p:cNvSpPr>
                <a:spLocks noChangeShapeType="1"/>
              </p:cNvSpPr>
              <p:nvPr/>
            </p:nvSpPr>
            <p:spPr bwMode="auto">
              <a:xfrm>
                <a:off x="1322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818"/>
              <p:cNvSpPr>
                <a:spLocks noChangeShapeType="1"/>
              </p:cNvSpPr>
              <p:nvPr/>
            </p:nvSpPr>
            <p:spPr bwMode="auto">
              <a:xfrm flipV="1">
                <a:off x="1353" y="3865"/>
                <a:ext cx="26" cy="1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819"/>
              <p:cNvSpPr>
                <a:spLocks noChangeShapeType="1"/>
              </p:cNvSpPr>
              <p:nvPr/>
            </p:nvSpPr>
            <p:spPr bwMode="auto">
              <a:xfrm flipV="1">
                <a:off x="1379" y="3842"/>
                <a:ext cx="26" cy="23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820"/>
              <p:cNvSpPr>
                <a:spLocks noChangeShapeType="1"/>
              </p:cNvSpPr>
              <p:nvPr/>
            </p:nvSpPr>
            <p:spPr bwMode="auto">
              <a:xfrm flipV="1">
                <a:off x="1405" y="3795"/>
                <a:ext cx="31" cy="47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821"/>
              <p:cNvSpPr>
                <a:spLocks noChangeShapeType="1"/>
              </p:cNvSpPr>
              <p:nvPr/>
            </p:nvSpPr>
            <p:spPr bwMode="auto">
              <a:xfrm flipV="1">
                <a:off x="1436" y="3701"/>
                <a:ext cx="26" cy="94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822"/>
              <p:cNvSpPr>
                <a:spLocks noChangeShapeType="1"/>
              </p:cNvSpPr>
              <p:nvPr/>
            </p:nvSpPr>
            <p:spPr bwMode="auto">
              <a:xfrm flipV="1">
                <a:off x="1462" y="3543"/>
                <a:ext cx="26" cy="158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823"/>
              <p:cNvSpPr>
                <a:spLocks noChangeShapeType="1"/>
              </p:cNvSpPr>
              <p:nvPr/>
            </p:nvSpPr>
            <p:spPr bwMode="auto">
              <a:xfrm flipV="1">
                <a:off x="1488" y="3338"/>
                <a:ext cx="31" cy="205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824"/>
              <p:cNvSpPr>
                <a:spLocks noChangeShapeType="1"/>
              </p:cNvSpPr>
              <p:nvPr/>
            </p:nvSpPr>
            <p:spPr bwMode="auto">
              <a:xfrm flipV="1">
                <a:off x="1519" y="3211"/>
                <a:ext cx="26" cy="127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825"/>
              <p:cNvSpPr>
                <a:spLocks noChangeShapeType="1"/>
              </p:cNvSpPr>
              <p:nvPr/>
            </p:nvSpPr>
            <p:spPr bwMode="auto">
              <a:xfrm flipV="1">
                <a:off x="1545" y="3046"/>
                <a:ext cx="26" cy="165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826"/>
              <p:cNvSpPr>
                <a:spLocks noChangeShapeType="1"/>
              </p:cNvSpPr>
              <p:nvPr/>
            </p:nvSpPr>
            <p:spPr bwMode="auto">
              <a:xfrm flipV="1">
                <a:off x="1571" y="2922"/>
                <a:ext cx="26" cy="124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827"/>
              <p:cNvSpPr>
                <a:spLocks noChangeShapeType="1"/>
              </p:cNvSpPr>
              <p:nvPr/>
            </p:nvSpPr>
            <p:spPr bwMode="auto">
              <a:xfrm flipV="1">
                <a:off x="1597" y="2811"/>
                <a:ext cx="31" cy="111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828"/>
              <p:cNvSpPr>
                <a:spLocks noChangeShapeType="1"/>
              </p:cNvSpPr>
              <p:nvPr/>
            </p:nvSpPr>
            <p:spPr bwMode="auto">
              <a:xfrm>
                <a:off x="1628" y="2811"/>
                <a:ext cx="26" cy="54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829"/>
              <p:cNvSpPr>
                <a:spLocks noChangeShapeType="1"/>
              </p:cNvSpPr>
              <p:nvPr/>
            </p:nvSpPr>
            <p:spPr bwMode="auto">
              <a:xfrm>
                <a:off x="1654" y="2865"/>
                <a:ext cx="26" cy="212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830"/>
              <p:cNvSpPr>
                <a:spLocks noChangeShapeType="1"/>
              </p:cNvSpPr>
              <p:nvPr/>
            </p:nvSpPr>
            <p:spPr bwMode="auto">
              <a:xfrm>
                <a:off x="1680" y="3077"/>
                <a:ext cx="31" cy="12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831"/>
              <p:cNvSpPr>
                <a:spLocks noChangeShapeType="1"/>
              </p:cNvSpPr>
              <p:nvPr/>
            </p:nvSpPr>
            <p:spPr bwMode="auto">
              <a:xfrm>
                <a:off x="1711" y="3197"/>
                <a:ext cx="26" cy="104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832"/>
              <p:cNvSpPr>
                <a:spLocks noChangeShapeType="1"/>
              </p:cNvSpPr>
              <p:nvPr/>
            </p:nvSpPr>
            <p:spPr bwMode="auto">
              <a:xfrm>
                <a:off x="1737" y="3301"/>
                <a:ext cx="26" cy="114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833"/>
              <p:cNvSpPr>
                <a:spLocks noChangeShapeType="1"/>
              </p:cNvSpPr>
              <p:nvPr/>
            </p:nvSpPr>
            <p:spPr bwMode="auto">
              <a:xfrm>
                <a:off x="1763" y="3415"/>
                <a:ext cx="30" cy="135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834"/>
              <p:cNvSpPr>
                <a:spLocks noChangeShapeType="1"/>
              </p:cNvSpPr>
              <p:nvPr/>
            </p:nvSpPr>
            <p:spPr bwMode="auto">
              <a:xfrm>
                <a:off x="1793" y="3550"/>
                <a:ext cx="27" cy="94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835"/>
              <p:cNvSpPr>
                <a:spLocks noChangeShapeType="1"/>
              </p:cNvSpPr>
              <p:nvPr/>
            </p:nvSpPr>
            <p:spPr bwMode="auto">
              <a:xfrm>
                <a:off x="1820" y="3644"/>
                <a:ext cx="26" cy="53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836"/>
              <p:cNvSpPr>
                <a:spLocks noChangeShapeType="1"/>
              </p:cNvSpPr>
              <p:nvPr/>
            </p:nvSpPr>
            <p:spPr bwMode="auto">
              <a:xfrm>
                <a:off x="1846" y="3697"/>
                <a:ext cx="30" cy="54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837"/>
              <p:cNvSpPr>
                <a:spLocks noChangeShapeType="1"/>
              </p:cNvSpPr>
              <p:nvPr/>
            </p:nvSpPr>
            <p:spPr bwMode="auto">
              <a:xfrm>
                <a:off x="1876" y="3751"/>
                <a:ext cx="27" cy="37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838"/>
              <p:cNvSpPr>
                <a:spLocks noChangeShapeType="1"/>
              </p:cNvSpPr>
              <p:nvPr/>
            </p:nvSpPr>
            <p:spPr bwMode="auto">
              <a:xfrm>
                <a:off x="1903" y="3788"/>
                <a:ext cx="26" cy="3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839"/>
              <p:cNvSpPr>
                <a:spLocks noChangeShapeType="1"/>
              </p:cNvSpPr>
              <p:nvPr/>
            </p:nvSpPr>
            <p:spPr bwMode="auto">
              <a:xfrm>
                <a:off x="1929" y="3818"/>
                <a:ext cx="30" cy="7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840"/>
              <p:cNvSpPr>
                <a:spLocks noChangeShapeType="1"/>
              </p:cNvSpPr>
              <p:nvPr/>
            </p:nvSpPr>
            <p:spPr bwMode="auto">
              <a:xfrm>
                <a:off x="1959" y="3825"/>
                <a:ext cx="26" cy="13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841"/>
              <p:cNvSpPr>
                <a:spLocks noChangeShapeType="1"/>
              </p:cNvSpPr>
              <p:nvPr/>
            </p:nvSpPr>
            <p:spPr bwMode="auto">
              <a:xfrm>
                <a:off x="1985" y="3838"/>
                <a:ext cx="27" cy="14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842"/>
              <p:cNvSpPr>
                <a:spLocks noChangeShapeType="1"/>
              </p:cNvSpPr>
              <p:nvPr/>
            </p:nvSpPr>
            <p:spPr bwMode="auto">
              <a:xfrm>
                <a:off x="2012" y="3852"/>
                <a:ext cx="30" cy="1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843"/>
              <p:cNvSpPr>
                <a:spLocks noChangeShapeType="1"/>
              </p:cNvSpPr>
              <p:nvPr/>
            </p:nvSpPr>
            <p:spPr bwMode="auto">
              <a:xfrm>
                <a:off x="2042" y="3862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844"/>
              <p:cNvSpPr>
                <a:spLocks noChangeShapeType="1"/>
              </p:cNvSpPr>
              <p:nvPr/>
            </p:nvSpPr>
            <p:spPr bwMode="auto">
              <a:xfrm>
                <a:off x="2068" y="386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845"/>
              <p:cNvSpPr>
                <a:spLocks noChangeShapeType="1"/>
              </p:cNvSpPr>
              <p:nvPr/>
            </p:nvSpPr>
            <p:spPr bwMode="auto">
              <a:xfrm>
                <a:off x="2095" y="386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846"/>
              <p:cNvSpPr>
                <a:spLocks noChangeShapeType="1"/>
              </p:cNvSpPr>
              <p:nvPr/>
            </p:nvSpPr>
            <p:spPr bwMode="auto">
              <a:xfrm>
                <a:off x="2125" y="386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847"/>
              <p:cNvSpPr>
                <a:spLocks noChangeShapeType="1"/>
              </p:cNvSpPr>
              <p:nvPr/>
            </p:nvSpPr>
            <p:spPr bwMode="auto">
              <a:xfrm>
                <a:off x="2151" y="386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848"/>
              <p:cNvSpPr>
                <a:spLocks noChangeShapeType="1"/>
              </p:cNvSpPr>
              <p:nvPr/>
            </p:nvSpPr>
            <p:spPr bwMode="auto">
              <a:xfrm>
                <a:off x="2177" y="386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849"/>
              <p:cNvSpPr>
                <a:spLocks noChangeShapeType="1"/>
              </p:cNvSpPr>
              <p:nvPr/>
            </p:nvSpPr>
            <p:spPr bwMode="auto">
              <a:xfrm>
                <a:off x="2204" y="386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850"/>
              <p:cNvSpPr>
                <a:spLocks noChangeShapeType="1"/>
              </p:cNvSpPr>
              <p:nvPr/>
            </p:nvSpPr>
            <p:spPr bwMode="auto">
              <a:xfrm>
                <a:off x="2234" y="386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851"/>
              <p:cNvSpPr>
                <a:spLocks noChangeShapeType="1"/>
              </p:cNvSpPr>
              <p:nvPr/>
            </p:nvSpPr>
            <p:spPr bwMode="auto">
              <a:xfrm>
                <a:off x="2260" y="3869"/>
                <a:ext cx="27" cy="3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852"/>
              <p:cNvSpPr>
                <a:spLocks noChangeShapeType="1"/>
              </p:cNvSpPr>
              <p:nvPr/>
            </p:nvSpPr>
            <p:spPr bwMode="auto">
              <a:xfrm>
                <a:off x="2287" y="3872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853"/>
              <p:cNvSpPr>
                <a:spLocks noChangeShapeType="1"/>
              </p:cNvSpPr>
              <p:nvPr/>
            </p:nvSpPr>
            <p:spPr bwMode="auto">
              <a:xfrm>
                <a:off x="2317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854"/>
              <p:cNvSpPr>
                <a:spLocks noChangeShapeType="1"/>
              </p:cNvSpPr>
              <p:nvPr/>
            </p:nvSpPr>
            <p:spPr bwMode="auto">
              <a:xfrm>
                <a:off x="2343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855"/>
              <p:cNvSpPr>
                <a:spLocks noChangeShapeType="1"/>
              </p:cNvSpPr>
              <p:nvPr/>
            </p:nvSpPr>
            <p:spPr bwMode="auto">
              <a:xfrm>
                <a:off x="2369" y="3872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856"/>
              <p:cNvSpPr>
                <a:spLocks noChangeShapeType="1"/>
              </p:cNvSpPr>
              <p:nvPr/>
            </p:nvSpPr>
            <p:spPr bwMode="auto">
              <a:xfrm>
                <a:off x="2400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857"/>
              <p:cNvSpPr>
                <a:spLocks noChangeShapeType="1"/>
              </p:cNvSpPr>
              <p:nvPr/>
            </p:nvSpPr>
            <p:spPr bwMode="auto">
              <a:xfrm>
                <a:off x="2426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858"/>
              <p:cNvSpPr>
                <a:spLocks noChangeShapeType="1"/>
              </p:cNvSpPr>
              <p:nvPr/>
            </p:nvSpPr>
            <p:spPr bwMode="auto">
              <a:xfrm>
                <a:off x="2452" y="3872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59"/>
              <p:cNvSpPr>
                <a:spLocks noChangeShapeType="1"/>
              </p:cNvSpPr>
              <p:nvPr/>
            </p:nvSpPr>
            <p:spPr bwMode="auto">
              <a:xfrm>
                <a:off x="2483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860"/>
              <p:cNvSpPr>
                <a:spLocks noChangeShapeType="1"/>
              </p:cNvSpPr>
              <p:nvPr/>
            </p:nvSpPr>
            <p:spPr bwMode="auto">
              <a:xfrm>
                <a:off x="2509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861"/>
              <p:cNvSpPr>
                <a:spLocks noChangeShapeType="1"/>
              </p:cNvSpPr>
              <p:nvPr/>
            </p:nvSpPr>
            <p:spPr bwMode="auto">
              <a:xfrm>
                <a:off x="2535" y="3872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862"/>
              <p:cNvSpPr>
                <a:spLocks noChangeShapeType="1"/>
              </p:cNvSpPr>
              <p:nvPr/>
            </p:nvSpPr>
            <p:spPr bwMode="auto">
              <a:xfrm>
                <a:off x="2566" y="3872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863"/>
              <p:cNvSpPr>
                <a:spLocks noChangeShapeType="1"/>
              </p:cNvSpPr>
              <p:nvPr/>
            </p:nvSpPr>
            <p:spPr bwMode="auto">
              <a:xfrm>
                <a:off x="550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864"/>
              <p:cNvSpPr>
                <a:spLocks noChangeShapeType="1"/>
              </p:cNvSpPr>
              <p:nvPr/>
            </p:nvSpPr>
            <p:spPr bwMode="auto">
              <a:xfrm>
                <a:off x="580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865"/>
              <p:cNvSpPr>
                <a:spLocks noChangeShapeType="1"/>
              </p:cNvSpPr>
              <p:nvPr/>
            </p:nvSpPr>
            <p:spPr bwMode="auto">
              <a:xfrm>
                <a:off x="607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866"/>
              <p:cNvSpPr>
                <a:spLocks noChangeShapeType="1"/>
              </p:cNvSpPr>
              <p:nvPr/>
            </p:nvSpPr>
            <p:spPr bwMode="auto">
              <a:xfrm>
                <a:off x="633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867"/>
              <p:cNvSpPr>
                <a:spLocks noChangeShapeType="1"/>
              </p:cNvSpPr>
              <p:nvPr/>
            </p:nvSpPr>
            <p:spPr bwMode="auto">
              <a:xfrm>
                <a:off x="663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868"/>
              <p:cNvSpPr>
                <a:spLocks noChangeShapeType="1"/>
              </p:cNvSpPr>
              <p:nvPr/>
            </p:nvSpPr>
            <p:spPr bwMode="auto">
              <a:xfrm flipV="1">
                <a:off x="689" y="3875"/>
                <a:ext cx="27" cy="4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869"/>
              <p:cNvSpPr>
                <a:spLocks noChangeShapeType="1"/>
              </p:cNvSpPr>
              <p:nvPr/>
            </p:nvSpPr>
            <p:spPr bwMode="auto">
              <a:xfrm>
                <a:off x="716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870"/>
              <p:cNvSpPr>
                <a:spLocks noChangeShapeType="1"/>
              </p:cNvSpPr>
              <p:nvPr/>
            </p:nvSpPr>
            <p:spPr bwMode="auto">
              <a:xfrm flipV="1">
                <a:off x="746" y="3872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871"/>
              <p:cNvSpPr>
                <a:spLocks noChangeShapeType="1"/>
              </p:cNvSpPr>
              <p:nvPr/>
            </p:nvSpPr>
            <p:spPr bwMode="auto">
              <a:xfrm>
                <a:off x="772" y="3872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872"/>
              <p:cNvSpPr>
                <a:spLocks noChangeShapeType="1"/>
              </p:cNvSpPr>
              <p:nvPr/>
            </p:nvSpPr>
            <p:spPr bwMode="auto">
              <a:xfrm>
                <a:off x="799" y="3872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873"/>
              <p:cNvSpPr>
                <a:spLocks noChangeShapeType="1"/>
              </p:cNvSpPr>
              <p:nvPr/>
            </p:nvSpPr>
            <p:spPr bwMode="auto">
              <a:xfrm>
                <a:off x="829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874"/>
              <p:cNvSpPr>
                <a:spLocks noChangeShapeType="1"/>
              </p:cNvSpPr>
              <p:nvPr/>
            </p:nvSpPr>
            <p:spPr bwMode="auto">
              <a:xfrm>
                <a:off x="855" y="3872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875"/>
              <p:cNvSpPr>
                <a:spLocks noChangeShapeType="1"/>
              </p:cNvSpPr>
              <p:nvPr/>
            </p:nvSpPr>
            <p:spPr bwMode="auto">
              <a:xfrm>
                <a:off x="881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876"/>
              <p:cNvSpPr>
                <a:spLocks noChangeShapeType="1"/>
              </p:cNvSpPr>
              <p:nvPr/>
            </p:nvSpPr>
            <p:spPr bwMode="auto">
              <a:xfrm>
                <a:off x="912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877"/>
              <p:cNvSpPr>
                <a:spLocks noChangeShapeType="1"/>
              </p:cNvSpPr>
              <p:nvPr/>
            </p:nvSpPr>
            <p:spPr bwMode="auto">
              <a:xfrm>
                <a:off x="938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878"/>
              <p:cNvSpPr>
                <a:spLocks noChangeShapeType="1"/>
              </p:cNvSpPr>
              <p:nvPr/>
            </p:nvSpPr>
            <p:spPr bwMode="auto">
              <a:xfrm>
                <a:off x="964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879"/>
              <p:cNvSpPr>
                <a:spLocks noChangeShapeType="1"/>
              </p:cNvSpPr>
              <p:nvPr/>
            </p:nvSpPr>
            <p:spPr bwMode="auto">
              <a:xfrm>
                <a:off x="991" y="3875"/>
                <a:ext cx="30" cy="4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880"/>
              <p:cNvSpPr>
                <a:spLocks noChangeShapeType="1"/>
              </p:cNvSpPr>
              <p:nvPr/>
            </p:nvSpPr>
            <p:spPr bwMode="auto">
              <a:xfrm>
                <a:off x="1021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881"/>
              <p:cNvSpPr>
                <a:spLocks noChangeShapeType="1"/>
              </p:cNvSpPr>
              <p:nvPr/>
            </p:nvSpPr>
            <p:spPr bwMode="auto">
              <a:xfrm>
                <a:off x="1047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882"/>
              <p:cNvSpPr>
                <a:spLocks noChangeShapeType="1"/>
              </p:cNvSpPr>
              <p:nvPr/>
            </p:nvSpPr>
            <p:spPr bwMode="auto">
              <a:xfrm>
                <a:off x="1073" y="3879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883"/>
              <p:cNvSpPr>
                <a:spLocks noChangeShapeType="1"/>
              </p:cNvSpPr>
              <p:nvPr/>
            </p:nvSpPr>
            <p:spPr bwMode="auto">
              <a:xfrm>
                <a:off x="1104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884"/>
              <p:cNvSpPr>
                <a:spLocks noChangeShapeType="1"/>
              </p:cNvSpPr>
              <p:nvPr/>
            </p:nvSpPr>
            <p:spPr bwMode="auto">
              <a:xfrm>
                <a:off x="1130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885"/>
              <p:cNvSpPr>
                <a:spLocks noChangeShapeType="1"/>
              </p:cNvSpPr>
              <p:nvPr/>
            </p:nvSpPr>
            <p:spPr bwMode="auto">
              <a:xfrm>
                <a:off x="1156" y="3879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886"/>
              <p:cNvSpPr>
                <a:spLocks noChangeShapeType="1"/>
              </p:cNvSpPr>
              <p:nvPr/>
            </p:nvSpPr>
            <p:spPr bwMode="auto">
              <a:xfrm>
                <a:off x="1187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887"/>
              <p:cNvSpPr>
                <a:spLocks noChangeShapeType="1"/>
              </p:cNvSpPr>
              <p:nvPr/>
            </p:nvSpPr>
            <p:spPr bwMode="auto">
              <a:xfrm>
                <a:off x="1213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888"/>
              <p:cNvSpPr>
                <a:spLocks noChangeShapeType="1"/>
              </p:cNvSpPr>
              <p:nvPr/>
            </p:nvSpPr>
            <p:spPr bwMode="auto">
              <a:xfrm>
                <a:off x="1239" y="3879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889"/>
              <p:cNvSpPr>
                <a:spLocks noChangeShapeType="1"/>
              </p:cNvSpPr>
              <p:nvPr/>
            </p:nvSpPr>
            <p:spPr bwMode="auto">
              <a:xfrm>
                <a:off x="1270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890"/>
              <p:cNvSpPr>
                <a:spLocks noChangeShapeType="1"/>
              </p:cNvSpPr>
              <p:nvPr/>
            </p:nvSpPr>
            <p:spPr bwMode="auto">
              <a:xfrm flipV="1">
                <a:off x="1296" y="387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891"/>
              <p:cNvSpPr>
                <a:spLocks noChangeShapeType="1"/>
              </p:cNvSpPr>
              <p:nvPr/>
            </p:nvSpPr>
            <p:spPr bwMode="auto">
              <a:xfrm>
                <a:off x="1322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892"/>
              <p:cNvSpPr>
                <a:spLocks noChangeShapeType="1"/>
              </p:cNvSpPr>
              <p:nvPr/>
            </p:nvSpPr>
            <p:spPr bwMode="auto">
              <a:xfrm flipV="1">
                <a:off x="1353" y="3872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893"/>
              <p:cNvSpPr>
                <a:spLocks noChangeShapeType="1"/>
              </p:cNvSpPr>
              <p:nvPr/>
            </p:nvSpPr>
            <p:spPr bwMode="auto">
              <a:xfrm flipV="1">
                <a:off x="1379" y="3865"/>
                <a:ext cx="26" cy="7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894"/>
              <p:cNvSpPr>
                <a:spLocks noChangeShapeType="1"/>
              </p:cNvSpPr>
              <p:nvPr/>
            </p:nvSpPr>
            <p:spPr bwMode="auto">
              <a:xfrm flipV="1">
                <a:off x="1405" y="3845"/>
                <a:ext cx="31" cy="2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895"/>
              <p:cNvSpPr>
                <a:spLocks noChangeShapeType="1"/>
              </p:cNvSpPr>
              <p:nvPr/>
            </p:nvSpPr>
            <p:spPr bwMode="auto">
              <a:xfrm flipV="1">
                <a:off x="1436" y="3812"/>
                <a:ext cx="26" cy="33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896"/>
              <p:cNvSpPr>
                <a:spLocks noChangeShapeType="1"/>
              </p:cNvSpPr>
              <p:nvPr/>
            </p:nvSpPr>
            <p:spPr bwMode="auto">
              <a:xfrm flipV="1">
                <a:off x="1462" y="3741"/>
                <a:ext cx="26" cy="71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897"/>
              <p:cNvSpPr>
                <a:spLocks noChangeShapeType="1"/>
              </p:cNvSpPr>
              <p:nvPr/>
            </p:nvSpPr>
            <p:spPr bwMode="auto">
              <a:xfrm flipV="1">
                <a:off x="1488" y="3657"/>
                <a:ext cx="31" cy="84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898"/>
              <p:cNvSpPr>
                <a:spLocks noChangeShapeType="1"/>
              </p:cNvSpPr>
              <p:nvPr/>
            </p:nvSpPr>
            <p:spPr bwMode="auto">
              <a:xfrm flipV="1">
                <a:off x="1519" y="3620"/>
                <a:ext cx="26" cy="37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899"/>
              <p:cNvSpPr>
                <a:spLocks noChangeShapeType="1"/>
              </p:cNvSpPr>
              <p:nvPr/>
            </p:nvSpPr>
            <p:spPr bwMode="auto">
              <a:xfrm flipV="1">
                <a:off x="1545" y="3550"/>
                <a:ext cx="26" cy="7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900"/>
              <p:cNvSpPr>
                <a:spLocks noChangeShapeType="1"/>
              </p:cNvSpPr>
              <p:nvPr/>
            </p:nvSpPr>
            <p:spPr bwMode="auto">
              <a:xfrm flipV="1">
                <a:off x="1571" y="3499"/>
                <a:ext cx="26" cy="51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901"/>
              <p:cNvSpPr>
                <a:spLocks noChangeShapeType="1"/>
              </p:cNvSpPr>
              <p:nvPr/>
            </p:nvSpPr>
            <p:spPr bwMode="auto">
              <a:xfrm flipV="1">
                <a:off x="1597" y="3469"/>
                <a:ext cx="31" cy="3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902"/>
              <p:cNvSpPr>
                <a:spLocks noChangeShapeType="1"/>
              </p:cNvSpPr>
              <p:nvPr/>
            </p:nvSpPr>
            <p:spPr bwMode="auto">
              <a:xfrm>
                <a:off x="1628" y="3469"/>
                <a:ext cx="26" cy="14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903"/>
              <p:cNvSpPr>
                <a:spLocks noChangeShapeType="1"/>
              </p:cNvSpPr>
              <p:nvPr/>
            </p:nvSpPr>
            <p:spPr bwMode="auto">
              <a:xfrm>
                <a:off x="1654" y="3483"/>
                <a:ext cx="26" cy="8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904"/>
              <p:cNvSpPr>
                <a:spLocks noChangeShapeType="1"/>
              </p:cNvSpPr>
              <p:nvPr/>
            </p:nvSpPr>
            <p:spPr bwMode="auto">
              <a:xfrm>
                <a:off x="1680" y="3563"/>
                <a:ext cx="31" cy="44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905"/>
              <p:cNvSpPr>
                <a:spLocks noChangeShapeType="1"/>
              </p:cNvSpPr>
              <p:nvPr/>
            </p:nvSpPr>
            <p:spPr bwMode="auto">
              <a:xfrm>
                <a:off x="1711" y="3607"/>
                <a:ext cx="26" cy="4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906"/>
              <p:cNvSpPr>
                <a:spLocks noChangeShapeType="1"/>
              </p:cNvSpPr>
              <p:nvPr/>
            </p:nvSpPr>
            <p:spPr bwMode="auto">
              <a:xfrm>
                <a:off x="1737" y="3647"/>
                <a:ext cx="26" cy="5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907"/>
              <p:cNvSpPr>
                <a:spLocks noChangeShapeType="1"/>
              </p:cNvSpPr>
              <p:nvPr/>
            </p:nvSpPr>
            <p:spPr bwMode="auto">
              <a:xfrm>
                <a:off x="1763" y="3697"/>
                <a:ext cx="30" cy="54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908"/>
              <p:cNvSpPr>
                <a:spLocks noChangeShapeType="1"/>
              </p:cNvSpPr>
              <p:nvPr/>
            </p:nvSpPr>
            <p:spPr bwMode="auto">
              <a:xfrm>
                <a:off x="1793" y="3751"/>
                <a:ext cx="27" cy="34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909"/>
              <p:cNvSpPr>
                <a:spLocks noChangeShapeType="1"/>
              </p:cNvSpPr>
              <p:nvPr/>
            </p:nvSpPr>
            <p:spPr bwMode="auto">
              <a:xfrm>
                <a:off x="1820" y="3785"/>
                <a:ext cx="26" cy="2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910"/>
              <p:cNvSpPr>
                <a:spLocks noChangeShapeType="1"/>
              </p:cNvSpPr>
              <p:nvPr/>
            </p:nvSpPr>
            <p:spPr bwMode="auto">
              <a:xfrm>
                <a:off x="1846" y="3805"/>
                <a:ext cx="30" cy="23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911"/>
              <p:cNvSpPr>
                <a:spLocks noChangeShapeType="1"/>
              </p:cNvSpPr>
              <p:nvPr/>
            </p:nvSpPr>
            <p:spPr bwMode="auto">
              <a:xfrm>
                <a:off x="1876" y="3828"/>
                <a:ext cx="27" cy="17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912"/>
              <p:cNvSpPr>
                <a:spLocks noChangeShapeType="1"/>
              </p:cNvSpPr>
              <p:nvPr/>
            </p:nvSpPr>
            <p:spPr bwMode="auto">
              <a:xfrm>
                <a:off x="1903" y="3845"/>
                <a:ext cx="26" cy="1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913"/>
              <p:cNvSpPr>
                <a:spLocks noChangeShapeType="1"/>
              </p:cNvSpPr>
              <p:nvPr/>
            </p:nvSpPr>
            <p:spPr bwMode="auto">
              <a:xfrm>
                <a:off x="1929" y="3855"/>
                <a:ext cx="30" cy="4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914"/>
              <p:cNvSpPr>
                <a:spLocks noChangeShapeType="1"/>
              </p:cNvSpPr>
              <p:nvPr/>
            </p:nvSpPr>
            <p:spPr bwMode="auto">
              <a:xfrm>
                <a:off x="1959" y="3859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915"/>
              <p:cNvSpPr>
                <a:spLocks noChangeShapeType="1"/>
              </p:cNvSpPr>
              <p:nvPr/>
            </p:nvSpPr>
            <p:spPr bwMode="auto">
              <a:xfrm>
                <a:off x="1985" y="3862"/>
                <a:ext cx="27" cy="7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916"/>
              <p:cNvSpPr>
                <a:spLocks noChangeShapeType="1"/>
              </p:cNvSpPr>
              <p:nvPr/>
            </p:nvSpPr>
            <p:spPr bwMode="auto">
              <a:xfrm>
                <a:off x="2012" y="3869"/>
                <a:ext cx="30" cy="3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917"/>
              <p:cNvSpPr>
                <a:spLocks noChangeShapeType="1"/>
              </p:cNvSpPr>
              <p:nvPr/>
            </p:nvSpPr>
            <p:spPr bwMode="auto">
              <a:xfrm>
                <a:off x="2042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918"/>
              <p:cNvSpPr>
                <a:spLocks noChangeShapeType="1"/>
              </p:cNvSpPr>
              <p:nvPr/>
            </p:nvSpPr>
            <p:spPr bwMode="auto">
              <a:xfrm>
                <a:off x="2068" y="3872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919"/>
              <p:cNvSpPr>
                <a:spLocks noChangeShapeType="1"/>
              </p:cNvSpPr>
              <p:nvPr/>
            </p:nvSpPr>
            <p:spPr bwMode="auto">
              <a:xfrm>
                <a:off x="2095" y="3872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920"/>
              <p:cNvSpPr>
                <a:spLocks noChangeShapeType="1"/>
              </p:cNvSpPr>
              <p:nvPr/>
            </p:nvSpPr>
            <p:spPr bwMode="auto">
              <a:xfrm>
                <a:off x="2125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921"/>
              <p:cNvSpPr>
                <a:spLocks noChangeShapeType="1"/>
              </p:cNvSpPr>
              <p:nvPr/>
            </p:nvSpPr>
            <p:spPr bwMode="auto">
              <a:xfrm>
                <a:off x="2151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922"/>
              <p:cNvSpPr>
                <a:spLocks noChangeShapeType="1"/>
              </p:cNvSpPr>
              <p:nvPr/>
            </p:nvSpPr>
            <p:spPr bwMode="auto">
              <a:xfrm>
                <a:off x="2177" y="3872"/>
                <a:ext cx="27" cy="3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923"/>
              <p:cNvSpPr>
                <a:spLocks noChangeShapeType="1"/>
              </p:cNvSpPr>
              <p:nvPr/>
            </p:nvSpPr>
            <p:spPr bwMode="auto">
              <a:xfrm>
                <a:off x="2204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924"/>
              <p:cNvSpPr>
                <a:spLocks noChangeShapeType="1"/>
              </p:cNvSpPr>
              <p:nvPr/>
            </p:nvSpPr>
            <p:spPr bwMode="auto">
              <a:xfrm>
                <a:off x="2234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925"/>
              <p:cNvSpPr>
                <a:spLocks noChangeShapeType="1"/>
              </p:cNvSpPr>
              <p:nvPr/>
            </p:nvSpPr>
            <p:spPr bwMode="auto">
              <a:xfrm>
                <a:off x="2260" y="3875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926"/>
              <p:cNvSpPr>
                <a:spLocks noChangeShapeType="1"/>
              </p:cNvSpPr>
              <p:nvPr/>
            </p:nvSpPr>
            <p:spPr bwMode="auto">
              <a:xfrm>
                <a:off x="2287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927"/>
              <p:cNvSpPr>
                <a:spLocks noChangeShapeType="1"/>
              </p:cNvSpPr>
              <p:nvPr/>
            </p:nvSpPr>
            <p:spPr bwMode="auto">
              <a:xfrm>
                <a:off x="2317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928"/>
              <p:cNvSpPr>
                <a:spLocks noChangeShapeType="1"/>
              </p:cNvSpPr>
              <p:nvPr/>
            </p:nvSpPr>
            <p:spPr bwMode="auto">
              <a:xfrm>
                <a:off x="234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929"/>
              <p:cNvSpPr>
                <a:spLocks noChangeShapeType="1"/>
              </p:cNvSpPr>
              <p:nvPr/>
            </p:nvSpPr>
            <p:spPr bwMode="auto">
              <a:xfrm>
                <a:off x="2369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930"/>
              <p:cNvSpPr>
                <a:spLocks noChangeShapeType="1"/>
              </p:cNvSpPr>
              <p:nvPr/>
            </p:nvSpPr>
            <p:spPr bwMode="auto">
              <a:xfrm>
                <a:off x="2400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931"/>
              <p:cNvSpPr>
                <a:spLocks noChangeShapeType="1"/>
              </p:cNvSpPr>
              <p:nvPr/>
            </p:nvSpPr>
            <p:spPr bwMode="auto">
              <a:xfrm>
                <a:off x="2426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932"/>
              <p:cNvSpPr>
                <a:spLocks noChangeShapeType="1"/>
              </p:cNvSpPr>
              <p:nvPr/>
            </p:nvSpPr>
            <p:spPr bwMode="auto">
              <a:xfrm>
                <a:off x="2452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933"/>
              <p:cNvSpPr>
                <a:spLocks noChangeShapeType="1"/>
              </p:cNvSpPr>
              <p:nvPr/>
            </p:nvSpPr>
            <p:spPr bwMode="auto">
              <a:xfrm>
                <a:off x="248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934"/>
              <p:cNvSpPr>
                <a:spLocks noChangeShapeType="1"/>
              </p:cNvSpPr>
              <p:nvPr/>
            </p:nvSpPr>
            <p:spPr bwMode="auto">
              <a:xfrm>
                <a:off x="2509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935"/>
              <p:cNvSpPr>
                <a:spLocks noChangeShapeType="1"/>
              </p:cNvSpPr>
              <p:nvPr/>
            </p:nvSpPr>
            <p:spPr bwMode="auto">
              <a:xfrm>
                <a:off x="2535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936"/>
              <p:cNvSpPr>
                <a:spLocks noChangeShapeType="1"/>
              </p:cNvSpPr>
              <p:nvPr/>
            </p:nvSpPr>
            <p:spPr bwMode="auto">
              <a:xfrm>
                <a:off x="2566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937"/>
              <p:cNvSpPr>
                <a:spLocks noChangeShapeType="1"/>
              </p:cNvSpPr>
              <p:nvPr/>
            </p:nvSpPr>
            <p:spPr bwMode="auto">
              <a:xfrm>
                <a:off x="550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938"/>
              <p:cNvSpPr>
                <a:spLocks noChangeShapeType="1"/>
              </p:cNvSpPr>
              <p:nvPr/>
            </p:nvSpPr>
            <p:spPr bwMode="auto">
              <a:xfrm>
                <a:off x="580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939"/>
              <p:cNvSpPr>
                <a:spLocks noChangeShapeType="1"/>
              </p:cNvSpPr>
              <p:nvPr/>
            </p:nvSpPr>
            <p:spPr bwMode="auto">
              <a:xfrm>
                <a:off x="607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940"/>
              <p:cNvSpPr>
                <a:spLocks noChangeShapeType="1"/>
              </p:cNvSpPr>
              <p:nvPr/>
            </p:nvSpPr>
            <p:spPr bwMode="auto">
              <a:xfrm>
                <a:off x="633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941"/>
              <p:cNvSpPr>
                <a:spLocks noChangeShapeType="1"/>
              </p:cNvSpPr>
              <p:nvPr/>
            </p:nvSpPr>
            <p:spPr bwMode="auto">
              <a:xfrm>
                <a:off x="663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942"/>
              <p:cNvSpPr>
                <a:spLocks noChangeShapeType="1"/>
              </p:cNvSpPr>
              <p:nvPr/>
            </p:nvSpPr>
            <p:spPr bwMode="auto">
              <a:xfrm>
                <a:off x="689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943"/>
              <p:cNvSpPr>
                <a:spLocks noChangeShapeType="1"/>
              </p:cNvSpPr>
              <p:nvPr/>
            </p:nvSpPr>
            <p:spPr bwMode="auto">
              <a:xfrm>
                <a:off x="716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944"/>
              <p:cNvSpPr>
                <a:spLocks noChangeShapeType="1"/>
              </p:cNvSpPr>
              <p:nvPr/>
            </p:nvSpPr>
            <p:spPr bwMode="auto">
              <a:xfrm>
                <a:off x="746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945"/>
              <p:cNvSpPr>
                <a:spLocks noChangeShapeType="1"/>
              </p:cNvSpPr>
              <p:nvPr/>
            </p:nvSpPr>
            <p:spPr bwMode="auto">
              <a:xfrm>
                <a:off x="772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946"/>
              <p:cNvSpPr>
                <a:spLocks noChangeShapeType="1"/>
              </p:cNvSpPr>
              <p:nvPr/>
            </p:nvSpPr>
            <p:spPr bwMode="auto">
              <a:xfrm>
                <a:off x="799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947"/>
              <p:cNvSpPr>
                <a:spLocks noChangeShapeType="1"/>
              </p:cNvSpPr>
              <p:nvPr/>
            </p:nvSpPr>
            <p:spPr bwMode="auto">
              <a:xfrm>
                <a:off x="829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948"/>
              <p:cNvSpPr>
                <a:spLocks noChangeShapeType="1"/>
              </p:cNvSpPr>
              <p:nvPr/>
            </p:nvSpPr>
            <p:spPr bwMode="auto">
              <a:xfrm>
                <a:off x="855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949"/>
              <p:cNvSpPr>
                <a:spLocks noChangeShapeType="1"/>
              </p:cNvSpPr>
              <p:nvPr/>
            </p:nvSpPr>
            <p:spPr bwMode="auto">
              <a:xfrm>
                <a:off x="881" y="3879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950"/>
              <p:cNvSpPr>
                <a:spLocks noChangeShapeType="1"/>
              </p:cNvSpPr>
              <p:nvPr/>
            </p:nvSpPr>
            <p:spPr bwMode="auto">
              <a:xfrm>
                <a:off x="912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951"/>
              <p:cNvSpPr>
                <a:spLocks noChangeShapeType="1"/>
              </p:cNvSpPr>
              <p:nvPr/>
            </p:nvSpPr>
            <p:spPr bwMode="auto">
              <a:xfrm>
                <a:off x="938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952"/>
              <p:cNvSpPr>
                <a:spLocks noChangeShapeType="1"/>
              </p:cNvSpPr>
              <p:nvPr/>
            </p:nvSpPr>
            <p:spPr bwMode="auto">
              <a:xfrm>
                <a:off x="964" y="387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953"/>
              <p:cNvSpPr>
                <a:spLocks noChangeShapeType="1"/>
              </p:cNvSpPr>
              <p:nvPr/>
            </p:nvSpPr>
            <p:spPr bwMode="auto">
              <a:xfrm>
                <a:off x="991" y="3879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954"/>
              <p:cNvSpPr>
                <a:spLocks noChangeShapeType="1"/>
              </p:cNvSpPr>
              <p:nvPr/>
            </p:nvSpPr>
            <p:spPr bwMode="auto">
              <a:xfrm>
                <a:off x="1021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955"/>
              <p:cNvSpPr>
                <a:spLocks noChangeShapeType="1"/>
              </p:cNvSpPr>
              <p:nvPr/>
            </p:nvSpPr>
            <p:spPr bwMode="auto">
              <a:xfrm>
                <a:off x="1047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956"/>
              <p:cNvSpPr>
                <a:spLocks noChangeShapeType="1"/>
              </p:cNvSpPr>
              <p:nvPr/>
            </p:nvSpPr>
            <p:spPr bwMode="auto">
              <a:xfrm>
                <a:off x="1073" y="3879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957"/>
              <p:cNvSpPr>
                <a:spLocks noChangeShapeType="1"/>
              </p:cNvSpPr>
              <p:nvPr/>
            </p:nvSpPr>
            <p:spPr bwMode="auto">
              <a:xfrm>
                <a:off x="1104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958"/>
              <p:cNvSpPr>
                <a:spLocks noChangeShapeType="1"/>
              </p:cNvSpPr>
              <p:nvPr/>
            </p:nvSpPr>
            <p:spPr bwMode="auto">
              <a:xfrm>
                <a:off x="1130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959"/>
              <p:cNvSpPr>
                <a:spLocks noChangeShapeType="1"/>
              </p:cNvSpPr>
              <p:nvPr/>
            </p:nvSpPr>
            <p:spPr bwMode="auto">
              <a:xfrm>
                <a:off x="1156" y="3879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960"/>
              <p:cNvSpPr>
                <a:spLocks noChangeShapeType="1"/>
              </p:cNvSpPr>
              <p:nvPr/>
            </p:nvSpPr>
            <p:spPr bwMode="auto">
              <a:xfrm>
                <a:off x="1187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961"/>
              <p:cNvSpPr>
                <a:spLocks noChangeShapeType="1"/>
              </p:cNvSpPr>
              <p:nvPr/>
            </p:nvSpPr>
            <p:spPr bwMode="auto">
              <a:xfrm>
                <a:off x="1213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962"/>
              <p:cNvSpPr>
                <a:spLocks noChangeShapeType="1"/>
              </p:cNvSpPr>
              <p:nvPr/>
            </p:nvSpPr>
            <p:spPr bwMode="auto">
              <a:xfrm>
                <a:off x="1239" y="3879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963"/>
              <p:cNvSpPr>
                <a:spLocks noChangeShapeType="1"/>
              </p:cNvSpPr>
              <p:nvPr/>
            </p:nvSpPr>
            <p:spPr bwMode="auto">
              <a:xfrm>
                <a:off x="1270" y="387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964"/>
              <p:cNvSpPr>
                <a:spLocks noChangeShapeType="1"/>
              </p:cNvSpPr>
              <p:nvPr/>
            </p:nvSpPr>
            <p:spPr bwMode="auto">
              <a:xfrm flipV="1">
                <a:off x="1296" y="3875"/>
                <a:ext cx="26" cy="4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965"/>
              <p:cNvSpPr>
                <a:spLocks noChangeShapeType="1"/>
              </p:cNvSpPr>
              <p:nvPr/>
            </p:nvSpPr>
            <p:spPr bwMode="auto">
              <a:xfrm>
                <a:off x="1322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966"/>
              <p:cNvSpPr>
                <a:spLocks noChangeShapeType="1"/>
              </p:cNvSpPr>
              <p:nvPr/>
            </p:nvSpPr>
            <p:spPr bwMode="auto">
              <a:xfrm flipV="1">
                <a:off x="1353" y="3869"/>
                <a:ext cx="26" cy="6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967"/>
              <p:cNvSpPr>
                <a:spLocks noChangeShapeType="1"/>
              </p:cNvSpPr>
              <p:nvPr/>
            </p:nvSpPr>
            <p:spPr bwMode="auto">
              <a:xfrm flipV="1">
                <a:off x="1379" y="3859"/>
                <a:ext cx="26" cy="1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968"/>
              <p:cNvSpPr>
                <a:spLocks noChangeShapeType="1"/>
              </p:cNvSpPr>
              <p:nvPr/>
            </p:nvSpPr>
            <p:spPr bwMode="auto">
              <a:xfrm flipV="1">
                <a:off x="1405" y="3828"/>
                <a:ext cx="31" cy="31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969"/>
              <p:cNvSpPr>
                <a:spLocks noChangeShapeType="1"/>
              </p:cNvSpPr>
              <p:nvPr/>
            </p:nvSpPr>
            <p:spPr bwMode="auto">
              <a:xfrm flipV="1">
                <a:off x="1436" y="3771"/>
                <a:ext cx="26" cy="57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970"/>
              <p:cNvSpPr>
                <a:spLocks noChangeShapeType="1"/>
              </p:cNvSpPr>
              <p:nvPr/>
            </p:nvSpPr>
            <p:spPr bwMode="auto">
              <a:xfrm flipV="1">
                <a:off x="1462" y="3660"/>
                <a:ext cx="26" cy="111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971"/>
              <p:cNvSpPr>
                <a:spLocks noChangeShapeType="1"/>
              </p:cNvSpPr>
              <p:nvPr/>
            </p:nvSpPr>
            <p:spPr bwMode="auto">
              <a:xfrm flipV="1">
                <a:off x="1488" y="3520"/>
                <a:ext cx="31" cy="14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972"/>
              <p:cNvSpPr>
                <a:spLocks noChangeShapeType="1"/>
              </p:cNvSpPr>
              <p:nvPr/>
            </p:nvSpPr>
            <p:spPr bwMode="auto">
              <a:xfrm flipV="1">
                <a:off x="1519" y="3432"/>
                <a:ext cx="26" cy="88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973"/>
              <p:cNvSpPr>
                <a:spLocks noChangeShapeType="1"/>
              </p:cNvSpPr>
              <p:nvPr/>
            </p:nvSpPr>
            <p:spPr bwMode="auto">
              <a:xfrm flipV="1">
                <a:off x="1545" y="3335"/>
                <a:ext cx="26" cy="97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974"/>
              <p:cNvSpPr>
                <a:spLocks noChangeShapeType="1"/>
              </p:cNvSpPr>
              <p:nvPr/>
            </p:nvSpPr>
            <p:spPr bwMode="auto">
              <a:xfrm flipV="1">
                <a:off x="1571" y="3264"/>
                <a:ext cx="26" cy="71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975"/>
              <p:cNvSpPr>
                <a:spLocks noChangeShapeType="1"/>
              </p:cNvSpPr>
              <p:nvPr/>
            </p:nvSpPr>
            <p:spPr bwMode="auto">
              <a:xfrm flipV="1">
                <a:off x="1597" y="3207"/>
                <a:ext cx="31" cy="57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976"/>
              <p:cNvSpPr>
                <a:spLocks noChangeShapeType="1"/>
              </p:cNvSpPr>
              <p:nvPr/>
            </p:nvSpPr>
            <p:spPr bwMode="auto">
              <a:xfrm>
                <a:off x="1628" y="3207"/>
                <a:ext cx="26" cy="34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977"/>
              <p:cNvSpPr>
                <a:spLocks noChangeShapeType="1"/>
              </p:cNvSpPr>
              <p:nvPr/>
            </p:nvSpPr>
            <p:spPr bwMode="auto">
              <a:xfrm>
                <a:off x="1654" y="3241"/>
                <a:ext cx="26" cy="134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978"/>
              <p:cNvSpPr>
                <a:spLocks noChangeShapeType="1"/>
              </p:cNvSpPr>
              <p:nvPr/>
            </p:nvSpPr>
            <p:spPr bwMode="auto">
              <a:xfrm>
                <a:off x="1680" y="3375"/>
                <a:ext cx="31" cy="67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979"/>
              <p:cNvSpPr>
                <a:spLocks noChangeShapeType="1"/>
              </p:cNvSpPr>
              <p:nvPr/>
            </p:nvSpPr>
            <p:spPr bwMode="auto">
              <a:xfrm>
                <a:off x="1711" y="3442"/>
                <a:ext cx="26" cy="64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980"/>
              <p:cNvSpPr>
                <a:spLocks noChangeShapeType="1"/>
              </p:cNvSpPr>
              <p:nvPr/>
            </p:nvSpPr>
            <p:spPr bwMode="auto">
              <a:xfrm>
                <a:off x="1737" y="3506"/>
                <a:ext cx="26" cy="84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981"/>
              <p:cNvSpPr>
                <a:spLocks noChangeShapeType="1"/>
              </p:cNvSpPr>
              <p:nvPr/>
            </p:nvSpPr>
            <p:spPr bwMode="auto">
              <a:xfrm>
                <a:off x="1763" y="3590"/>
                <a:ext cx="30" cy="77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982"/>
              <p:cNvSpPr>
                <a:spLocks noChangeShapeType="1"/>
              </p:cNvSpPr>
              <p:nvPr/>
            </p:nvSpPr>
            <p:spPr bwMode="auto">
              <a:xfrm>
                <a:off x="1793" y="3667"/>
                <a:ext cx="27" cy="61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983"/>
              <p:cNvSpPr>
                <a:spLocks noChangeShapeType="1"/>
              </p:cNvSpPr>
              <p:nvPr/>
            </p:nvSpPr>
            <p:spPr bwMode="auto">
              <a:xfrm>
                <a:off x="1820" y="3728"/>
                <a:ext cx="26" cy="33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984"/>
              <p:cNvSpPr>
                <a:spLocks noChangeShapeType="1"/>
              </p:cNvSpPr>
              <p:nvPr/>
            </p:nvSpPr>
            <p:spPr bwMode="auto">
              <a:xfrm>
                <a:off x="1846" y="3761"/>
                <a:ext cx="30" cy="37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985"/>
              <p:cNvSpPr>
                <a:spLocks noChangeShapeType="1"/>
              </p:cNvSpPr>
              <p:nvPr/>
            </p:nvSpPr>
            <p:spPr bwMode="auto">
              <a:xfrm>
                <a:off x="1876" y="3798"/>
                <a:ext cx="27" cy="27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986"/>
              <p:cNvSpPr>
                <a:spLocks noChangeShapeType="1"/>
              </p:cNvSpPr>
              <p:nvPr/>
            </p:nvSpPr>
            <p:spPr bwMode="auto">
              <a:xfrm>
                <a:off x="1903" y="3825"/>
                <a:ext cx="26" cy="17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987"/>
              <p:cNvSpPr>
                <a:spLocks noChangeShapeType="1"/>
              </p:cNvSpPr>
              <p:nvPr/>
            </p:nvSpPr>
            <p:spPr bwMode="auto">
              <a:xfrm>
                <a:off x="1929" y="3842"/>
                <a:ext cx="30" cy="3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988"/>
              <p:cNvSpPr>
                <a:spLocks noChangeShapeType="1"/>
              </p:cNvSpPr>
              <p:nvPr/>
            </p:nvSpPr>
            <p:spPr bwMode="auto">
              <a:xfrm>
                <a:off x="1959" y="3845"/>
                <a:ext cx="26" cy="7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989"/>
              <p:cNvSpPr>
                <a:spLocks noChangeShapeType="1"/>
              </p:cNvSpPr>
              <p:nvPr/>
            </p:nvSpPr>
            <p:spPr bwMode="auto">
              <a:xfrm>
                <a:off x="1985" y="3852"/>
                <a:ext cx="27" cy="1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990"/>
              <p:cNvSpPr>
                <a:spLocks noChangeShapeType="1"/>
              </p:cNvSpPr>
              <p:nvPr/>
            </p:nvSpPr>
            <p:spPr bwMode="auto">
              <a:xfrm>
                <a:off x="2012" y="3862"/>
                <a:ext cx="30" cy="7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991"/>
              <p:cNvSpPr>
                <a:spLocks noChangeShapeType="1"/>
              </p:cNvSpPr>
              <p:nvPr/>
            </p:nvSpPr>
            <p:spPr bwMode="auto">
              <a:xfrm>
                <a:off x="2042" y="3869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992"/>
              <p:cNvSpPr>
                <a:spLocks noChangeShapeType="1"/>
              </p:cNvSpPr>
              <p:nvPr/>
            </p:nvSpPr>
            <p:spPr bwMode="auto">
              <a:xfrm>
                <a:off x="2068" y="3869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993"/>
              <p:cNvSpPr>
                <a:spLocks noChangeShapeType="1"/>
              </p:cNvSpPr>
              <p:nvPr/>
            </p:nvSpPr>
            <p:spPr bwMode="auto">
              <a:xfrm>
                <a:off x="2095" y="3869"/>
                <a:ext cx="30" cy="3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994"/>
              <p:cNvSpPr>
                <a:spLocks noChangeShapeType="1"/>
              </p:cNvSpPr>
              <p:nvPr/>
            </p:nvSpPr>
            <p:spPr bwMode="auto">
              <a:xfrm>
                <a:off x="2125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995"/>
              <p:cNvSpPr>
                <a:spLocks noChangeShapeType="1"/>
              </p:cNvSpPr>
              <p:nvPr/>
            </p:nvSpPr>
            <p:spPr bwMode="auto">
              <a:xfrm>
                <a:off x="2151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996"/>
              <p:cNvSpPr>
                <a:spLocks noChangeShapeType="1"/>
              </p:cNvSpPr>
              <p:nvPr/>
            </p:nvSpPr>
            <p:spPr bwMode="auto">
              <a:xfrm>
                <a:off x="2177" y="3872"/>
                <a:ext cx="27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997"/>
              <p:cNvSpPr>
                <a:spLocks noChangeShapeType="1"/>
              </p:cNvSpPr>
              <p:nvPr/>
            </p:nvSpPr>
            <p:spPr bwMode="auto">
              <a:xfrm>
                <a:off x="2204" y="3872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998"/>
              <p:cNvSpPr>
                <a:spLocks noChangeShapeType="1"/>
              </p:cNvSpPr>
              <p:nvPr/>
            </p:nvSpPr>
            <p:spPr bwMode="auto">
              <a:xfrm>
                <a:off x="2234" y="3872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999"/>
              <p:cNvSpPr>
                <a:spLocks noChangeShapeType="1"/>
              </p:cNvSpPr>
              <p:nvPr/>
            </p:nvSpPr>
            <p:spPr bwMode="auto">
              <a:xfrm>
                <a:off x="2260" y="3872"/>
                <a:ext cx="27" cy="3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1000"/>
              <p:cNvSpPr>
                <a:spLocks noChangeShapeType="1"/>
              </p:cNvSpPr>
              <p:nvPr/>
            </p:nvSpPr>
            <p:spPr bwMode="auto">
              <a:xfrm>
                <a:off x="2287" y="3875"/>
                <a:ext cx="30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1001"/>
              <p:cNvSpPr>
                <a:spLocks noChangeShapeType="1"/>
              </p:cNvSpPr>
              <p:nvPr/>
            </p:nvSpPr>
            <p:spPr bwMode="auto">
              <a:xfrm>
                <a:off x="2317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1002"/>
              <p:cNvSpPr>
                <a:spLocks noChangeShapeType="1"/>
              </p:cNvSpPr>
              <p:nvPr/>
            </p:nvSpPr>
            <p:spPr bwMode="auto">
              <a:xfrm flipV="1">
                <a:off x="2343" y="3872"/>
                <a:ext cx="26" cy="3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Line 1003"/>
              <p:cNvSpPr>
                <a:spLocks noChangeShapeType="1"/>
              </p:cNvSpPr>
              <p:nvPr/>
            </p:nvSpPr>
            <p:spPr bwMode="auto">
              <a:xfrm>
                <a:off x="2369" y="3872"/>
                <a:ext cx="31" cy="3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1004"/>
              <p:cNvSpPr>
                <a:spLocks noChangeShapeType="1"/>
              </p:cNvSpPr>
              <p:nvPr/>
            </p:nvSpPr>
            <p:spPr bwMode="auto">
              <a:xfrm>
                <a:off x="2400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Line 1005"/>
              <p:cNvSpPr>
                <a:spLocks noChangeShapeType="1"/>
              </p:cNvSpPr>
              <p:nvPr/>
            </p:nvSpPr>
            <p:spPr bwMode="auto">
              <a:xfrm>
                <a:off x="2426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1006"/>
              <p:cNvSpPr>
                <a:spLocks noChangeShapeType="1"/>
              </p:cNvSpPr>
              <p:nvPr/>
            </p:nvSpPr>
            <p:spPr bwMode="auto">
              <a:xfrm>
                <a:off x="2452" y="3875"/>
                <a:ext cx="31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1007"/>
              <p:cNvSpPr>
                <a:spLocks noChangeShapeType="1"/>
              </p:cNvSpPr>
              <p:nvPr/>
            </p:nvSpPr>
            <p:spPr bwMode="auto">
              <a:xfrm>
                <a:off x="2483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1008"/>
              <p:cNvSpPr>
                <a:spLocks noChangeShapeType="1"/>
              </p:cNvSpPr>
              <p:nvPr/>
            </p:nvSpPr>
            <p:spPr bwMode="auto">
              <a:xfrm>
                <a:off x="2509" y="3875"/>
                <a:ext cx="26" cy="0"/>
              </a:xfrm>
              <a:prstGeom prst="line">
                <a:avLst/>
              </a:prstGeom>
              <a:noFill/>
              <a:ln w="20638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1010"/>
            <p:cNvSpPr>
              <a:spLocks noChangeShapeType="1"/>
            </p:cNvSpPr>
            <p:nvPr/>
          </p:nvSpPr>
          <p:spPr bwMode="auto">
            <a:xfrm>
              <a:off x="2535" y="3875"/>
              <a:ext cx="31" cy="0"/>
            </a:xfrm>
            <a:prstGeom prst="line">
              <a:avLst/>
            </a:prstGeom>
            <a:noFill/>
            <a:ln w="20638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11"/>
            <p:cNvSpPr>
              <a:spLocks noChangeShapeType="1"/>
            </p:cNvSpPr>
            <p:nvPr/>
          </p:nvSpPr>
          <p:spPr bwMode="auto">
            <a:xfrm>
              <a:off x="2566" y="3875"/>
              <a:ext cx="26" cy="0"/>
            </a:xfrm>
            <a:prstGeom prst="line">
              <a:avLst/>
            </a:prstGeom>
            <a:noFill/>
            <a:ln w="20638" cap="flat">
              <a:solidFill>
                <a:srgbClr val="D269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12"/>
            <p:cNvSpPr>
              <a:spLocks noChangeShapeType="1"/>
            </p:cNvSpPr>
            <p:nvPr/>
          </p:nvSpPr>
          <p:spPr bwMode="auto">
            <a:xfrm>
              <a:off x="566" y="3879"/>
              <a:ext cx="2011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013"/>
            <p:cNvSpPr>
              <a:spLocks noChangeShapeType="1"/>
            </p:cNvSpPr>
            <p:nvPr/>
          </p:nvSpPr>
          <p:spPr bwMode="auto">
            <a:xfrm>
              <a:off x="999" y="3879"/>
              <a:ext cx="0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014"/>
            <p:cNvSpPr>
              <a:spLocks noChangeShapeType="1"/>
            </p:cNvSpPr>
            <p:nvPr/>
          </p:nvSpPr>
          <p:spPr bwMode="auto">
            <a:xfrm flipV="1">
              <a:off x="999" y="3862"/>
              <a:ext cx="0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015"/>
            <p:cNvSpPr>
              <a:spLocks noChangeArrowheads="1"/>
            </p:cNvSpPr>
            <p:nvPr/>
          </p:nvSpPr>
          <p:spPr bwMode="auto">
            <a:xfrm>
              <a:off x="938" y="3912"/>
              <a:ext cx="144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38.0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Line 1016"/>
            <p:cNvSpPr>
              <a:spLocks noChangeShapeType="1"/>
            </p:cNvSpPr>
            <p:nvPr/>
          </p:nvSpPr>
          <p:spPr bwMode="auto">
            <a:xfrm>
              <a:off x="1476" y="3879"/>
              <a:ext cx="0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017"/>
            <p:cNvSpPr>
              <a:spLocks noChangeShapeType="1"/>
            </p:cNvSpPr>
            <p:nvPr/>
          </p:nvSpPr>
          <p:spPr bwMode="auto">
            <a:xfrm flipV="1">
              <a:off x="1476" y="3862"/>
              <a:ext cx="0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018"/>
            <p:cNvSpPr>
              <a:spLocks noChangeArrowheads="1"/>
            </p:cNvSpPr>
            <p:nvPr/>
          </p:nvSpPr>
          <p:spPr bwMode="auto">
            <a:xfrm>
              <a:off x="1414" y="3912"/>
              <a:ext cx="144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38.5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Line 1019"/>
            <p:cNvSpPr>
              <a:spLocks noChangeShapeType="1"/>
            </p:cNvSpPr>
            <p:nvPr/>
          </p:nvSpPr>
          <p:spPr bwMode="auto">
            <a:xfrm>
              <a:off x="1953" y="3879"/>
              <a:ext cx="0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020"/>
            <p:cNvSpPr>
              <a:spLocks noChangeShapeType="1"/>
            </p:cNvSpPr>
            <p:nvPr/>
          </p:nvSpPr>
          <p:spPr bwMode="auto">
            <a:xfrm flipV="1">
              <a:off x="1953" y="3862"/>
              <a:ext cx="0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021"/>
            <p:cNvSpPr>
              <a:spLocks noChangeArrowheads="1"/>
            </p:cNvSpPr>
            <p:nvPr/>
          </p:nvSpPr>
          <p:spPr bwMode="auto">
            <a:xfrm>
              <a:off x="1889" y="3912"/>
              <a:ext cx="144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1022"/>
            <p:cNvSpPr>
              <a:spLocks noChangeShapeType="1"/>
            </p:cNvSpPr>
            <p:nvPr/>
          </p:nvSpPr>
          <p:spPr bwMode="auto">
            <a:xfrm>
              <a:off x="2430" y="3879"/>
              <a:ext cx="0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023"/>
            <p:cNvSpPr>
              <a:spLocks noChangeShapeType="1"/>
            </p:cNvSpPr>
            <p:nvPr/>
          </p:nvSpPr>
          <p:spPr bwMode="auto">
            <a:xfrm flipV="1">
              <a:off x="2430" y="3862"/>
              <a:ext cx="0" cy="1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024"/>
            <p:cNvSpPr>
              <a:spLocks noChangeArrowheads="1"/>
            </p:cNvSpPr>
            <p:nvPr/>
          </p:nvSpPr>
          <p:spPr bwMode="auto">
            <a:xfrm>
              <a:off x="2369" y="3912"/>
              <a:ext cx="144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025"/>
            <p:cNvSpPr>
              <a:spLocks noChangeArrowheads="1"/>
            </p:cNvSpPr>
            <p:nvPr/>
          </p:nvSpPr>
          <p:spPr bwMode="auto">
            <a:xfrm>
              <a:off x="1344" y="3989"/>
              <a:ext cx="471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Retention Time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1026"/>
            <p:cNvSpPr>
              <a:spLocks noChangeShapeType="1"/>
            </p:cNvSpPr>
            <p:nvPr/>
          </p:nvSpPr>
          <p:spPr bwMode="auto">
            <a:xfrm>
              <a:off x="566" y="2659"/>
              <a:ext cx="0" cy="122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027"/>
            <p:cNvSpPr>
              <a:spLocks noChangeShapeType="1"/>
            </p:cNvSpPr>
            <p:nvPr/>
          </p:nvSpPr>
          <p:spPr bwMode="auto">
            <a:xfrm flipH="1">
              <a:off x="544" y="3879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028"/>
            <p:cNvSpPr>
              <a:spLocks noChangeShapeType="1"/>
            </p:cNvSpPr>
            <p:nvPr/>
          </p:nvSpPr>
          <p:spPr bwMode="auto">
            <a:xfrm>
              <a:off x="566" y="3879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029"/>
            <p:cNvSpPr>
              <a:spLocks noChangeArrowheads="1"/>
            </p:cNvSpPr>
            <p:nvPr/>
          </p:nvSpPr>
          <p:spPr bwMode="auto">
            <a:xfrm>
              <a:off x="458" y="3848"/>
              <a:ext cx="61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1030"/>
            <p:cNvSpPr>
              <a:spLocks noChangeShapeType="1"/>
            </p:cNvSpPr>
            <p:nvPr/>
          </p:nvSpPr>
          <p:spPr bwMode="auto">
            <a:xfrm flipH="1">
              <a:off x="544" y="3705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031"/>
            <p:cNvSpPr>
              <a:spLocks noChangeShapeType="1"/>
            </p:cNvSpPr>
            <p:nvPr/>
          </p:nvSpPr>
          <p:spPr bwMode="auto">
            <a:xfrm>
              <a:off x="566" y="3705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1032"/>
            <p:cNvSpPr>
              <a:spLocks noChangeArrowheads="1"/>
            </p:cNvSpPr>
            <p:nvPr/>
          </p:nvSpPr>
          <p:spPr bwMode="auto">
            <a:xfrm>
              <a:off x="441" y="3674"/>
              <a:ext cx="96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Line 1033"/>
            <p:cNvSpPr>
              <a:spLocks noChangeShapeType="1"/>
            </p:cNvSpPr>
            <p:nvPr/>
          </p:nvSpPr>
          <p:spPr bwMode="auto">
            <a:xfrm flipH="1">
              <a:off x="544" y="3531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034"/>
            <p:cNvSpPr>
              <a:spLocks noChangeShapeType="1"/>
            </p:cNvSpPr>
            <p:nvPr/>
          </p:nvSpPr>
          <p:spPr bwMode="auto">
            <a:xfrm>
              <a:off x="566" y="3531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035"/>
            <p:cNvSpPr>
              <a:spLocks noChangeArrowheads="1"/>
            </p:cNvSpPr>
            <p:nvPr/>
          </p:nvSpPr>
          <p:spPr bwMode="auto">
            <a:xfrm>
              <a:off x="441" y="3499"/>
              <a:ext cx="96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Line 1036"/>
            <p:cNvSpPr>
              <a:spLocks noChangeShapeType="1"/>
            </p:cNvSpPr>
            <p:nvPr/>
          </p:nvSpPr>
          <p:spPr bwMode="auto">
            <a:xfrm flipH="1">
              <a:off x="544" y="3356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037"/>
            <p:cNvSpPr>
              <a:spLocks noChangeShapeType="1"/>
            </p:cNvSpPr>
            <p:nvPr/>
          </p:nvSpPr>
          <p:spPr bwMode="auto">
            <a:xfrm>
              <a:off x="566" y="3356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1038"/>
            <p:cNvSpPr>
              <a:spLocks noChangeArrowheads="1"/>
            </p:cNvSpPr>
            <p:nvPr/>
          </p:nvSpPr>
          <p:spPr bwMode="auto">
            <a:xfrm>
              <a:off x="441" y="3325"/>
              <a:ext cx="96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Line 1039"/>
            <p:cNvSpPr>
              <a:spLocks noChangeShapeType="1"/>
            </p:cNvSpPr>
            <p:nvPr/>
          </p:nvSpPr>
          <p:spPr bwMode="auto">
            <a:xfrm flipH="1">
              <a:off x="544" y="3182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1040"/>
            <p:cNvSpPr>
              <a:spLocks noChangeShapeType="1"/>
            </p:cNvSpPr>
            <p:nvPr/>
          </p:nvSpPr>
          <p:spPr bwMode="auto">
            <a:xfrm>
              <a:off x="566" y="3182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041"/>
            <p:cNvSpPr>
              <a:spLocks noChangeArrowheads="1"/>
            </p:cNvSpPr>
            <p:nvPr/>
          </p:nvSpPr>
          <p:spPr bwMode="auto">
            <a:xfrm>
              <a:off x="441" y="3153"/>
              <a:ext cx="96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Line 1042"/>
            <p:cNvSpPr>
              <a:spLocks noChangeShapeType="1"/>
            </p:cNvSpPr>
            <p:nvPr/>
          </p:nvSpPr>
          <p:spPr bwMode="auto">
            <a:xfrm flipH="1">
              <a:off x="544" y="3008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043"/>
            <p:cNvSpPr>
              <a:spLocks noChangeShapeType="1"/>
            </p:cNvSpPr>
            <p:nvPr/>
          </p:nvSpPr>
          <p:spPr bwMode="auto">
            <a:xfrm>
              <a:off x="566" y="3008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044"/>
            <p:cNvSpPr>
              <a:spLocks noChangeArrowheads="1"/>
            </p:cNvSpPr>
            <p:nvPr/>
          </p:nvSpPr>
          <p:spPr bwMode="auto">
            <a:xfrm>
              <a:off x="441" y="2979"/>
              <a:ext cx="96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Line 1045"/>
            <p:cNvSpPr>
              <a:spLocks noChangeShapeType="1"/>
            </p:cNvSpPr>
            <p:nvPr/>
          </p:nvSpPr>
          <p:spPr bwMode="auto">
            <a:xfrm flipH="1">
              <a:off x="544" y="2834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046"/>
            <p:cNvSpPr>
              <a:spLocks noChangeShapeType="1"/>
            </p:cNvSpPr>
            <p:nvPr/>
          </p:nvSpPr>
          <p:spPr bwMode="auto">
            <a:xfrm>
              <a:off x="566" y="2834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047"/>
            <p:cNvSpPr>
              <a:spLocks noChangeArrowheads="1"/>
            </p:cNvSpPr>
            <p:nvPr/>
          </p:nvSpPr>
          <p:spPr bwMode="auto">
            <a:xfrm>
              <a:off x="441" y="2804"/>
              <a:ext cx="96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Line 1048"/>
            <p:cNvSpPr>
              <a:spLocks noChangeShapeType="1"/>
            </p:cNvSpPr>
            <p:nvPr/>
          </p:nvSpPr>
          <p:spPr bwMode="auto">
            <a:xfrm flipH="1">
              <a:off x="544" y="2659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049"/>
            <p:cNvSpPr>
              <a:spLocks noChangeShapeType="1"/>
            </p:cNvSpPr>
            <p:nvPr/>
          </p:nvSpPr>
          <p:spPr bwMode="auto">
            <a:xfrm>
              <a:off x="566" y="2659"/>
              <a:ext cx="2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050"/>
            <p:cNvSpPr>
              <a:spLocks noChangeArrowheads="1"/>
            </p:cNvSpPr>
            <p:nvPr/>
          </p:nvSpPr>
          <p:spPr bwMode="auto">
            <a:xfrm>
              <a:off x="441" y="2630"/>
              <a:ext cx="96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1051"/>
            <p:cNvSpPr>
              <a:spLocks noChangeArrowheads="1"/>
            </p:cNvSpPr>
            <p:nvPr/>
          </p:nvSpPr>
          <p:spPr bwMode="auto">
            <a:xfrm rot="16200000">
              <a:off x="352" y="339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1052"/>
            <p:cNvSpPr>
              <a:spLocks noChangeArrowheads="1"/>
            </p:cNvSpPr>
            <p:nvPr/>
          </p:nvSpPr>
          <p:spPr bwMode="auto">
            <a:xfrm rot="16200000">
              <a:off x="343" y="3367"/>
              <a:ext cx="65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1053"/>
            <p:cNvSpPr>
              <a:spLocks noChangeArrowheads="1"/>
            </p:cNvSpPr>
            <p:nvPr/>
          </p:nvSpPr>
          <p:spPr bwMode="auto">
            <a:xfrm rot="16200000">
              <a:off x="350" y="3344"/>
              <a:ext cx="5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1054"/>
            <p:cNvSpPr>
              <a:spLocks noChangeArrowheads="1"/>
            </p:cNvSpPr>
            <p:nvPr/>
          </p:nvSpPr>
          <p:spPr bwMode="auto">
            <a:xfrm rot="16200000">
              <a:off x="343" y="3320"/>
              <a:ext cx="65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1055"/>
            <p:cNvSpPr>
              <a:spLocks noChangeArrowheads="1"/>
            </p:cNvSpPr>
            <p:nvPr/>
          </p:nvSpPr>
          <p:spPr bwMode="auto">
            <a:xfrm rot="16200000">
              <a:off x="343" y="3293"/>
              <a:ext cx="65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1056"/>
            <p:cNvSpPr>
              <a:spLocks noChangeArrowheads="1"/>
            </p:cNvSpPr>
            <p:nvPr/>
          </p:nvSpPr>
          <p:spPr bwMode="auto">
            <a:xfrm rot="16200000">
              <a:off x="343" y="3263"/>
              <a:ext cx="65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1057"/>
            <p:cNvSpPr>
              <a:spLocks noChangeArrowheads="1"/>
            </p:cNvSpPr>
            <p:nvPr/>
          </p:nvSpPr>
          <p:spPr bwMode="auto">
            <a:xfrm rot="16200000">
              <a:off x="352" y="324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1058"/>
            <p:cNvSpPr>
              <a:spLocks noChangeArrowheads="1"/>
            </p:cNvSpPr>
            <p:nvPr/>
          </p:nvSpPr>
          <p:spPr bwMode="auto">
            <a:xfrm rot="16200000">
              <a:off x="350" y="3230"/>
              <a:ext cx="5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1059"/>
            <p:cNvSpPr>
              <a:spLocks noChangeArrowheads="1"/>
            </p:cNvSpPr>
            <p:nvPr/>
          </p:nvSpPr>
          <p:spPr bwMode="auto">
            <a:xfrm rot="16200000">
              <a:off x="343" y="3206"/>
              <a:ext cx="65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1060"/>
            <p:cNvSpPr>
              <a:spLocks noChangeArrowheads="1"/>
            </p:cNvSpPr>
            <p:nvPr/>
          </p:nvSpPr>
          <p:spPr bwMode="auto">
            <a:xfrm rot="16200000">
              <a:off x="352" y="3192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1061"/>
            <p:cNvSpPr>
              <a:spLocks noChangeArrowheads="1"/>
            </p:cNvSpPr>
            <p:nvPr/>
          </p:nvSpPr>
          <p:spPr bwMode="auto">
            <a:xfrm rot="16200000">
              <a:off x="350" y="3176"/>
              <a:ext cx="5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1062"/>
            <p:cNvSpPr>
              <a:spLocks noChangeArrowheads="1"/>
            </p:cNvSpPr>
            <p:nvPr/>
          </p:nvSpPr>
          <p:spPr bwMode="auto">
            <a:xfrm rot="16200000">
              <a:off x="343" y="3152"/>
              <a:ext cx="65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1063"/>
            <p:cNvSpPr>
              <a:spLocks noChangeArrowheads="1"/>
            </p:cNvSpPr>
            <p:nvPr/>
          </p:nvSpPr>
          <p:spPr bwMode="auto">
            <a:xfrm rot="16200000">
              <a:off x="343" y="3126"/>
              <a:ext cx="65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1064"/>
            <p:cNvSpPr>
              <a:spLocks noChangeArrowheads="1"/>
            </p:cNvSpPr>
            <p:nvPr/>
          </p:nvSpPr>
          <p:spPr bwMode="auto">
            <a:xfrm rot="16200000">
              <a:off x="343" y="3099"/>
              <a:ext cx="65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^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1065"/>
            <p:cNvSpPr>
              <a:spLocks noChangeArrowheads="1"/>
            </p:cNvSpPr>
            <p:nvPr/>
          </p:nvSpPr>
          <p:spPr bwMode="auto">
            <a:xfrm rot="16200000">
              <a:off x="343" y="3072"/>
              <a:ext cx="65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1066"/>
            <p:cNvSpPr>
              <a:spLocks noChangeArrowheads="1"/>
            </p:cNvSpPr>
            <p:nvPr/>
          </p:nvSpPr>
          <p:spPr bwMode="auto">
            <a:xfrm rot="16200000">
              <a:off x="350" y="3052"/>
              <a:ext cx="5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1067"/>
            <p:cNvSpPr>
              <a:spLocks noChangeArrowheads="1"/>
            </p:cNvSpPr>
            <p:nvPr/>
          </p:nvSpPr>
          <p:spPr bwMode="auto">
            <a:xfrm>
              <a:off x="2399" y="3874"/>
              <a:ext cx="4" cy="5"/>
            </a:xfrm>
            <a:prstGeom prst="rect">
              <a:avLst/>
            </a:prstGeom>
            <a:solidFill>
              <a:srgbClr val="808080"/>
            </a:solidFill>
            <a:ln w="6350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68"/>
            <p:cNvSpPr>
              <a:spLocks noEditPoints="1"/>
            </p:cNvSpPr>
            <p:nvPr/>
          </p:nvSpPr>
          <p:spPr bwMode="auto">
            <a:xfrm>
              <a:off x="1958" y="3752"/>
              <a:ext cx="4" cy="127"/>
            </a:xfrm>
            <a:custGeom>
              <a:avLst/>
              <a:gdLst>
                <a:gd name="T0" fmla="*/ 4 w 4"/>
                <a:gd name="T1" fmla="*/ 0 h 127"/>
                <a:gd name="T2" fmla="*/ 4 w 4"/>
                <a:gd name="T3" fmla="*/ 10 h 127"/>
                <a:gd name="T4" fmla="*/ 0 w 4"/>
                <a:gd name="T5" fmla="*/ 10 h 127"/>
                <a:gd name="T6" fmla="*/ 0 w 4"/>
                <a:gd name="T7" fmla="*/ 0 h 127"/>
                <a:gd name="T8" fmla="*/ 4 w 4"/>
                <a:gd name="T9" fmla="*/ 0 h 127"/>
                <a:gd name="T10" fmla="*/ 4 w 4"/>
                <a:gd name="T11" fmla="*/ 14 h 127"/>
                <a:gd name="T12" fmla="*/ 4 w 4"/>
                <a:gd name="T13" fmla="*/ 24 h 127"/>
                <a:gd name="T14" fmla="*/ 0 w 4"/>
                <a:gd name="T15" fmla="*/ 24 h 127"/>
                <a:gd name="T16" fmla="*/ 0 w 4"/>
                <a:gd name="T17" fmla="*/ 14 h 127"/>
                <a:gd name="T18" fmla="*/ 4 w 4"/>
                <a:gd name="T19" fmla="*/ 14 h 127"/>
                <a:gd name="T20" fmla="*/ 4 w 4"/>
                <a:gd name="T21" fmla="*/ 27 h 127"/>
                <a:gd name="T22" fmla="*/ 4 w 4"/>
                <a:gd name="T23" fmla="*/ 37 h 127"/>
                <a:gd name="T24" fmla="*/ 0 w 4"/>
                <a:gd name="T25" fmla="*/ 37 h 127"/>
                <a:gd name="T26" fmla="*/ 0 w 4"/>
                <a:gd name="T27" fmla="*/ 27 h 127"/>
                <a:gd name="T28" fmla="*/ 4 w 4"/>
                <a:gd name="T29" fmla="*/ 27 h 127"/>
                <a:gd name="T30" fmla="*/ 4 w 4"/>
                <a:gd name="T31" fmla="*/ 40 h 127"/>
                <a:gd name="T32" fmla="*/ 4 w 4"/>
                <a:gd name="T33" fmla="*/ 51 h 127"/>
                <a:gd name="T34" fmla="*/ 0 w 4"/>
                <a:gd name="T35" fmla="*/ 51 h 127"/>
                <a:gd name="T36" fmla="*/ 0 w 4"/>
                <a:gd name="T37" fmla="*/ 40 h 127"/>
                <a:gd name="T38" fmla="*/ 4 w 4"/>
                <a:gd name="T39" fmla="*/ 40 h 127"/>
                <a:gd name="T40" fmla="*/ 4 w 4"/>
                <a:gd name="T41" fmla="*/ 54 h 127"/>
                <a:gd name="T42" fmla="*/ 4 w 4"/>
                <a:gd name="T43" fmla="*/ 64 h 127"/>
                <a:gd name="T44" fmla="*/ 0 w 4"/>
                <a:gd name="T45" fmla="*/ 64 h 127"/>
                <a:gd name="T46" fmla="*/ 0 w 4"/>
                <a:gd name="T47" fmla="*/ 54 h 127"/>
                <a:gd name="T48" fmla="*/ 4 w 4"/>
                <a:gd name="T49" fmla="*/ 54 h 127"/>
                <a:gd name="T50" fmla="*/ 4 w 4"/>
                <a:gd name="T51" fmla="*/ 67 h 127"/>
                <a:gd name="T52" fmla="*/ 4 w 4"/>
                <a:gd name="T53" fmla="*/ 77 h 127"/>
                <a:gd name="T54" fmla="*/ 0 w 4"/>
                <a:gd name="T55" fmla="*/ 77 h 127"/>
                <a:gd name="T56" fmla="*/ 0 w 4"/>
                <a:gd name="T57" fmla="*/ 67 h 127"/>
                <a:gd name="T58" fmla="*/ 4 w 4"/>
                <a:gd name="T59" fmla="*/ 67 h 127"/>
                <a:gd name="T60" fmla="*/ 4 w 4"/>
                <a:gd name="T61" fmla="*/ 81 h 127"/>
                <a:gd name="T62" fmla="*/ 4 w 4"/>
                <a:gd name="T63" fmla="*/ 91 h 127"/>
                <a:gd name="T64" fmla="*/ 0 w 4"/>
                <a:gd name="T65" fmla="*/ 91 h 127"/>
                <a:gd name="T66" fmla="*/ 0 w 4"/>
                <a:gd name="T67" fmla="*/ 81 h 127"/>
                <a:gd name="T68" fmla="*/ 4 w 4"/>
                <a:gd name="T69" fmla="*/ 81 h 127"/>
                <a:gd name="T70" fmla="*/ 4 w 4"/>
                <a:gd name="T71" fmla="*/ 94 h 127"/>
                <a:gd name="T72" fmla="*/ 4 w 4"/>
                <a:gd name="T73" fmla="*/ 104 h 127"/>
                <a:gd name="T74" fmla="*/ 0 w 4"/>
                <a:gd name="T75" fmla="*/ 104 h 127"/>
                <a:gd name="T76" fmla="*/ 0 w 4"/>
                <a:gd name="T77" fmla="*/ 94 h 127"/>
                <a:gd name="T78" fmla="*/ 4 w 4"/>
                <a:gd name="T79" fmla="*/ 94 h 127"/>
                <a:gd name="T80" fmla="*/ 4 w 4"/>
                <a:gd name="T81" fmla="*/ 108 h 127"/>
                <a:gd name="T82" fmla="*/ 4 w 4"/>
                <a:gd name="T83" fmla="*/ 118 h 127"/>
                <a:gd name="T84" fmla="*/ 0 w 4"/>
                <a:gd name="T85" fmla="*/ 118 h 127"/>
                <a:gd name="T86" fmla="*/ 0 w 4"/>
                <a:gd name="T87" fmla="*/ 108 h 127"/>
                <a:gd name="T88" fmla="*/ 4 w 4"/>
                <a:gd name="T89" fmla="*/ 108 h 127"/>
                <a:gd name="T90" fmla="*/ 4 w 4"/>
                <a:gd name="T91" fmla="*/ 121 h 127"/>
                <a:gd name="T92" fmla="*/ 4 w 4"/>
                <a:gd name="T93" fmla="*/ 127 h 127"/>
                <a:gd name="T94" fmla="*/ 0 w 4"/>
                <a:gd name="T95" fmla="*/ 127 h 127"/>
                <a:gd name="T96" fmla="*/ 0 w 4"/>
                <a:gd name="T97" fmla="*/ 121 h 127"/>
                <a:gd name="T98" fmla="*/ 4 w 4"/>
                <a:gd name="T99" fmla="*/ 12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" h="127">
                  <a:moveTo>
                    <a:pt x="4" y="0"/>
                  </a:move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14"/>
                  </a:moveTo>
                  <a:lnTo>
                    <a:pt x="4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14"/>
                  </a:lnTo>
                  <a:close/>
                  <a:moveTo>
                    <a:pt x="4" y="27"/>
                  </a:moveTo>
                  <a:lnTo>
                    <a:pt x="4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4" y="27"/>
                  </a:lnTo>
                  <a:close/>
                  <a:moveTo>
                    <a:pt x="4" y="40"/>
                  </a:moveTo>
                  <a:lnTo>
                    <a:pt x="4" y="51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4" y="40"/>
                  </a:lnTo>
                  <a:close/>
                  <a:moveTo>
                    <a:pt x="4" y="54"/>
                  </a:moveTo>
                  <a:lnTo>
                    <a:pt x="4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4" y="54"/>
                  </a:lnTo>
                  <a:close/>
                  <a:moveTo>
                    <a:pt x="4" y="67"/>
                  </a:moveTo>
                  <a:lnTo>
                    <a:pt x="4" y="7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4" y="67"/>
                  </a:lnTo>
                  <a:close/>
                  <a:moveTo>
                    <a:pt x="4" y="81"/>
                  </a:moveTo>
                  <a:lnTo>
                    <a:pt x="4" y="91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4" y="81"/>
                  </a:lnTo>
                  <a:close/>
                  <a:moveTo>
                    <a:pt x="4" y="94"/>
                  </a:moveTo>
                  <a:lnTo>
                    <a:pt x="4" y="104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4" y="94"/>
                  </a:lnTo>
                  <a:close/>
                  <a:moveTo>
                    <a:pt x="4" y="108"/>
                  </a:moveTo>
                  <a:lnTo>
                    <a:pt x="4" y="11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4" y="108"/>
                  </a:lnTo>
                  <a:close/>
                  <a:moveTo>
                    <a:pt x="4" y="121"/>
                  </a:moveTo>
                  <a:lnTo>
                    <a:pt x="4" y="127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4" y="121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69"/>
            <p:cNvSpPr>
              <a:spLocks noEditPoints="1"/>
            </p:cNvSpPr>
            <p:nvPr/>
          </p:nvSpPr>
          <p:spPr bwMode="auto">
            <a:xfrm>
              <a:off x="1875" y="3752"/>
              <a:ext cx="4" cy="127"/>
            </a:xfrm>
            <a:custGeom>
              <a:avLst/>
              <a:gdLst>
                <a:gd name="T0" fmla="*/ 4 w 4"/>
                <a:gd name="T1" fmla="*/ 0 h 127"/>
                <a:gd name="T2" fmla="*/ 4 w 4"/>
                <a:gd name="T3" fmla="*/ 10 h 127"/>
                <a:gd name="T4" fmla="*/ 0 w 4"/>
                <a:gd name="T5" fmla="*/ 10 h 127"/>
                <a:gd name="T6" fmla="*/ 0 w 4"/>
                <a:gd name="T7" fmla="*/ 0 h 127"/>
                <a:gd name="T8" fmla="*/ 4 w 4"/>
                <a:gd name="T9" fmla="*/ 0 h 127"/>
                <a:gd name="T10" fmla="*/ 4 w 4"/>
                <a:gd name="T11" fmla="*/ 14 h 127"/>
                <a:gd name="T12" fmla="*/ 4 w 4"/>
                <a:gd name="T13" fmla="*/ 24 h 127"/>
                <a:gd name="T14" fmla="*/ 0 w 4"/>
                <a:gd name="T15" fmla="*/ 24 h 127"/>
                <a:gd name="T16" fmla="*/ 0 w 4"/>
                <a:gd name="T17" fmla="*/ 14 h 127"/>
                <a:gd name="T18" fmla="*/ 4 w 4"/>
                <a:gd name="T19" fmla="*/ 14 h 127"/>
                <a:gd name="T20" fmla="*/ 4 w 4"/>
                <a:gd name="T21" fmla="*/ 27 h 127"/>
                <a:gd name="T22" fmla="*/ 4 w 4"/>
                <a:gd name="T23" fmla="*/ 37 h 127"/>
                <a:gd name="T24" fmla="*/ 0 w 4"/>
                <a:gd name="T25" fmla="*/ 37 h 127"/>
                <a:gd name="T26" fmla="*/ 0 w 4"/>
                <a:gd name="T27" fmla="*/ 27 h 127"/>
                <a:gd name="T28" fmla="*/ 4 w 4"/>
                <a:gd name="T29" fmla="*/ 27 h 127"/>
                <a:gd name="T30" fmla="*/ 4 w 4"/>
                <a:gd name="T31" fmla="*/ 40 h 127"/>
                <a:gd name="T32" fmla="*/ 4 w 4"/>
                <a:gd name="T33" fmla="*/ 51 h 127"/>
                <a:gd name="T34" fmla="*/ 0 w 4"/>
                <a:gd name="T35" fmla="*/ 51 h 127"/>
                <a:gd name="T36" fmla="*/ 0 w 4"/>
                <a:gd name="T37" fmla="*/ 40 h 127"/>
                <a:gd name="T38" fmla="*/ 4 w 4"/>
                <a:gd name="T39" fmla="*/ 40 h 127"/>
                <a:gd name="T40" fmla="*/ 4 w 4"/>
                <a:gd name="T41" fmla="*/ 54 h 127"/>
                <a:gd name="T42" fmla="*/ 4 w 4"/>
                <a:gd name="T43" fmla="*/ 64 h 127"/>
                <a:gd name="T44" fmla="*/ 0 w 4"/>
                <a:gd name="T45" fmla="*/ 64 h 127"/>
                <a:gd name="T46" fmla="*/ 0 w 4"/>
                <a:gd name="T47" fmla="*/ 54 h 127"/>
                <a:gd name="T48" fmla="*/ 4 w 4"/>
                <a:gd name="T49" fmla="*/ 54 h 127"/>
                <a:gd name="T50" fmla="*/ 4 w 4"/>
                <a:gd name="T51" fmla="*/ 67 h 127"/>
                <a:gd name="T52" fmla="*/ 4 w 4"/>
                <a:gd name="T53" fmla="*/ 77 h 127"/>
                <a:gd name="T54" fmla="*/ 0 w 4"/>
                <a:gd name="T55" fmla="*/ 77 h 127"/>
                <a:gd name="T56" fmla="*/ 0 w 4"/>
                <a:gd name="T57" fmla="*/ 67 h 127"/>
                <a:gd name="T58" fmla="*/ 4 w 4"/>
                <a:gd name="T59" fmla="*/ 67 h 127"/>
                <a:gd name="T60" fmla="*/ 4 w 4"/>
                <a:gd name="T61" fmla="*/ 81 h 127"/>
                <a:gd name="T62" fmla="*/ 4 w 4"/>
                <a:gd name="T63" fmla="*/ 91 h 127"/>
                <a:gd name="T64" fmla="*/ 0 w 4"/>
                <a:gd name="T65" fmla="*/ 91 h 127"/>
                <a:gd name="T66" fmla="*/ 0 w 4"/>
                <a:gd name="T67" fmla="*/ 81 h 127"/>
                <a:gd name="T68" fmla="*/ 4 w 4"/>
                <a:gd name="T69" fmla="*/ 81 h 127"/>
                <a:gd name="T70" fmla="*/ 4 w 4"/>
                <a:gd name="T71" fmla="*/ 94 h 127"/>
                <a:gd name="T72" fmla="*/ 4 w 4"/>
                <a:gd name="T73" fmla="*/ 104 h 127"/>
                <a:gd name="T74" fmla="*/ 0 w 4"/>
                <a:gd name="T75" fmla="*/ 104 h 127"/>
                <a:gd name="T76" fmla="*/ 0 w 4"/>
                <a:gd name="T77" fmla="*/ 94 h 127"/>
                <a:gd name="T78" fmla="*/ 4 w 4"/>
                <a:gd name="T79" fmla="*/ 94 h 127"/>
                <a:gd name="T80" fmla="*/ 4 w 4"/>
                <a:gd name="T81" fmla="*/ 108 h 127"/>
                <a:gd name="T82" fmla="*/ 4 w 4"/>
                <a:gd name="T83" fmla="*/ 118 h 127"/>
                <a:gd name="T84" fmla="*/ 0 w 4"/>
                <a:gd name="T85" fmla="*/ 118 h 127"/>
                <a:gd name="T86" fmla="*/ 0 w 4"/>
                <a:gd name="T87" fmla="*/ 108 h 127"/>
                <a:gd name="T88" fmla="*/ 4 w 4"/>
                <a:gd name="T89" fmla="*/ 108 h 127"/>
                <a:gd name="T90" fmla="*/ 4 w 4"/>
                <a:gd name="T91" fmla="*/ 121 h 127"/>
                <a:gd name="T92" fmla="*/ 4 w 4"/>
                <a:gd name="T93" fmla="*/ 127 h 127"/>
                <a:gd name="T94" fmla="*/ 0 w 4"/>
                <a:gd name="T95" fmla="*/ 127 h 127"/>
                <a:gd name="T96" fmla="*/ 0 w 4"/>
                <a:gd name="T97" fmla="*/ 121 h 127"/>
                <a:gd name="T98" fmla="*/ 4 w 4"/>
                <a:gd name="T99" fmla="*/ 12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" h="127">
                  <a:moveTo>
                    <a:pt x="4" y="0"/>
                  </a:move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14"/>
                  </a:moveTo>
                  <a:lnTo>
                    <a:pt x="4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14"/>
                  </a:lnTo>
                  <a:close/>
                  <a:moveTo>
                    <a:pt x="4" y="27"/>
                  </a:moveTo>
                  <a:lnTo>
                    <a:pt x="4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4" y="27"/>
                  </a:lnTo>
                  <a:close/>
                  <a:moveTo>
                    <a:pt x="4" y="40"/>
                  </a:moveTo>
                  <a:lnTo>
                    <a:pt x="4" y="51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4" y="40"/>
                  </a:lnTo>
                  <a:close/>
                  <a:moveTo>
                    <a:pt x="4" y="54"/>
                  </a:moveTo>
                  <a:lnTo>
                    <a:pt x="4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4" y="54"/>
                  </a:lnTo>
                  <a:close/>
                  <a:moveTo>
                    <a:pt x="4" y="67"/>
                  </a:moveTo>
                  <a:lnTo>
                    <a:pt x="4" y="7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4" y="67"/>
                  </a:lnTo>
                  <a:close/>
                  <a:moveTo>
                    <a:pt x="4" y="81"/>
                  </a:moveTo>
                  <a:lnTo>
                    <a:pt x="4" y="91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4" y="81"/>
                  </a:lnTo>
                  <a:close/>
                  <a:moveTo>
                    <a:pt x="4" y="94"/>
                  </a:moveTo>
                  <a:lnTo>
                    <a:pt x="4" y="104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4" y="94"/>
                  </a:lnTo>
                  <a:close/>
                  <a:moveTo>
                    <a:pt x="4" y="108"/>
                  </a:moveTo>
                  <a:lnTo>
                    <a:pt x="4" y="11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4" y="108"/>
                  </a:lnTo>
                  <a:close/>
                  <a:moveTo>
                    <a:pt x="4" y="121"/>
                  </a:moveTo>
                  <a:lnTo>
                    <a:pt x="4" y="127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4" y="121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70"/>
            <p:cNvSpPr>
              <a:spLocks noEditPoints="1"/>
            </p:cNvSpPr>
            <p:nvPr/>
          </p:nvSpPr>
          <p:spPr bwMode="auto">
            <a:xfrm>
              <a:off x="1875" y="2813"/>
              <a:ext cx="4" cy="1066"/>
            </a:xfrm>
            <a:custGeom>
              <a:avLst/>
              <a:gdLst>
                <a:gd name="T0" fmla="*/ 4 w 4"/>
                <a:gd name="T1" fmla="*/ 24 h 1066"/>
                <a:gd name="T2" fmla="*/ 0 w 4"/>
                <a:gd name="T3" fmla="*/ 27 h 1066"/>
                <a:gd name="T4" fmla="*/ 4 w 4"/>
                <a:gd name="T5" fmla="*/ 54 h 1066"/>
                <a:gd name="T6" fmla="*/ 0 w 4"/>
                <a:gd name="T7" fmla="*/ 77 h 1066"/>
                <a:gd name="T8" fmla="*/ 4 w 4"/>
                <a:gd name="T9" fmla="*/ 81 h 1066"/>
                <a:gd name="T10" fmla="*/ 4 w 4"/>
                <a:gd name="T11" fmla="*/ 118 h 1066"/>
                <a:gd name="T12" fmla="*/ 0 w 4"/>
                <a:gd name="T13" fmla="*/ 121 h 1066"/>
                <a:gd name="T14" fmla="*/ 4 w 4"/>
                <a:gd name="T15" fmla="*/ 148 h 1066"/>
                <a:gd name="T16" fmla="*/ 0 w 4"/>
                <a:gd name="T17" fmla="*/ 171 h 1066"/>
                <a:gd name="T18" fmla="*/ 4 w 4"/>
                <a:gd name="T19" fmla="*/ 175 h 1066"/>
                <a:gd name="T20" fmla="*/ 4 w 4"/>
                <a:gd name="T21" fmla="*/ 212 h 1066"/>
                <a:gd name="T22" fmla="*/ 0 w 4"/>
                <a:gd name="T23" fmla="*/ 215 h 1066"/>
                <a:gd name="T24" fmla="*/ 4 w 4"/>
                <a:gd name="T25" fmla="*/ 242 h 1066"/>
                <a:gd name="T26" fmla="*/ 0 w 4"/>
                <a:gd name="T27" fmla="*/ 265 h 1066"/>
                <a:gd name="T28" fmla="*/ 4 w 4"/>
                <a:gd name="T29" fmla="*/ 269 h 1066"/>
                <a:gd name="T30" fmla="*/ 4 w 4"/>
                <a:gd name="T31" fmla="*/ 306 h 1066"/>
                <a:gd name="T32" fmla="*/ 0 w 4"/>
                <a:gd name="T33" fmla="*/ 309 h 1066"/>
                <a:gd name="T34" fmla="*/ 4 w 4"/>
                <a:gd name="T35" fmla="*/ 336 h 1066"/>
                <a:gd name="T36" fmla="*/ 0 w 4"/>
                <a:gd name="T37" fmla="*/ 359 h 1066"/>
                <a:gd name="T38" fmla="*/ 4 w 4"/>
                <a:gd name="T39" fmla="*/ 363 h 1066"/>
                <a:gd name="T40" fmla="*/ 4 w 4"/>
                <a:gd name="T41" fmla="*/ 400 h 1066"/>
                <a:gd name="T42" fmla="*/ 0 w 4"/>
                <a:gd name="T43" fmla="*/ 403 h 1066"/>
                <a:gd name="T44" fmla="*/ 4 w 4"/>
                <a:gd name="T45" fmla="*/ 430 h 1066"/>
                <a:gd name="T46" fmla="*/ 0 w 4"/>
                <a:gd name="T47" fmla="*/ 453 h 1066"/>
                <a:gd name="T48" fmla="*/ 4 w 4"/>
                <a:gd name="T49" fmla="*/ 457 h 1066"/>
                <a:gd name="T50" fmla="*/ 4 w 4"/>
                <a:gd name="T51" fmla="*/ 494 h 1066"/>
                <a:gd name="T52" fmla="*/ 0 w 4"/>
                <a:gd name="T53" fmla="*/ 497 h 1066"/>
                <a:gd name="T54" fmla="*/ 4 w 4"/>
                <a:gd name="T55" fmla="*/ 524 h 1066"/>
                <a:gd name="T56" fmla="*/ 0 w 4"/>
                <a:gd name="T57" fmla="*/ 547 h 1066"/>
                <a:gd name="T58" fmla="*/ 4 w 4"/>
                <a:gd name="T59" fmla="*/ 551 h 1066"/>
                <a:gd name="T60" fmla="*/ 4 w 4"/>
                <a:gd name="T61" fmla="*/ 588 h 1066"/>
                <a:gd name="T62" fmla="*/ 0 w 4"/>
                <a:gd name="T63" fmla="*/ 591 h 1066"/>
                <a:gd name="T64" fmla="*/ 4 w 4"/>
                <a:gd name="T65" fmla="*/ 618 h 1066"/>
                <a:gd name="T66" fmla="*/ 0 w 4"/>
                <a:gd name="T67" fmla="*/ 641 h 1066"/>
                <a:gd name="T68" fmla="*/ 4 w 4"/>
                <a:gd name="T69" fmla="*/ 645 h 1066"/>
                <a:gd name="T70" fmla="*/ 4 w 4"/>
                <a:gd name="T71" fmla="*/ 682 h 1066"/>
                <a:gd name="T72" fmla="*/ 0 w 4"/>
                <a:gd name="T73" fmla="*/ 685 h 1066"/>
                <a:gd name="T74" fmla="*/ 4 w 4"/>
                <a:gd name="T75" fmla="*/ 712 h 1066"/>
                <a:gd name="T76" fmla="*/ 0 w 4"/>
                <a:gd name="T77" fmla="*/ 735 h 1066"/>
                <a:gd name="T78" fmla="*/ 4 w 4"/>
                <a:gd name="T79" fmla="*/ 739 h 1066"/>
                <a:gd name="T80" fmla="*/ 4 w 4"/>
                <a:gd name="T81" fmla="*/ 776 h 1066"/>
                <a:gd name="T82" fmla="*/ 0 w 4"/>
                <a:gd name="T83" fmla="*/ 779 h 1066"/>
                <a:gd name="T84" fmla="*/ 4 w 4"/>
                <a:gd name="T85" fmla="*/ 806 h 1066"/>
                <a:gd name="T86" fmla="*/ 0 w 4"/>
                <a:gd name="T87" fmla="*/ 829 h 1066"/>
                <a:gd name="T88" fmla="*/ 4 w 4"/>
                <a:gd name="T89" fmla="*/ 833 h 1066"/>
                <a:gd name="T90" fmla="*/ 4 w 4"/>
                <a:gd name="T91" fmla="*/ 870 h 1066"/>
                <a:gd name="T92" fmla="*/ 0 w 4"/>
                <a:gd name="T93" fmla="*/ 873 h 1066"/>
                <a:gd name="T94" fmla="*/ 4 w 4"/>
                <a:gd name="T95" fmla="*/ 900 h 1066"/>
                <a:gd name="T96" fmla="*/ 0 w 4"/>
                <a:gd name="T97" fmla="*/ 923 h 1066"/>
                <a:gd name="T98" fmla="*/ 4 w 4"/>
                <a:gd name="T99" fmla="*/ 927 h 1066"/>
                <a:gd name="T100" fmla="*/ 4 w 4"/>
                <a:gd name="T101" fmla="*/ 963 h 1066"/>
                <a:gd name="T102" fmla="*/ 0 w 4"/>
                <a:gd name="T103" fmla="*/ 967 h 1066"/>
                <a:gd name="T104" fmla="*/ 4 w 4"/>
                <a:gd name="T105" fmla="*/ 994 h 1066"/>
                <a:gd name="T106" fmla="*/ 0 w 4"/>
                <a:gd name="T107" fmla="*/ 1017 h 1066"/>
                <a:gd name="T108" fmla="*/ 4 w 4"/>
                <a:gd name="T109" fmla="*/ 1021 h 1066"/>
                <a:gd name="T110" fmla="*/ 4 w 4"/>
                <a:gd name="T111" fmla="*/ 1057 h 1066"/>
                <a:gd name="T112" fmla="*/ 0 w 4"/>
                <a:gd name="T113" fmla="*/ 1061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" h="1066">
                  <a:moveTo>
                    <a:pt x="4" y="0"/>
                  </a:move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14"/>
                  </a:moveTo>
                  <a:lnTo>
                    <a:pt x="4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14"/>
                  </a:lnTo>
                  <a:close/>
                  <a:moveTo>
                    <a:pt x="4" y="27"/>
                  </a:moveTo>
                  <a:lnTo>
                    <a:pt x="4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4" y="27"/>
                  </a:lnTo>
                  <a:close/>
                  <a:moveTo>
                    <a:pt x="4" y="41"/>
                  </a:moveTo>
                  <a:lnTo>
                    <a:pt x="4" y="51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4" y="41"/>
                  </a:lnTo>
                  <a:close/>
                  <a:moveTo>
                    <a:pt x="4" y="54"/>
                  </a:moveTo>
                  <a:lnTo>
                    <a:pt x="4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4" y="54"/>
                  </a:lnTo>
                  <a:close/>
                  <a:moveTo>
                    <a:pt x="4" y="67"/>
                  </a:moveTo>
                  <a:lnTo>
                    <a:pt x="4" y="7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4" y="67"/>
                  </a:lnTo>
                  <a:close/>
                  <a:moveTo>
                    <a:pt x="4" y="81"/>
                  </a:moveTo>
                  <a:lnTo>
                    <a:pt x="4" y="91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4" y="81"/>
                  </a:lnTo>
                  <a:close/>
                  <a:moveTo>
                    <a:pt x="4" y="94"/>
                  </a:moveTo>
                  <a:lnTo>
                    <a:pt x="4" y="104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4" y="94"/>
                  </a:lnTo>
                  <a:close/>
                  <a:moveTo>
                    <a:pt x="4" y="108"/>
                  </a:moveTo>
                  <a:lnTo>
                    <a:pt x="4" y="11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4" y="108"/>
                  </a:lnTo>
                  <a:close/>
                  <a:moveTo>
                    <a:pt x="4" y="121"/>
                  </a:moveTo>
                  <a:lnTo>
                    <a:pt x="4" y="131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4" y="121"/>
                  </a:lnTo>
                  <a:close/>
                  <a:moveTo>
                    <a:pt x="4" y="134"/>
                  </a:moveTo>
                  <a:lnTo>
                    <a:pt x="4" y="145"/>
                  </a:lnTo>
                  <a:lnTo>
                    <a:pt x="0" y="145"/>
                  </a:lnTo>
                  <a:lnTo>
                    <a:pt x="0" y="134"/>
                  </a:lnTo>
                  <a:lnTo>
                    <a:pt x="4" y="134"/>
                  </a:lnTo>
                  <a:close/>
                  <a:moveTo>
                    <a:pt x="4" y="148"/>
                  </a:moveTo>
                  <a:lnTo>
                    <a:pt x="4" y="158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4" y="148"/>
                  </a:lnTo>
                  <a:close/>
                  <a:moveTo>
                    <a:pt x="4" y="161"/>
                  </a:moveTo>
                  <a:lnTo>
                    <a:pt x="4" y="171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4" y="161"/>
                  </a:lnTo>
                  <a:close/>
                  <a:moveTo>
                    <a:pt x="4" y="175"/>
                  </a:moveTo>
                  <a:lnTo>
                    <a:pt x="4" y="185"/>
                  </a:lnTo>
                  <a:lnTo>
                    <a:pt x="0" y="185"/>
                  </a:lnTo>
                  <a:lnTo>
                    <a:pt x="0" y="175"/>
                  </a:lnTo>
                  <a:lnTo>
                    <a:pt x="4" y="175"/>
                  </a:lnTo>
                  <a:close/>
                  <a:moveTo>
                    <a:pt x="4" y="188"/>
                  </a:moveTo>
                  <a:lnTo>
                    <a:pt x="4" y="198"/>
                  </a:lnTo>
                  <a:lnTo>
                    <a:pt x="0" y="198"/>
                  </a:lnTo>
                  <a:lnTo>
                    <a:pt x="0" y="188"/>
                  </a:lnTo>
                  <a:lnTo>
                    <a:pt x="4" y="188"/>
                  </a:lnTo>
                  <a:close/>
                  <a:moveTo>
                    <a:pt x="4" y="202"/>
                  </a:moveTo>
                  <a:lnTo>
                    <a:pt x="4" y="212"/>
                  </a:lnTo>
                  <a:lnTo>
                    <a:pt x="0" y="212"/>
                  </a:lnTo>
                  <a:lnTo>
                    <a:pt x="0" y="202"/>
                  </a:lnTo>
                  <a:lnTo>
                    <a:pt x="4" y="202"/>
                  </a:lnTo>
                  <a:close/>
                  <a:moveTo>
                    <a:pt x="4" y="215"/>
                  </a:moveTo>
                  <a:lnTo>
                    <a:pt x="4" y="225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4" y="215"/>
                  </a:lnTo>
                  <a:close/>
                  <a:moveTo>
                    <a:pt x="4" y="228"/>
                  </a:moveTo>
                  <a:lnTo>
                    <a:pt x="4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4" y="228"/>
                  </a:lnTo>
                  <a:close/>
                  <a:moveTo>
                    <a:pt x="4" y="242"/>
                  </a:moveTo>
                  <a:lnTo>
                    <a:pt x="4" y="252"/>
                  </a:lnTo>
                  <a:lnTo>
                    <a:pt x="0" y="252"/>
                  </a:lnTo>
                  <a:lnTo>
                    <a:pt x="0" y="242"/>
                  </a:lnTo>
                  <a:lnTo>
                    <a:pt x="4" y="242"/>
                  </a:lnTo>
                  <a:close/>
                  <a:moveTo>
                    <a:pt x="4" y="255"/>
                  </a:moveTo>
                  <a:lnTo>
                    <a:pt x="4" y="265"/>
                  </a:lnTo>
                  <a:lnTo>
                    <a:pt x="0" y="265"/>
                  </a:lnTo>
                  <a:lnTo>
                    <a:pt x="0" y="255"/>
                  </a:lnTo>
                  <a:lnTo>
                    <a:pt x="4" y="255"/>
                  </a:lnTo>
                  <a:close/>
                  <a:moveTo>
                    <a:pt x="4" y="269"/>
                  </a:moveTo>
                  <a:lnTo>
                    <a:pt x="4" y="279"/>
                  </a:lnTo>
                  <a:lnTo>
                    <a:pt x="0" y="279"/>
                  </a:lnTo>
                  <a:lnTo>
                    <a:pt x="0" y="269"/>
                  </a:lnTo>
                  <a:lnTo>
                    <a:pt x="4" y="269"/>
                  </a:lnTo>
                  <a:close/>
                  <a:moveTo>
                    <a:pt x="4" y="282"/>
                  </a:moveTo>
                  <a:lnTo>
                    <a:pt x="4" y="292"/>
                  </a:lnTo>
                  <a:lnTo>
                    <a:pt x="0" y="292"/>
                  </a:lnTo>
                  <a:lnTo>
                    <a:pt x="0" y="282"/>
                  </a:lnTo>
                  <a:lnTo>
                    <a:pt x="4" y="282"/>
                  </a:lnTo>
                  <a:close/>
                  <a:moveTo>
                    <a:pt x="4" y="296"/>
                  </a:moveTo>
                  <a:lnTo>
                    <a:pt x="4" y="306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4" y="296"/>
                  </a:lnTo>
                  <a:close/>
                  <a:moveTo>
                    <a:pt x="4" y="309"/>
                  </a:moveTo>
                  <a:lnTo>
                    <a:pt x="4" y="319"/>
                  </a:lnTo>
                  <a:lnTo>
                    <a:pt x="0" y="319"/>
                  </a:lnTo>
                  <a:lnTo>
                    <a:pt x="0" y="309"/>
                  </a:lnTo>
                  <a:lnTo>
                    <a:pt x="4" y="309"/>
                  </a:lnTo>
                  <a:close/>
                  <a:moveTo>
                    <a:pt x="4" y="322"/>
                  </a:moveTo>
                  <a:lnTo>
                    <a:pt x="4" y="333"/>
                  </a:lnTo>
                  <a:lnTo>
                    <a:pt x="0" y="333"/>
                  </a:lnTo>
                  <a:lnTo>
                    <a:pt x="0" y="322"/>
                  </a:lnTo>
                  <a:lnTo>
                    <a:pt x="4" y="322"/>
                  </a:lnTo>
                  <a:close/>
                  <a:moveTo>
                    <a:pt x="4" y="336"/>
                  </a:moveTo>
                  <a:lnTo>
                    <a:pt x="4" y="346"/>
                  </a:lnTo>
                  <a:lnTo>
                    <a:pt x="0" y="346"/>
                  </a:lnTo>
                  <a:lnTo>
                    <a:pt x="0" y="336"/>
                  </a:lnTo>
                  <a:lnTo>
                    <a:pt x="4" y="336"/>
                  </a:lnTo>
                  <a:close/>
                  <a:moveTo>
                    <a:pt x="4" y="349"/>
                  </a:moveTo>
                  <a:lnTo>
                    <a:pt x="4" y="359"/>
                  </a:lnTo>
                  <a:lnTo>
                    <a:pt x="0" y="359"/>
                  </a:lnTo>
                  <a:lnTo>
                    <a:pt x="0" y="349"/>
                  </a:lnTo>
                  <a:lnTo>
                    <a:pt x="4" y="349"/>
                  </a:lnTo>
                  <a:close/>
                  <a:moveTo>
                    <a:pt x="4" y="363"/>
                  </a:moveTo>
                  <a:lnTo>
                    <a:pt x="4" y="373"/>
                  </a:lnTo>
                  <a:lnTo>
                    <a:pt x="0" y="373"/>
                  </a:lnTo>
                  <a:lnTo>
                    <a:pt x="0" y="363"/>
                  </a:lnTo>
                  <a:lnTo>
                    <a:pt x="4" y="363"/>
                  </a:lnTo>
                  <a:close/>
                  <a:moveTo>
                    <a:pt x="4" y="376"/>
                  </a:moveTo>
                  <a:lnTo>
                    <a:pt x="4" y="386"/>
                  </a:lnTo>
                  <a:lnTo>
                    <a:pt x="0" y="386"/>
                  </a:lnTo>
                  <a:lnTo>
                    <a:pt x="0" y="376"/>
                  </a:lnTo>
                  <a:lnTo>
                    <a:pt x="4" y="376"/>
                  </a:lnTo>
                  <a:close/>
                  <a:moveTo>
                    <a:pt x="4" y="390"/>
                  </a:moveTo>
                  <a:lnTo>
                    <a:pt x="4" y="400"/>
                  </a:lnTo>
                  <a:lnTo>
                    <a:pt x="0" y="400"/>
                  </a:lnTo>
                  <a:lnTo>
                    <a:pt x="0" y="390"/>
                  </a:lnTo>
                  <a:lnTo>
                    <a:pt x="4" y="390"/>
                  </a:lnTo>
                  <a:close/>
                  <a:moveTo>
                    <a:pt x="4" y="403"/>
                  </a:moveTo>
                  <a:lnTo>
                    <a:pt x="4" y="413"/>
                  </a:lnTo>
                  <a:lnTo>
                    <a:pt x="0" y="413"/>
                  </a:lnTo>
                  <a:lnTo>
                    <a:pt x="0" y="403"/>
                  </a:lnTo>
                  <a:lnTo>
                    <a:pt x="4" y="403"/>
                  </a:lnTo>
                  <a:close/>
                  <a:moveTo>
                    <a:pt x="4" y="416"/>
                  </a:moveTo>
                  <a:lnTo>
                    <a:pt x="4" y="426"/>
                  </a:lnTo>
                  <a:lnTo>
                    <a:pt x="0" y="426"/>
                  </a:lnTo>
                  <a:lnTo>
                    <a:pt x="0" y="416"/>
                  </a:lnTo>
                  <a:lnTo>
                    <a:pt x="4" y="416"/>
                  </a:lnTo>
                  <a:close/>
                  <a:moveTo>
                    <a:pt x="4" y="430"/>
                  </a:moveTo>
                  <a:lnTo>
                    <a:pt x="4" y="440"/>
                  </a:lnTo>
                  <a:lnTo>
                    <a:pt x="0" y="440"/>
                  </a:lnTo>
                  <a:lnTo>
                    <a:pt x="0" y="430"/>
                  </a:lnTo>
                  <a:lnTo>
                    <a:pt x="4" y="430"/>
                  </a:lnTo>
                  <a:close/>
                  <a:moveTo>
                    <a:pt x="4" y="443"/>
                  </a:moveTo>
                  <a:lnTo>
                    <a:pt x="4" y="453"/>
                  </a:lnTo>
                  <a:lnTo>
                    <a:pt x="0" y="453"/>
                  </a:lnTo>
                  <a:lnTo>
                    <a:pt x="0" y="443"/>
                  </a:lnTo>
                  <a:lnTo>
                    <a:pt x="4" y="443"/>
                  </a:lnTo>
                  <a:close/>
                  <a:moveTo>
                    <a:pt x="4" y="457"/>
                  </a:moveTo>
                  <a:lnTo>
                    <a:pt x="4" y="467"/>
                  </a:lnTo>
                  <a:lnTo>
                    <a:pt x="0" y="467"/>
                  </a:lnTo>
                  <a:lnTo>
                    <a:pt x="0" y="457"/>
                  </a:lnTo>
                  <a:lnTo>
                    <a:pt x="4" y="457"/>
                  </a:lnTo>
                  <a:close/>
                  <a:moveTo>
                    <a:pt x="4" y="470"/>
                  </a:moveTo>
                  <a:lnTo>
                    <a:pt x="4" y="480"/>
                  </a:lnTo>
                  <a:lnTo>
                    <a:pt x="0" y="480"/>
                  </a:lnTo>
                  <a:lnTo>
                    <a:pt x="0" y="470"/>
                  </a:lnTo>
                  <a:lnTo>
                    <a:pt x="4" y="470"/>
                  </a:lnTo>
                  <a:close/>
                  <a:moveTo>
                    <a:pt x="4" y="484"/>
                  </a:moveTo>
                  <a:lnTo>
                    <a:pt x="4" y="494"/>
                  </a:lnTo>
                  <a:lnTo>
                    <a:pt x="0" y="494"/>
                  </a:lnTo>
                  <a:lnTo>
                    <a:pt x="0" y="484"/>
                  </a:lnTo>
                  <a:lnTo>
                    <a:pt x="4" y="484"/>
                  </a:lnTo>
                  <a:close/>
                  <a:moveTo>
                    <a:pt x="4" y="497"/>
                  </a:moveTo>
                  <a:lnTo>
                    <a:pt x="4" y="507"/>
                  </a:lnTo>
                  <a:lnTo>
                    <a:pt x="0" y="507"/>
                  </a:lnTo>
                  <a:lnTo>
                    <a:pt x="0" y="497"/>
                  </a:lnTo>
                  <a:lnTo>
                    <a:pt x="4" y="497"/>
                  </a:lnTo>
                  <a:close/>
                  <a:moveTo>
                    <a:pt x="4" y="510"/>
                  </a:moveTo>
                  <a:lnTo>
                    <a:pt x="4" y="520"/>
                  </a:lnTo>
                  <a:lnTo>
                    <a:pt x="0" y="520"/>
                  </a:lnTo>
                  <a:lnTo>
                    <a:pt x="0" y="510"/>
                  </a:lnTo>
                  <a:lnTo>
                    <a:pt x="4" y="510"/>
                  </a:lnTo>
                  <a:close/>
                  <a:moveTo>
                    <a:pt x="4" y="524"/>
                  </a:moveTo>
                  <a:lnTo>
                    <a:pt x="4" y="534"/>
                  </a:lnTo>
                  <a:lnTo>
                    <a:pt x="0" y="534"/>
                  </a:lnTo>
                  <a:lnTo>
                    <a:pt x="0" y="524"/>
                  </a:lnTo>
                  <a:lnTo>
                    <a:pt x="4" y="524"/>
                  </a:lnTo>
                  <a:close/>
                  <a:moveTo>
                    <a:pt x="4" y="537"/>
                  </a:moveTo>
                  <a:lnTo>
                    <a:pt x="4" y="547"/>
                  </a:lnTo>
                  <a:lnTo>
                    <a:pt x="0" y="547"/>
                  </a:lnTo>
                  <a:lnTo>
                    <a:pt x="0" y="537"/>
                  </a:lnTo>
                  <a:lnTo>
                    <a:pt x="4" y="537"/>
                  </a:lnTo>
                  <a:close/>
                  <a:moveTo>
                    <a:pt x="4" y="551"/>
                  </a:moveTo>
                  <a:lnTo>
                    <a:pt x="4" y="561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4" y="551"/>
                  </a:lnTo>
                  <a:close/>
                  <a:moveTo>
                    <a:pt x="4" y="564"/>
                  </a:moveTo>
                  <a:lnTo>
                    <a:pt x="4" y="574"/>
                  </a:lnTo>
                  <a:lnTo>
                    <a:pt x="0" y="574"/>
                  </a:lnTo>
                  <a:lnTo>
                    <a:pt x="0" y="564"/>
                  </a:lnTo>
                  <a:lnTo>
                    <a:pt x="4" y="564"/>
                  </a:lnTo>
                  <a:close/>
                  <a:moveTo>
                    <a:pt x="4" y="578"/>
                  </a:moveTo>
                  <a:lnTo>
                    <a:pt x="4" y="588"/>
                  </a:lnTo>
                  <a:lnTo>
                    <a:pt x="0" y="588"/>
                  </a:lnTo>
                  <a:lnTo>
                    <a:pt x="0" y="578"/>
                  </a:lnTo>
                  <a:lnTo>
                    <a:pt x="4" y="578"/>
                  </a:lnTo>
                  <a:close/>
                  <a:moveTo>
                    <a:pt x="4" y="591"/>
                  </a:moveTo>
                  <a:lnTo>
                    <a:pt x="4" y="601"/>
                  </a:lnTo>
                  <a:lnTo>
                    <a:pt x="0" y="601"/>
                  </a:lnTo>
                  <a:lnTo>
                    <a:pt x="0" y="591"/>
                  </a:lnTo>
                  <a:lnTo>
                    <a:pt x="4" y="591"/>
                  </a:lnTo>
                  <a:close/>
                  <a:moveTo>
                    <a:pt x="4" y="604"/>
                  </a:moveTo>
                  <a:lnTo>
                    <a:pt x="4" y="614"/>
                  </a:lnTo>
                  <a:lnTo>
                    <a:pt x="0" y="614"/>
                  </a:lnTo>
                  <a:lnTo>
                    <a:pt x="0" y="604"/>
                  </a:lnTo>
                  <a:lnTo>
                    <a:pt x="4" y="604"/>
                  </a:lnTo>
                  <a:close/>
                  <a:moveTo>
                    <a:pt x="4" y="618"/>
                  </a:moveTo>
                  <a:lnTo>
                    <a:pt x="4" y="628"/>
                  </a:lnTo>
                  <a:lnTo>
                    <a:pt x="0" y="628"/>
                  </a:lnTo>
                  <a:lnTo>
                    <a:pt x="0" y="618"/>
                  </a:lnTo>
                  <a:lnTo>
                    <a:pt x="4" y="618"/>
                  </a:lnTo>
                  <a:close/>
                  <a:moveTo>
                    <a:pt x="4" y="631"/>
                  </a:moveTo>
                  <a:lnTo>
                    <a:pt x="4" y="641"/>
                  </a:lnTo>
                  <a:lnTo>
                    <a:pt x="0" y="641"/>
                  </a:lnTo>
                  <a:lnTo>
                    <a:pt x="0" y="631"/>
                  </a:lnTo>
                  <a:lnTo>
                    <a:pt x="4" y="631"/>
                  </a:lnTo>
                  <a:close/>
                  <a:moveTo>
                    <a:pt x="4" y="645"/>
                  </a:moveTo>
                  <a:lnTo>
                    <a:pt x="4" y="655"/>
                  </a:lnTo>
                  <a:lnTo>
                    <a:pt x="0" y="655"/>
                  </a:lnTo>
                  <a:lnTo>
                    <a:pt x="0" y="645"/>
                  </a:lnTo>
                  <a:lnTo>
                    <a:pt x="4" y="645"/>
                  </a:lnTo>
                  <a:close/>
                  <a:moveTo>
                    <a:pt x="4" y="658"/>
                  </a:moveTo>
                  <a:lnTo>
                    <a:pt x="4" y="668"/>
                  </a:lnTo>
                  <a:lnTo>
                    <a:pt x="0" y="668"/>
                  </a:lnTo>
                  <a:lnTo>
                    <a:pt x="0" y="658"/>
                  </a:lnTo>
                  <a:lnTo>
                    <a:pt x="4" y="658"/>
                  </a:lnTo>
                  <a:close/>
                  <a:moveTo>
                    <a:pt x="4" y="672"/>
                  </a:moveTo>
                  <a:lnTo>
                    <a:pt x="4" y="682"/>
                  </a:lnTo>
                  <a:lnTo>
                    <a:pt x="0" y="682"/>
                  </a:lnTo>
                  <a:lnTo>
                    <a:pt x="0" y="672"/>
                  </a:lnTo>
                  <a:lnTo>
                    <a:pt x="4" y="672"/>
                  </a:lnTo>
                  <a:close/>
                  <a:moveTo>
                    <a:pt x="4" y="685"/>
                  </a:moveTo>
                  <a:lnTo>
                    <a:pt x="4" y="695"/>
                  </a:lnTo>
                  <a:lnTo>
                    <a:pt x="0" y="695"/>
                  </a:lnTo>
                  <a:lnTo>
                    <a:pt x="0" y="685"/>
                  </a:lnTo>
                  <a:lnTo>
                    <a:pt x="4" y="685"/>
                  </a:lnTo>
                  <a:close/>
                  <a:moveTo>
                    <a:pt x="4" y="698"/>
                  </a:moveTo>
                  <a:lnTo>
                    <a:pt x="4" y="708"/>
                  </a:lnTo>
                  <a:lnTo>
                    <a:pt x="0" y="708"/>
                  </a:lnTo>
                  <a:lnTo>
                    <a:pt x="0" y="698"/>
                  </a:lnTo>
                  <a:lnTo>
                    <a:pt x="4" y="698"/>
                  </a:lnTo>
                  <a:close/>
                  <a:moveTo>
                    <a:pt x="4" y="712"/>
                  </a:moveTo>
                  <a:lnTo>
                    <a:pt x="4" y="722"/>
                  </a:lnTo>
                  <a:lnTo>
                    <a:pt x="0" y="722"/>
                  </a:lnTo>
                  <a:lnTo>
                    <a:pt x="0" y="712"/>
                  </a:lnTo>
                  <a:lnTo>
                    <a:pt x="4" y="712"/>
                  </a:lnTo>
                  <a:close/>
                  <a:moveTo>
                    <a:pt x="4" y="725"/>
                  </a:moveTo>
                  <a:lnTo>
                    <a:pt x="4" y="735"/>
                  </a:lnTo>
                  <a:lnTo>
                    <a:pt x="0" y="735"/>
                  </a:lnTo>
                  <a:lnTo>
                    <a:pt x="0" y="725"/>
                  </a:lnTo>
                  <a:lnTo>
                    <a:pt x="4" y="725"/>
                  </a:lnTo>
                  <a:close/>
                  <a:moveTo>
                    <a:pt x="4" y="739"/>
                  </a:moveTo>
                  <a:lnTo>
                    <a:pt x="4" y="749"/>
                  </a:lnTo>
                  <a:lnTo>
                    <a:pt x="0" y="749"/>
                  </a:lnTo>
                  <a:lnTo>
                    <a:pt x="0" y="739"/>
                  </a:lnTo>
                  <a:lnTo>
                    <a:pt x="4" y="739"/>
                  </a:lnTo>
                  <a:close/>
                  <a:moveTo>
                    <a:pt x="4" y="752"/>
                  </a:moveTo>
                  <a:lnTo>
                    <a:pt x="4" y="762"/>
                  </a:lnTo>
                  <a:lnTo>
                    <a:pt x="0" y="762"/>
                  </a:lnTo>
                  <a:lnTo>
                    <a:pt x="0" y="752"/>
                  </a:lnTo>
                  <a:lnTo>
                    <a:pt x="4" y="752"/>
                  </a:lnTo>
                  <a:close/>
                  <a:moveTo>
                    <a:pt x="4" y="765"/>
                  </a:moveTo>
                  <a:lnTo>
                    <a:pt x="4" y="776"/>
                  </a:lnTo>
                  <a:lnTo>
                    <a:pt x="0" y="776"/>
                  </a:lnTo>
                  <a:lnTo>
                    <a:pt x="0" y="765"/>
                  </a:lnTo>
                  <a:lnTo>
                    <a:pt x="4" y="765"/>
                  </a:lnTo>
                  <a:close/>
                  <a:moveTo>
                    <a:pt x="4" y="779"/>
                  </a:moveTo>
                  <a:lnTo>
                    <a:pt x="4" y="789"/>
                  </a:lnTo>
                  <a:lnTo>
                    <a:pt x="0" y="789"/>
                  </a:lnTo>
                  <a:lnTo>
                    <a:pt x="0" y="779"/>
                  </a:lnTo>
                  <a:lnTo>
                    <a:pt x="4" y="779"/>
                  </a:lnTo>
                  <a:close/>
                  <a:moveTo>
                    <a:pt x="4" y="792"/>
                  </a:moveTo>
                  <a:lnTo>
                    <a:pt x="4" y="802"/>
                  </a:lnTo>
                  <a:lnTo>
                    <a:pt x="0" y="802"/>
                  </a:lnTo>
                  <a:lnTo>
                    <a:pt x="0" y="792"/>
                  </a:lnTo>
                  <a:lnTo>
                    <a:pt x="4" y="792"/>
                  </a:lnTo>
                  <a:close/>
                  <a:moveTo>
                    <a:pt x="4" y="806"/>
                  </a:moveTo>
                  <a:lnTo>
                    <a:pt x="4" y="816"/>
                  </a:lnTo>
                  <a:lnTo>
                    <a:pt x="0" y="816"/>
                  </a:lnTo>
                  <a:lnTo>
                    <a:pt x="0" y="806"/>
                  </a:lnTo>
                  <a:lnTo>
                    <a:pt x="4" y="806"/>
                  </a:lnTo>
                  <a:close/>
                  <a:moveTo>
                    <a:pt x="4" y="819"/>
                  </a:moveTo>
                  <a:lnTo>
                    <a:pt x="4" y="829"/>
                  </a:lnTo>
                  <a:lnTo>
                    <a:pt x="0" y="829"/>
                  </a:lnTo>
                  <a:lnTo>
                    <a:pt x="0" y="819"/>
                  </a:lnTo>
                  <a:lnTo>
                    <a:pt x="4" y="819"/>
                  </a:lnTo>
                  <a:close/>
                  <a:moveTo>
                    <a:pt x="4" y="833"/>
                  </a:moveTo>
                  <a:lnTo>
                    <a:pt x="4" y="843"/>
                  </a:lnTo>
                  <a:lnTo>
                    <a:pt x="0" y="843"/>
                  </a:lnTo>
                  <a:lnTo>
                    <a:pt x="0" y="833"/>
                  </a:lnTo>
                  <a:lnTo>
                    <a:pt x="4" y="833"/>
                  </a:lnTo>
                  <a:close/>
                  <a:moveTo>
                    <a:pt x="4" y="846"/>
                  </a:moveTo>
                  <a:lnTo>
                    <a:pt x="4" y="856"/>
                  </a:lnTo>
                  <a:lnTo>
                    <a:pt x="0" y="856"/>
                  </a:lnTo>
                  <a:lnTo>
                    <a:pt x="0" y="846"/>
                  </a:lnTo>
                  <a:lnTo>
                    <a:pt x="4" y="846"/>
                  </a:lnTo>
                  <a:close/>
                  <a:moveTo>
                    <a:pt x="4" y="859"/>
                  </a:moveTo>
                  <a:lnTo>
                    <a:pt x="4" y="870"/>
                  </a:lnTo>
                  <a:lnTo>
                    <a:pt x="0" y="870"/>
                  </a:lnTo>
                  <a:lnTo>
                    <a:pt x="0" y="859"/>
                  </a:lnTo>
                  <a:lnTo>
                    <a:pt x="4" y="859"/>
                  </a:lnTo>
                  <a:close/>
                  <a:moveTo>
                    <a:pt x="4" y="873"/>
                  </a:moveTo>
                  <a:lnTo>
                    <a:pt x="4" y="883"/>
                  </a:lnTo>
                  <a:lnTo>
                    <a:pt x="0" y="883"/>
                  </a:lnTo>
                  <a:lnTo>
                    <a:pt x="0" y="873"/>
                  </a:lnTo>
                  <a:lnTo>
                    <a:pt x="4" y="873"/>
                  </a:lnTo>
                  <a:close/>
                  <a:moveTo>
                    <a:pt x="4" y="886"/>
                  </a:moveTo>
                  <a:lnTo>
                    <a:pt x="4" y="896"/>
                  </a:lnTo>
                  <a:lnTo>
                    <a:pt x="0" y="896"/>
                  </a:lnTo>
                  <a:lnTo>
                    <a:pt x="0" y="886"/>
                  </a:lnTo>
                  <a:lnTo>
                    <a:pt x="4" y="886"/>
                  </a:lnTo>
                  <a:close/>
                  <a:moveTo>
                    <a:pt x="4" y="900"/>
                  </a:moveTo>
                  <a:lnTo>
                    <a:pt x="4" y="910"/>
                  </a:lnTo>
                  <a:lnTo>
                    <a:pt x="0" y="910"/>
                  </a:lnTo>
                  <a:lnTo>
                    <a:pt x="0" y="900"/>
                  </a:lnTo>
                  <a:lnTo>
                    <a:pt x="4" y="900"/>
                  </a:lnTo>
                  <a:close/>
                  <a:moveTo>
                    <a:pt x="4" y="913"/>
                  </a:moveTo>
                  <a:lnTo>
                    <a:pt x="4" y="923"/>
                  </a:lnTo>
                  <a:lnTo>
                    <a:pt x="0" y="923"/>
                  </a:lnTo>
                  <a:lnTo>
                    <a:pt x="0" y="913"/>
                  </a:lnTo>
                  <a:lnTo>
                    <a:pt x="4" y="913"/>
                  </a:lnTo>
                  <a:close/>
                  <a:moveTo>
                    <a:pt x="4" y="927"/>
                  </a:moveTo>
                  <a:lnTo>
                    <a:pt x="4" y="937"/>
                  </a:lnTo>
                  <a:lnTo>
                    <a:pt x="0" y="937"/>
                  </a:lnTo>
                  <a:lnTo>
                    <a:pt x="0" y="927"/>
                  </a:lnTo>
                  <a:lnTo>
                    <a:pt x="4" y="927"/>
                  </a:lnTo>
                  <a:close/>
                  <a:moveTo>
                    <a:pt x="4" y="940"/>
                  </a:moveTo>
                  <a:lnTo>
                    <a:pt x="4" y="950"/>
                  </a:lnTo>
                  <a:lnTo>
                    <a:pt x="0" y="950"/>
                  </a:lnTo>
                  <a:lnTo>
                    <a:pt x="0" y="940"/>
                  </a:lnTo>
                  <a:lnTo>
                    <a:pt x="4" y="940"/>
                  </a:lnTo>
                  <a:close/>
                  <a:moveTo>
                    <a:pt x="4" y="953"/>
                  </a:moveTo>
                  <a:lnTo>
                    <a:pt x="4" y="963"/>
                  </a:lnTo>
                  <a:lnTo>
                    <a:pt x="0" y="963"/>
                  </a:lnTo>
                  <a:lnTo>
                    <a:pt x="0" y="953"/>
                  </a:lnTo>
                  <a:lnTo>
                    <a:pt x="4" y="953"/>
                  </a:lnTo>
                  <a:close/>
                  <a:moveTo>
                    <a:pt x="4" y="967"/>
                  </a:moveTo>
                  <a:lnTo>
                    <a:pt x="4" y="977"/>
                  </a:lnTo>
                  <a:lnTo>
                    <a:pt x="0" y="977"/>
                  </a:lnTo>
                  <a:lnTo>
                    <a:pt x="0" y="967"/>
                  </a:lnTo>
                  <a:lnTo>
                    <a:pt x="4" y="967"/>
                  </a:lnTo>
                  <a:close/>
                  <a:moveTo>
                    <a:pt x="4" y="980"/>
                  </a:moveTo>
                  <a:lnTo>
                    <a:pt x="4" y="990"/>
                  </a:lnTo>
                  <a:lnTo>
                    <a:pt x="0" y="990"/>
                  </a:lnTo>
                  <a:lnTo>
                    <a:pt x="0" y="980"/>
                  </a:lnTo>
                  <a:lnTo>
                    <a:pt x="4" y="980"/>
                  </a:lnTo>
                  <a:close/>
                  <a:moveTo>
                    <a:pt x="4" y="994"/>
                  </a:moveTo>
                  <a:lnTo>
                    <a:pt x="4" y="1004"/>
                  </a:lnTo>
                  <a:lnTo>
                    <a:pt x="0" y="1004"/>
                  </a:lnTo>
                  <a:lnTo>
                    <a:pt x="0" y="994"/>
                  </a:lnTo>
                  <a:lnTo>
                    <a:pt x="4" y="994"/>
                  </a:lnTo>
                  <a:close/>
                  <a:moveTo>
                    <a:pt x="4" y="1007"/>
                  </a:moveTo>
                  <a:lnTo>
                    <a:pt x="4" y="1017"/>
                  </a:lnTo>
                  <a:lnTo>
                    <a:pt x="0" y="1017"/>
                  </a:lnTo>
                  <a:lnTo>
                    <a:pt x="0" y="1007"/>
                  </a:lnTo>
                  <a:lnTo>
                    <a:pt x="4" y="1007"/>
                  </a:lnTo>
                  <a:close/>
                  <a:moveTo>
                    <a:pt x="4" y="1021"/>
                  </a:moveTo>
                  <a:lnTo>
                    <a:pt x="4" y="1031"/>
                  </a:lnTo>
                  <a:lnTo>
                    <a:pt x="0" y="1031"/>
                  </a:lnTo>
                  <a:lnTo>
                    <a:pt x="0" y="1021"/>
                  </a:lnTo>
                  <a:lnTo>
                    <a:pt x="4" y="1021"/>
                  </a:lnTo>
                  <a:close/>
                  <a:moveTo>
                    <a:pt x="4" y="1034"/>
                  </a:moveTo>
                  <a:lnTo>
                    <a:pt x="4" y="1044"/>
                  </a:lnTo>
                  <a:lnTo>
                    <a:pt x="0" y="1044"/>
                  </a:lnTo>
                  <a:lnTo>
                    <a:pt x="0" y="1034"/>
                  </a:lnTo>
                  <a:lnTo>
                    <a:pt x="4" y="1034"/>
                  </a:lnTo>
                  <a:close/>
                  <a:moveTo>
                    <a:pt x="4" y="1047"/>
                  </a:moveTo>
                  <a:lnTo>
                    <a:pt x="4" y="1057"/>
                  </a:lnTo>
                  <a:lnTo>
                    <a:pt x="0" y="1057"/>
                  </a:lnTo>
                  <a:lnTo>
                    <a:pt x="0" y="1047"/>
                  </a:lnTo>
                  <a:lnTo>
                    <a:pt x="4" y="1047"/>
                  </a:lnTo>
                  <a:close/>
                  <a:moveTo>
                    <a:pt x="4" y="1061"/>
                  </a:moveTo>
                  <a:lnTo>
                    <a:pt x="4" y="1066"/>
                  </a:lnTo>
                  <a:lnTo>
                    <a:pt x="0" y="1066"/>
                  </a:lnTo>
                  <a:lnTo>
                    <a:pt x="0" y="1061"/>
                  </a:lnTo>
                  <a:lnTo>
                    <a:pt x="4" y="1061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71"/>
            <p:cNvSpPr>
              <a:spLocks noEditPoints="1"/>
            </p:cNvSpPr>
            <p:nvPr/>
          </p:nvSpPr>
          <p:spPr bwMode="auto">
            <a:xfrm>
              <a:off x="1296" y="2813"/>
              <a:ext cx="4" cy="1066"/>
            </a:xfrm>
            <a:custGeom>
              <a:avLst/>
              <a:gdLst>
                <a:gd name="T0" fmla="*/ 4 w 4"/>
                <a:gd name="T1" fmla="*/ 24 h 1066"/>
                <a:gd name="T2" fmla="*/ 0 w 4"/>
                <a:gd name="T3" fmla="*/ 27 h 1066"/>
                <a:gd name="T4" fmla="*/ 4 w 4"/>
                <a:gd name="T5" fmla="*/ 54 h 1066"/>
                <a:gd name="T6" fmla="*/ 0 w 4"/>
                <a:gd name="T7" fmla="*/ 77 h 1066"/>
                <a:gd name="T8" fmla="*/ 4 w 4"/>
                <a:gd name="T9" fmla="*/ 81 h 1066"/>
                <a:gd name="T10" fmla="*/ 4 w 4"/>
                <a:gd name="T11" fmla="*/ 118 h 1066"/>
                <a:gd name="T12" fmla="*/ 0 w 4"/>
                <a:gd name="T13" fmla="*/ 121 h 1066"/>
                <a:gd name="T14" fmla="*/ 4 w 4"/>
                <a:gd name="T15" fmla="*/ 148 h 1066"/>
                <a:gd name="T16" fmla="*/ 0 w 4"/>
                <a:gd name="T17" fmla="*/ 171 h 1066"/>
                <a:gd name="T18" fmla="*/ 4 w 4"/>
                <a:gd name="T19" fmla="*/ 175 h 1066"/>
                <a:gd name="T20" fmla="*/ 4 w 4"/>
                <a:gd name="T21" fmla="*/ 212 h 1066"/>
                <a:gd name="T22" fmla="*/ 0 w 4"/>
                <a:gd name="T23" fmla="*/ 215 h 1066"/>
                <a:gd name="T24" fmla="*/ 4 w 4"/>
                <a:gd name="T25" fmla="*/ 242 h 1066"/>
                <a:gd name="T26" fmla="*/ 0 w 4"/>
                <a:gd name="T27" fmla="*/ 265 h 1066"/>
                <a:gd name="T28" fmla="*/ 4 w 4"/>
                <a:gd name="T29" fmla="*/ 269 h 1066"/>
                <a:gd name="T30" fmla="*/ 4 w 4"/>
                <a:gd name="T31" fmla="*/ 306 h 1066"/>
                <a:gd name="T32" fmla="*/ 0 w 4"/>
                <a:gd name="T33" fmla="*/ 309 h 1066"/>
                <a:gd name="T34" fmla="*/ 4 w 4"/>
                <a:gd name="T35" fmla="*/ 336 h 1066"/>
                <a:gd name="T36" fmla="*/ 0 w 4"/>
                <a:gd name="T37" fmla="*/ 359 h 1066"/>
                <a:gd name="T38" fmla="*/ 4 w 4"/>
                <a:gd name="T39" fmla="*/ 363 h 1066"/>
                <a:gd name="T40" fmla="*/ 4 w 4"/>
                <a:gd name="T41" fmla="*/ 400 h 1066"/>
                <a:gd name="T42" fmla="*/ 0 w 4"/>
                <a:gd name="T43" fmla="*/ 403 h 1066"/>
                <a:gd name="T44" fmla="*/ 4 w 4"/>
                <a:gd name="T45" fmla="*/ 430 h 1066"/>
                <a:gd name="T46" fmla="*/ 0 w 4"/>
                <a:gd name="T47" fmla="*/ 453 h 1066"/>
                <a:gd name="T48" fmla="*/ 4 w 4"/>
                <a:gd name="T49" fmla="*/ 457 h 1066"/>
                <a:gd name="T50" fmla="*/ 4 w 4"/>
                <a:gd name="T51" fmla="*/ 494 h 1066"/>
                <a:gd name="T52" fmla="*/ 0 w 4"/>
                <a:gd name="T53" fmla="*/ 497 h 1066"/>
                <a:gd name="T54" fmla="*/ 4 w 4"/>
                <a:gd name="T55" fmla="*/ 524 h 1066"/>
                <a:gd name="T56" fmla="*/ 0 w 4"/>
                <a:gd name="T57" fmla="*/ 547 h 1066"/>
                <a:gd name="T58" fmla="*/ 4 w 4"/>
                <a:gd name="T59" fmla="*/ 551 h 1066"/>
                <a:gd name="T60" fmla="*/ 4 w 4"/>
                <a:gd name="T61" fmla="*/ 588 h 1066"/>
                <a:gd name="T62" fmla="*/ 0 w 4"/>
                <a:gd name="T63" fmla="*/ 591 h 1066"/>
                <a:gd name="T64" fmla="*/ 4 w 4"/>
                <a:gd name="T65" fmla="*/ 618 h 1066"/>
                <a:gd name="T66" fmla="*/ 0 w 4"/>
                <a:gd name="T67" fmla="*/ 641 h 1066"/>
                <a:gd name="T68" fmla="*/ 4 w 4"/>
                <a:gd name="T69" fmla="*/ 645 h 1066"/>
                <a:gd name="T70" fmla="*/ 4 w 4"/>
                <a:gd name="T71" fmla="*/ 682 h 1066"/>
                <a:gd name="T72" fmla="*/ 0 w 4"/>
                <a:gd name="T73" fmla="*/ 685 h 1066"/>
                <a:gd name="T74" fmla="*/ 4 w 4"/>
                <a:gd name="T75" fmla="*/ 712 h 1066"/>
                <a:gd name="T76" fmla="*/ 0 w 4"/>
                <a:gd name="T77" fmla="*/ 735 h 1066"/>
                <a:gd name="T78" fmla="*/ 4 w 4"/>
                <a:gd name="T79" fmla="*/ 739 h 1066"/>
                <a:gd name="T80" fmla="*/ 4 w 4"/>
                <a:gd name="T81" fmla="*/ 776 h 1066"/>
                <a:gd name="T82" fmla="*/ 0 w 4"/>
                <a:gd name="T83" fmla="*/ 779 h 1066"/>
                <a:gd name="T84" fmla="*/ 4 w 4"/>
                <a:gd name="T85" fmla="*/ 806 h 1066"/>
                <a:gd name="T86" fmla="*/ 0 w 4"/>
                <a:gd name="T87" fmla="*/ 829 h 1066"/>
                <a:gd name="T88" fmla="*/ 4 w 4"/>
                <a:gd name="T89" fmla="*/ 833 h 1066"/>
                <a:gd name="T90" fmla="*/ 4 w 4"/>
                <a:gd name="T91" fmla="*/ 870 h 1066"/>
                <a:gd name="T92" fmla="*/ 0 w 4"/>
                <a:gd name="T93" fmla="*/ 873 h 1066"/>
                <a:gd name="T94" fmla="*/ 4 w 4"/>
                <a:gd name="T95" fmla="*/ 900 h 1066"/>
                <a:gd name="T96" fmla="*/ 0 w 4"/>
                <a:gd name="T97" fmla="*/ 923 h 1066"/>
                <a:gd name="T98" fmla="*/ 4 w 4"/>
                <a:gd name="T99" fmla="*/ 927 h 1066"/>
                <a:gd name="T100" fmla="*/ 4 w 4"/>
                <a:gd name="T101" fmla="*/ 963 h 1066"/>
                <a:gd name="T102" fmla="*/ 0 w 4"/>
                <a:gd name="T103" fmla="*/ 967 h 1066"/>
                <a:gd name="T104" fmla="*/ 4 w 4"/>
                <a:gd name="T105" fmla="*/ 994 h 1066"/>
                <a:gd name="T106" fmla="*/ 0 w 4"/>
                <a:gd name="T107" fmla="*/ 1017 h 1066"/>
                <a:gd name="T108" fmla="*/ 4 w 4"/>
                <a:gd name="T109" fmla="*/ 1021 h 1066"/>
                <a:gd name="T110" fmla="*/ 4 w 4"/>
                <a:gd name="T111" fmla="*/ 1057 h 1066"/>
                <a:gd name="T112" fmla="*/ 0 w 4"/>
                <a:gd name="T113" fmla="*/ 1061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" h="1066">
                  <a:moveTo>
                    <a:pt x="4" y="0"/>
                  </a:move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14"/>
                  </a:moveTo>
                  <a:lnTo>
                    <a:pt x="4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14"/>
                  </a:lnTo>
                  <a:close/>
                  <a:moveTo>
                    <a:pt x="4" y="27"/>
                  </a:moveTo>
                  <a:lnTo>
                    <a:pt x="4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4" y="27"/>
                  </a:lnTo>
                  <a:close/>
                  <a:moveTo>
                    <a:pt x="4" y="41"/>
                  </a:moveTo>
                  <a:lnTo>
                    <a:pt x="4" y="51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4" y="41"/>
                  </a:lnTo>
                  <a:close/>
                  <a:moveTo>
                    <a:pt x="4" y="54"/>
                  </a:moveTo>
                  <a:lnTo>
                    <a:pt x="4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4" y="54"/>
                  </a:lnTo>
                  <a:close/>
                  <a:moveTo>
                    <a:pt x="4" y="67"/>
                  </a:moveTo>
                  <a:lnTo>
                    <a:pt x="4" y="7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4" y="67"/>
                  </a:lnTo>
                  <a:close/>
                  <a:moveTo>
                    <a:pt x="4" y="81"/>
                  </a:moveTo>
                  <a:lnTo>
                    <a:pt x="4" y="91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4" y="81"/>
                  </a:lnTo>
                  <a:close/>
                  <a:moveTo>
                    <a:pt x="4" y="94"/>
                  </a:moveTo>
                  <a:lnTo>
                    <a:pt x="4" y="104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4" y="94"/>
                  </a:lnTo>
                  <a:close/>
                  <a:moveTo>
                    <a:pt x="4" y="108"/>
                  </a:moveTo>
                  <a:lnTo>
                    <a:pt x="4" y="11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4" y="108"/>
                  </a:lnTo>
                  <a:close/>
                  <a:moveTo>
                    <a:pt x="4" y="121"/>
                  </a:moveTo>
                  <a:lnTo>
                    <a:pt x="4" y="131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4" y="121"/>
                  </a:lnTo>
                  <a:close/>
                  <a:moveTo>
                    <a:pt x="4" y="134"/>
                  </a:moveTo>
                  <a:lnTo>
                    <a:pt x="4" y="145"/>
                  </a:lnTo>
                  <a:lnTo>
                    <a:pt x="0" y="145"/>
                  </a:lnTo>
                  <a:lnTo>
                    <a:pt x="0" y="134"/>
                  </a:lnTo>
                  <a:lnTo>
                    <a:pt x="4" y="134"/>
                  </a:lnTo>
                  <a:close/>
                  <a:moveTo>
                    <a:pt x="4" y="148"/>
                  </a:moveTo>
                  <a:lnTo>
                    <a:pt x="4" y="158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4" y="148"/>
                  </a:lnTo>
                  <a:close/>
                  <a:moveTo>
                    <a:pt x="4" y="161"/>
                  </a:moveTo>
                  <a:lnTo>
                    <a:pt x="4" y="171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4" y="161"/>
                  </a:lnTo>
                  <a:close/>
                  <a:moveTo>
                    <a:pt x="4" y="175"/>
                  </a:moveTo>
                  <a:lnTo>
                    <a:pt x="4" y="185"/>
                  </a:lnTo>
                  <a:lnTo>
                    <a:pt x="0" y="185"/>
                  </a:lnTo>
                  <a:lnTo>
                    <a:pt x="0" y="175"/>
                  </a:lnTo>
                  <a:lnTo>
                    <a:pt x="4" y="175"/>
                  </a:lnTo>
                  <a:close/>
                  <a:moveTo>
                    <a:pt x="4" y="188"/>
                  </a:moveTo>
                  <a:lnTo>
                    <a:pt x="4" y="198"/>
                  </a:lnTo>
                  <a:lnTo>
                    <a:pt x="0" y="198"/>
                  </a:lnTo>
                  <a:lnTo>
                    <a:pt x="0" y="188"/>
                  </a:lnTo>
                  <a:lnTo>
                    <a:pt x="4" y="188"/>
                  </a:lnTo>
                  <a:close/>
                  <a:moveTo>
                    <a:pt x="4" y="202"/>
                  </a:moveTo>
                  <a:lnTo>
                    <a:pt x="4" y="212"/>
                  </a:lnTo>
                  <a:lnTo>
                    <a:pt x="0" y="212"/>
                  </a:lnTo>
                  <a:lnTo>
                    <a:pt x="0" y="202"/>
                  </a:lnTo>
                  <a:lnTo>
                    <a:pt x="4" y="202"/>
                  </a:lnTo>
                  <a:close/>
                  <a:moveTo>
                    <a:pt x="4" y="215"/>
                  </a:moveTo>
                  <a:lnTo>
                    <a:pt x="4" y="225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4" y="215"/>
                  </a:lnTo>
                  <a:close/>
                  <a:moveTo>
                    <a:pt x="4" y="228"/>
                  </a:moveTo>
                  <a:lnTo>
                    <a:pt x="4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4" y="228"/>
                  </a:lnTo>
                  <a:close/>
                  <a:moveTo>
                    <a:pt x="4" y="242"/>
                  </a:moveTo>
                  <a:lnTo>
                    <a:pt x="4" y="252"/>
                  </a:lnTo>
                  <a:lnTo>
                    <a:pt x="0" y="252"/>
                  </a:lnTo>
                  <a:lnTo>
                    <a:pt x="0" y="242"/>
                  </a:lnTo>
                  <a:lnTo>
                    <a:pt x="4" y="242"/>
                  </a:lnTo>
                  <a:close/>
                  <a:moveTo>
                    <a:pt x="4" y="255"/>
                  </a:moveTo>
                  <a:lnTo>
                    <a:pt x="4" y="265"/>
                  </a:lnTo>
                  <a:lnTo>
                    <a:pt x="0" y="265"/>
                  </a:lnTo>
                  <a:lnTo>
                    <a:pt x="0" y="255"/>
                  </a:lnTo>
                  <a:lnTo>
                    <a:pt x="4" y="255"/>
                  </a:lnTo>
                  <a:close/>
                  <a:moveTo>
                    <a:pt x="4" y="269"/>
                  </a:moveTo>
                  <a:lnTo>
                    <a:pt x="4" y="279"/>
                  </a:lnTo>
                  <a:lnTo>
                    <a:pt x="0" y="279"/>
                  </a:lnTo>
                  <a:lnTo>
                    <a:pt x="0" y="269"/>
                  </a:lnTo>
                  <a:lnTo>
                    <a:pt x="4" y="269"/>
                  </a:lnTo>
                  <a:close/>
                  <a:moveTo>
                    <a:pt x="4" y="282"/>
                  </a:moveTo>
                  <a:lnTo>
                    <a:pt x="4" y="292"/>
                  </a:lnTo>
                  <a:lnTo>
                    <a:pt x="0" y="292"/>
                  </a:lnTo>
                  <a:lnTo>
                    <a:pt x="0" y="282"/>
                  </a:lnTo>
                  <a:lnTo>
                    <a:pt x="4" y="282"/>
                  </a:lnTo>
                  <a:close/>
                  <a:moveTo>
                    <a:pt x="4" y="296"/>
                  </a:moveTo>
                  <a:lnTo>
                    <a:pt x="4" y="306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4" y="296"/>
                  </a:lnTo>
                  <a:close/>
                  <a:moveTo>
                    <a:pt x="4" y="309"/>
                  </a:moveTo>
                  <a:lnTo>
                    <a:pt x="4" y="319"/>
                  </a:lnTo>
                  <a:lnTo>
                    <a:pt x="0" y="319"/>
                  </a:lnTo>
                  <a:lnTo>
                    <a:pt x="0" y="309"/>
                  </a:lnTo>
                  <a:lnTo>
                    <a:pt x="4" y="309"/>
                  </a:lnTo>
                  <a:close/>
                  <a:moveTo>
                    <a:pt x="4" y="322"/>
                  </a:moveTo>
                  <a:lnTo>
                    <a:pt x="4" y="333"/>
                  </a:lnTo>
                  <a:lnTo>
                    <a:pt x="0" y="333"/>
                  </a:lnTo>
                  <a:lnTo>
                    <a:pt x="0" y="322"/>
                  </a:lnTo>
                  <a:lnTo>
                    <a:pt x="4" y="322"/>
                  </a:lnTo>
                  <a:close/>
                  <a:moveTo>
                    <a:pt x="4" y="336"/>
                  </a:moveTo>
                  <a:lnTo>
                    <a:pt x="4" y="346"/>
                  </a:lnTo>
                  <a:lnTo>
                    <a:pt x="0" y="346"/>
                  </a:lnTo>
                  <a:lnTo>
                    <a:pt x="0" y="336"/>
                  </a:lnTo>
                  <a:lnTo>
                    <a:pt x="4" y="336"/>
                  </a:lnTo>
                  <a:close/>
                  <a:moveTo>
                    <a:pt x="4" y="349"/>
                  </a:moveTo>
                  <a:lnTo>
                    <a:pt x="4" y="359"/>
                  </a:lnTo>
                  <a:lnTo>
                    <a:pt x="0" y="359"/>
                  </a:lnTo>
                  <a:lnTo>
                    <a:pt x="0" y="349"/>
                  </a:lnTo>
                  <a:lnTo>
                    <a:pt x="4" y="349"/>
                  </a:lnTo>
                  <a:close/>
                  <a:moveTo>
                    <a:pt x="4" y="363"/>
                  </a:moveTo>
                  <a:lnTo>
                    <a:pt x="4" y="373"/>
                  </a:lnTo>
                  <a:lnTo>
                    <a:pt x="0" y="373"/>
                  </a:lnTo>
                  <a:lnTo>
                    <a:pt x="0" y="363"/>
                  </a:lnTo>
                  <a:lnTo>
                    <a:pt x="4" y="363"/>
                  </a:lnTo>
                  <a:close/>
                  <a:moveTo>
                    <a:pt x="4" y="376"/>
                  </a:moveTo>
                  <a:lnTo>
                    <a:pt x="4" y="386"/>
                  </a:lnTo>
                  <a:lnTo>
                    <a:pt x="0" y="386"/>
                  </a:lnTo>
                  <a:lnTo>
                    <a:pt x="0" y="376"/>
                  </a:lnTo>
                  <a:lnTo>
                    <a:pt x="4" y="376"/>
                  </a:lnTo>
                  <a:close/>
                  <a:moveTo>
                    <a:pt x="4" y="390"/>
                  </a:moveTo>
                  <a:lnTo>
                    <a:pt x="4" y="400"/>
                  </a:lnTo>
                  <a:lnTo>
                    <a:pt x="0" y="400"/>
                  </a:lnTo>
                  <a:lnTo>
                    <a:pt x="0" y="390"/>
                  </a:lnTo>
                  <a:lnTo>
                    <a:pt x="4" y="390"/>
                  </a:lnTo>
                  <a:close/>
                  <a:moveTo>
                    <a:pt x="4" y="403"/>
                  </a:moveTo>
                  <a:lnTo>
                    <a:pt x="4" y="413"/>
                  </a:lnTo>
                  <a:lnTo>
                    <a:pt x="0" y="413"/>
                  </a:lnTo>
                  <a:lnTo>
                    <a:pt x="0" y="403"/>
                  </a:lnTo>
                  <a:lnTo>
                    <a:pt x="4" y="403"/>
                  </a:lnTo>
                  <a:close/>
                  <a:moveTo>
                    <a:pt x="4" y="416"/>
                  </a:moveTo>
                  <a:lnTo>
                    <a:pt x="4" y="426"/>
                  </a:lnTo>
                  <a:lnTo>
                    <a:pt x="0" y="426"/>
                  </a:lnTo>
                  <a:lnTo>
                    <a:pt x="0" y="416"/>
                  </a:lnTo>
                  <a:lnTo>
                    <a:pt x="4" y="416"/>
                  </a:lnTo>
                  <a:close/>
                  <a:moveTo>
                    <a:pt x="4" y="430"/>
                  </a:moveTo>
                  <a:lnTo>
                    <a:pt x="4" y="440"/>
                  </a:lnTo>
                  <a:lnTo>
                    <a:pt x="0" y="440"/>
                  </a:lnTo>
                  <a:lnTo>
                    <a:pt x="0" y="430"/>
                  </a:lnTo>
                  <a:lnTo>
                    <a:pt x="4" y="430"/>
                  </a:lnTo>
                  <a:close/>
                  <a:moveTo>
                    <a:pt x="4" y="443"/>
                  </a:moveTo>
                  <a:lnTo>
                    <a:pt x="4" y="453"/>
                  </a:lnTo>
                  <a:lnTo>
                    <a:pt x="0" y="453"/>
                  </a:lnTo>
                  <a:lnTo>
                    <a:pt x="0" y="443"/>
                  </a:lnTo>
                  <a:lnTo>
                    <a:pt x="4" y="443"/>
                  </a:lnTo>
                  <a:close/>
                  <a:moveTo>
                    <a:pt x="4" y="457"/>
                  </a:moveTo>
                  <a:lnTo>
                    <a:pt x="4" y="467"/>
                  </a:lnTo>
                  <a:lnTo>
                    <a:pt x="0" y="467"/>
                  </a:lnTo>
                  <a:lnTo>
                    <a:pt x="0" y="457"/>
                  </a:lnTo>
                  <a:lnTo>
                    <a:pt x="4" y="457"/>
                  </a:lnTo>
                  <a:close/>
                  <a:moveTo>
                    <a:pt x="4" y="470"/>
                  </a:moveTo>
                  <a:lnTo>
                    <a:pt x="4" y="480"/>
                  </a:lnTo>
                  <a:lnTo>
                    <a:pt x="0" y="480"/>
                  </a:lnTo>
                  <a:lnTo>
                    <a:pt x="0" y="470"/>
                  </a:lnTo>
                  <a:lnTo>
                    <a:pt x="4" y="470"/>
                  </a:lnTo>
                  <a:close/>
                  <a:moveTo>
                    <a:pt x="4" y="484"/>
                  </a:moveTo>
                  <a:lnTo>
                    <a:pt x="4" y="494"/>
                  </a:lnTo>
                  <a:lnTo>
                    <a:pt x="0" y="494"/>
                  </a:lnTo>
                  <a:lnTo>
                    <a:pt x="0" y="484"/>
                  </a:lnTo>
                  <a:lnTo>
                    <a:pt x="4" y="484"/>
                  </a:lnTo>
                  <a:close/>
                  <a:moveTo>
                    <a:pt x="4" y="497"/>
                  </a:moveTo>
                  <a:lnTo>
                    <a:pt x="4" y="507"/>
                  </a:lnTo>
                  <a:lnTo>
                    <a:pt x="0" y="507"/>
                  </a:lnTo>
                  <a:lnTo>
                    <a:pt x="0" y="497"/>
                  </a:lnTo>
                  <a:lnTo>
                    <a:pt x="4" y="497"/>
                  </a:lnTo>
                  <a:close/>
                  <a:moveTo>
                    <a:pt x="4" y="510"/>
                  </a:moveTo>
                  <a:lnTo>
                    <a:pt x="4" y="520"/>
                  </a:lnTo>
                  <a:lnTo>
                    <a:pt x="0" y="520"/>
                  </a:lnTo>
                  <a:lnTo>
                    <a:pt x="0" y="510"/>
                  </a:lnTo>
                  <a:lnTo>
                    <a:pt x="4" y="510"/>
                  </a:lnTo>
                  <a:close/>
                  <a:moveTo>
                    <a:pt x="4" y="524"/>
                  </a:moveTo>
                  <a:lnTo>
                    <a:pt x="4" y="534"/>
                  </a:lnTo>
                  <a:lnTo>
                    <a:pt x="0" y="534"/>
                  </a:lnTo>
                  <a:lnTo>
                    <a:pt x="0" y="524"/>
                  </a:lnTo>
                  <a:lnTo>
                    <a:pt x="4" y="524"/>
                  </a:lnTo>
                  <a:close/>
                  <a:moveTo>
                    <a:pt x="4" y="537"/>
                  </a:moveTo>
                  <a:lnTo>
                    <a:pt x="4" y="547"/>
                  </a:lnTo>
                  <a:lnTo>
                    <a:pt x="0" y="547"/>
                  </a:lnTo>
                  <a:lnTo>
                    <a:pt x="0" y="537"/>
                  </a:lnTo>
                  <a:lnTo>
                    <a:pt x="4" y="537"/>
                  </a:lnTo>
                  <a:close/>
                  <a:moveTo>
                    <a:pt x="4" y="551"/>
                  </a:moveTo>
                  <a:lnTo>
                    <a:pt x="4" y="561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4" y="551"/>
                  </a:lnTo>
                  <a:close/>
                  <a:moveTo>
                    <a:pt x="4" y="564"/>
                  </a:moveTo>
                  <a:lnTo>
                    <a:pt x="4" y="574"/>
                  </a:lnTo>
                  <a:lnTo>
                    <a:pt x="0" y="574"/>
                  </a:lnTo>
                  <a:lnTo>
                    <a:pt x="0" y="564"/>
                  </a:lnTo>
                  <a:lnTo>
                    <a:pt x="4" y="564"/>
                  </a:lnTo>
                  <a:close/>
                  <a:moveTo>
                    <a:pt x="4" y="578"/>
                  </a:moveTo>
                  <a:lnTo>
                    <a:pt x="4" y="588"/>
                  </a:lnTo>
                  <a:lnTo>
                    <a:pt x="0" y="588"/>
                  </a:lnTo>
                  <a:lnTo>
                    <a:pt x="0" y="578"/>
                  </a:lnTo>
                  <a:lnTo>
                    <a:pt x="4" y="578"/>
                  </a:lnTo>
                  <a:close/>
                  <a:moveTo>
                    <a:pt x="4" y="591"/>
                  </a:moveTo>
                  <a:lnTo>
                    <a:pt x="4" y="601"/>
                  </a:lnTo>
                  <a:lnTo>
                    <a:pt x="0" y="601"/>
                  </a:lnTo>
                  <a:lnTo>
                    <a:pt x="0" y="591"/>
                  </a:lnTo>
                  <a:lnTo>
                    <a:pt x="4" y="591"/>
                  </a:lnTo>
                  <a:close/>
                  <a:moveTo>
                    <a:pt x="4" y="604"/>
                  </a:moveTo>
                  <a:lnTo>
                    <a:pt x="4" y="614"/>
                  </a:lnTo>
                  <a:lnTo>
                    <a:pt x="0" y="614"/>
                  </a:lnTo>
                  <a:lnTo>
                    <a:pt x="0" y="604"/>
                  </a:lnTo>
                  <a:lnTo>
                    <a:pt x="4" y="604"/>
                  </a:lnTo>
                  <a:close/>
                  <a:moveTo>
                    <a:pt x="4" y="618"/>
                  </a:moveTo>
                  <a:lnTo>
                    <a:pt x="4" y="628"/>
                  </a:lnTo>
                  <a:lnTo>
                    <a:pt x="0" y="628"/>
                  </a:lnTo>
                  <a:lnTo>
                    <a:pt x="0" y="618"/>
                  </a:lnTo>
                  <a:lnTo>
                    <a:pt x="4" y="618"/>
                  </a:lnTo>
                  <a:close/>
                  <a:moveTo>
                    <a:pt x="4" y="631"/>
                  </a:moveTo>
                  <a:lnTo>
                    <a:pt x="4" y="641"/>
                  </a:lnTo>
                  <a:lnTo>
                    <a:pt x="0" y="641"/>
                  </a:lnTo>
                  <a:lnTo>
                    <a:pt x="0" y="631"/>
                  </a:lnTo>
                  <a:lnTo>
                    <a:pt x="4" y="631"/>
                  </a:lnTo>
                  <a:close/>
                  <a:moveTo>
                    <a:pt x="4" y="645"/>
                  </a:moveTo>
                  <a:lnTo>
                    <a:pt x="4" y="655"/>
                  </a:lnTo>
                  <a:lnTo>
                    <a:pt x="0" y="655"/>
                  </a:lnTo>
                  <a:lnTo>
                    <a:pt x="0" y="645"/>
                  </a:lnTo>
                  <a:lnTo>
                    <a:pt x="4" y="645"/>
                  </a:lnTo>
                  <a:close/>
                  <a:moveTo>
                    <a:pt x="4" y="658"/>
                  </a:moveTo>
                  <a:lnTo>
                    <a:pt x="4" y="668"/>
                  </a:lnTo>
                  <a:lnTo>
                    <a:pt x="0" y="668"/>
                  </a:lnTo>
                  <a:lnTo>
                    <a:pt x="0" y="658"/>
                  </a:lnTo>
                  <a:lnTo>
                    <a:pt x="4" y="658"/>
                  </a:lnTo>
                  <a:close/>
                  <a:moveTo>
                    <a:pt x="4" y="672"/>
                  </a:moveTo>
                  <a:lnTo>
                    <a:pt x="4" y="682"/>
                  </a:lnTo>
                  <a:lnTo>
                    <a:pt x="0" y="682"/>
                  </a:lnTo>
                  <a:lnTo>
                    <a:pt x="0" y="672"/>
                  </a:lnTo>
                  <a:lnTo>
                    <a:pt x="4" y="672"/>
                  </a:lnTo>
                  <a:close/>
                  <a:moveTo>
                    <a:pt x="4" y="685"/>
                  </a:moveTo>
                  <a:lnTo>
                    <a:pt x="4" y="695"/>
                  </a:lnTo>
                  <a:lnTo>
                    <a:pt x="0" y="695"/>
                  </a:lnTo>
                  <a:lnTo>
                    <a:pt x="0" y="685"/>
                  </a:lnTo>
                  <a:lnTo>
                    <a:pt x="4" y="685"/>
                  </a:lnTo>
                  <a:close/>
                  <a:moveTo>
                    <a:pt x="4" y="698"/>
                  </a:moveTo>
                  <a:lnTo>
                    <a:pt x="4" y="708"/>
                  </a:lnTo>
                  <a:lnTo>
                    <a:pt x="0" y="708"/>
                  </a:lnTo>
                  <a:lnTo>
                    <a:pt x="0" y="698"/>
                  </a:lnTo>
                  <a:lnTo>
                    <a:pt x="4" y="698"/>
                  </a:lnTo>
                  <a:close/>
                  <a:moveTo>
                    <a:pt x="4" y="712"/>
                  </a:moveTo>
                  <a:lnTo>
                    <a:pt x="4" y="722"/>
                  </a:lnTo>
                  <a:lnTo>
                    <a:pt x="0" y="722"/>
                  </a:lnTo>
                  <a:lnTo>
                    <a:pt x="0" y="712"/>
                  </a:lnTo>
                  <a:lnTo>
                    <a:pt x="4" y="712"/>
                  </a:lnTo>
                  <a:close/>
                  <a:moveTo>
                    <a:pt x="4" y="725"/>
                  </a:moveTo>
                  <a:lnTo>
                    <a:pt x="4" y="735"/>
                  </a:lnTo>
                  <a:lnTo>
                    <a:pt x="0" y="735"/>
                  </a:lnTo>
                  <a:lnTo>
                    <a:pt x="0" y="725"/>
                  </a:lnTo>
                  <a:lnTo>
                    <a:pt x="4" y="725"/>
                  </a:lnTo>
                  <a:close/>
                  <a:moveTo>
                    <a:pt x="4" y="739"/>
                  </a:moveTo>
                  <a:lnTo>
                    <a:pt x="4" y="749"/>
                  </a:lnTo>
                  <a:lnTo>
                    <a:pt x="0" y="749"/>
                  </a:lnTo>
                  <a:lnTo>
                    <a:pt x="0" y="739"/>
                  </a:lnTo>
                  <a:lnTo>
                    <a:pt x="4" y="739"/>
                  </a:lnTo>
                  <a:close/>
                  <a:moveTo>
                    <a:pt x="4" y="752"/>
                  </a:moveTo>
                  <a:lnTo>
                    <a:pt x="4" y="762"/>
                  </a:lnTo>
                  <a:lnTo>
                    <a:pt x="0" y="762"/>
                  </a:lnTo>
                  <a:lnTo>
                    <a:pt x="0" y="752"/>
                  </a:lnTo>
                  <a:lnTo>
                    <a:pt x="4" y="752"/>
                  </a:lnTo>
                  <a:close/>
                  <a:moveTo>
                    <a:pt x="4" y="765"/>
                  </a:moveTo>
                  <a:lnTo>
                    <a:pt x="4" y="776"/>
                  </a:lnTo>
                  <a:lnTo>
                    <a:pt x="0" y="776"/>
                  </a:lnTo>
                  <a:lnTo>
                    <a:pt x="0" y="765"/>
                  </a:lnTo>
                  <a:lnTo>
                    <a:pt x="4" y="765"/>
                  </a:lnTo>
                  <a:close/>
                  <a:moveTo>
                    <a:pt x="4" y="779"/>
                  </a:moveTo>
                  <a:lnTo>
                    <a:pt x="4" y="789"/>
                  </a:lnTo>
                  <a:lnTo>
                    <a:pt x="0" y="789"/>
                  </a:lnTo>
                  <a:lnTo>
                    <a:pt x="0" y="779"/>
                  </a:lnTo>
                  <a:lnTo>
                    <a:pt x="4" y="779"/>
                  </a:lnTo>
                  <a:close/>
                  <a:moveTo>
                    <a:pt x="4" y="792"/>
                  </a:moveTo>
                  <a:lnTo>
                    <a:pt x="4" y="802"/>
                  </a:lnTo>
                  <a:lnTo>
                    <a:pt x="0" y="802"/>
                  </a:lnTo>
                  <a:lnTo>
                    <a:pt x="0" y="792"/>
                  </a:lnTo>
                  <a:lnTo>
                    <a:pt x="4" y="792"/>
                  </a:lnTo>
                  <a:close/>
                  <a:moveTo>
                    <a:pt x="4" y="806"/>
                  </a:moveTo>
                  <a:lnTo>
                    <a:pt x="4" y="816"/>
                  </a:lnTo>
                  <a:lnTo>
                    <a:pt x="0" y="816"/>
                  </a:lnTo>
                  <a:lnTo>
                    <a:pt x="0" y="806"/>
                  </a:lnTo>
                  <a:lnTo>
                    <a:pt x="4" y="806"/>
                  </a:lnTo>
                  <a:close/>
                  <a:moveTo>
                    <a:pt x="4" y="819"/>
                  </a:moveTo>
                  <a:lnTo>
                    <a:pt x="4" y="829"/>
                  </a:lnTo>
                  <a:lnTo>
                    <a:pt x="0" y="829"/>
                  </a:lnTo>
                  <a:lnTo>
                    <a:pt x="0" y="819"/>
                  </a:lnTo>
                  <a:lnTo>
                    <a:pt x="4" y="819"/>
                  </a:lnTo>
                  <a:close/>
                  <a:moveTo>
                    <a:pt x="4" y="833"/>
                  </a:moveTo>
                  <a:lnTo>
                    <a:pt x="4" y="843"/>
                  </a:lnTo>
                  <a:lnTo>
                    <a:pt x="0" y="843"/>
                  </a:lnTo>
                  <a:lnTo>
                    <a:pt x="0" y="833"/>
                  </a:lnTo>
                  <a:lnTo>
                    <a:pt x="4" y="833"/>
                  </a:lnTo>
                  <a:close/>
                  <a:moveTo>
                    <a:pt x="4" y="846"/>
                  </a:moveTo>
                  <a:lnTo>
                    <a:pt x="4" y="856"/>
                  </a:lnTo>
                  <a:lnTo>
                    <a:pt x="0" y="856"/>
                  </a:lnTo>
                  <a:lnTo>
                    <a:pt x="0" y="846"/>
                  </a:lnTo>
                  <a:lnTo>
                    <a:pt x="4" y="846"/>
                  </a:lnTo>
                  <a:close/>
                  <a:moveTo>
                    <a:pt x="4" y="859"/>
                  </a:moveTo>
                  <a:lnTo>
                    <a:pt x="4" y="870"/>
                  </a:lnTo>
                  <a:lnTo>
                    <a:pt x="0" y="870"/>
                  </a:lnTo>
                  <a:lnTo>
                    <a:pt x="0" y="859"/>
                  </a:lnTo>
                  <a:lnTo>
                    <a:pt x="4" y="859"/>
                  </a:lnTo>
                  <a:close/>
                  <a:moveTo>
                    <a:pt x="4" y="873"/>
                  </a:moveTo>
                  <a:lnTo>
                    <a:pt x="4" y="883"/>
                  </a:lnTo>
                  <a:lnTo>
                    <a:pt x="0" y="883"/>
                  </a:lnTo>
                  <a:lnTo>
                    <a:pt x="0" y="873"/>
                  </a:lnTo>
                  <a:lnTo>
                    <a:pt x="4" y="873"/>
                  </a:lnTo>
                  <a:close/>
                  <a:moveTo>
                    <a:pt x="4" y="886"/>
                  </a:moveTo>
                  <a:lnTo>
                    <a:pt x="4" y="896"/>
                  </a:lnTo>
                  <a:lnTo>
                    <a:pt x="0" y="896"/>
                  </a:lnTo>
                  <a:lnTo>
                    <a:pt x="0" y="886"/>
                  </a:lnTo>
                  <a:lnTo>
                    <a:pt x="4" y="886"/>
                  </a:lnTo>
                  <a:close/>
                  <a:moveTo>
                    <a:pt x="4" y="900"/>
                  </a:moveTo>
                  <a:lnTo>
                    <a:pt x="4" y="910"/>
                  </a:lnTo>
                  <a:lnTo>
                    <a:pt x="0" y="910"/>
                  </a:lnTo>
                  <a:lnTo>
                    <a:pt x="0" y="900"/>
                  </a:lnTo>
                  <a:lnTo>
                    <a:pt x="4" y="900"/>
                  </a:lnTo>
                  <a:close/>
                  <a:moveTo>
                    <a:pt x="4" y="913"/>
                  </a:moveTo>
                  <a:lnTo>
                    <a:pt x="4" y="923"/>
                  </a:lnTo>
                  <a:lnTo>
                    <a:pt x="0" y="923"/>
                  </a:lnTo>
                  <a:lnTo>
                    <a:pt x="0" y="913"/>
                  </a:lnTo>
                  <a:lnTo>
                    <a:pt x="4" y="913"/>
                  </a:lnTo>
                  <a:close/>
                  <a:moveTo>
                    <a:pt x="4" y="927"/>
                  </a:moveTo>
                  <a:lnTo>
                    <a:pt x="4" y="937"/>
                  </a:lnTo>
                  <a:lnTo>
                    <a:pt x="0" y="937"/>
                  </a:lnTo>
                  <a:lnTo>
                    <a:pt x="0" y="927"/>
                  </a:lnTo>
                  <a:lnTo>
                    <a:pt x="4" y="927"/>
                  </a:lnTo>
                  <a:close/>
                  <a:moveTo>
                    <a:pt x="4" y="940"/>
                  </a:moveTo>
                  <a:lnTo>
                    <a:pt x="4" y="950"/>
                  </a:lnTo>
                  <a:lnTo>
                    <a:pt x="0" y="950"/>
                  </a:lnTo>
                  <a:lnTo>
                    <a:pt x="0" y="940"/>
                  </a:lnTo>
                  <a:lnTo>
                    <a:pt x="4" y="940"/>
                  </a:lnTo>
                  <a:close/>
                  <a:moveTo>
                    <a:pt x="4" y="953"/>
                  </a:moveTo>
                  <a:lnTo>
                    <a:pt x="4" y="963"/>
                  </a:lnTo>
                  <a:lnTo>
                    <a:pt x="0" y="963"/>
                  </a:lnTo>
                  <a:lnTo>
                    <a:pt x="0" y="953"/>
                  </a:lnTo>
                  <a:lnTo>
                    <a:pt x="4" y="953"/>
                  </a:lnTo>
                  <a:close/>
                  <a:moveTo>
                    <a:pt x="4" y="967"/>
                  </a:moveTo>
                  <a:lnTo>
                    <a:pt x="4" y="977"/>
                  </a:lnTo>
                  <a:lnTo>
                    <a:pt x="0" y="977"/>
                  </a:lnTo>
                  <a:lnTo>
                    <a:pt x="0" y="967"/>
                  </a:lnTo>
                  <a:lnTo>
                    <a:pt x="4" y="967"/>
                  </a:lnTo>
                  <a:close/>
                  <a:moveTo>
                    <a:pt x="4" y="980"/>
                  </a:moveTo>
                  <a:lnTo>
                    <a:pt x="4" y="990"/>
                  </a:lnTo>
                  <a:lnTo>
                    <a:pt x="0" y="990"/>
                  </a:lnTo>
                  <a:lnTo>
                    <a:pt x="0" y="980"/>
                  </a:lnTo>
                  <a:lnTo>
                    <a:pt x="4" y="980"/>
                  </a:lnTo>
                  <a:close/>
                  <a:moveTo>
                    <a:pt x="4" y="994"/>
                  </a:moveTo>
                  <a:lnTo>
                    <a:pt x="4" y="1004"/>
                  </a:lnTo>
                  <a:lnTo>
                    <a:pt x="0" y="1004"/>
                  </a:lnTo>
                  <a:lnTo>
                    <a:pt x="0" y="994"/>
                  </a:lnTo>
                  <a:lnTo>
                    <a:pt x="4" y="994"/>
                  </a:lnTo>
                  <a:close/>
                  <a:moveTo>
                    <a:pt x="4" y="1007"/>
                  </a:moveTo>
                  <a:lnTo>
                    <a:pt x="4" y="1017"/>
                  </a:lnTo>
                  <a:lnTo>
                    <a:pt x="0" y="1017"/>
                  </a:lnTo>
                  <a:lnTo>
                    <a:pt x="0" y="1007"/>
                  </a:lnTo>
                  <a:lnTo>
                    <a:pt x="4" y="1007"/>
                  </a:lnTo>
                  <a:close/>
                  <a:moveTo>
                    <a:pt x="4" y="1021"/>
                  </a:moveTo>
                  <a:lnTo>
                    <a:pt x="4" y="1031"/>
                  </a:lnTo>
                  <a:lnTo>
                    <a:pt x="0" y="1031"/>
                  </a:lnTo>
                  <a:lnTo>
                    <a:pt x="0" y="1021"/>
                  </a:lnTo>
                  <a:lnTo>
                    <a:pt x="4" y="1021"/>
                  </a:lnTo>
                  <a:close/>
                  <a:moveTo>
                    <a:pt x="4" y="1034"/>
                  </a:moveTo>
                  <a:lnTo>
                    <a:pt x="4" y="1044"/>
                  </a:lnTo>
                  <a:lnTo>
                    <a:pt x="0" y="1044"/>
                  </a:lnTo>
                  <a:lnTo>
                    <a:pt x="0" y="1034"/>
                  </a:lnTo>
                  <a:lnTo>
                    <a:pt x="4" y="1034"/>
                  </a:lnTo>
                  <a:close/>
                  <a:moveTo>
                    <a:pt x="4" y="1047"/>
                  </a:moveTo>
                  <a:lnTo>
                    <a:pt x="4" y="1057"/>
                  </a:lnTo>
                  <a:lnTo>
                    <a:pt x="0" y="1057"/>
                  </a:lnTo>
                  <a:lnTo>
                    <a:pt x="0" y="1047"/>
                  </a:lnTo>
                  <a:lnTo>
                    <a:pt x="4" y="1047"/>
                  </a:lnTo>
                  <a:close/>
                  <a:moveTo>
                    <a:pt x="4" y="1061"/>
                  </a:moveTo>
                  <a:lnTo>
                    <a:pt x="4" y="1066"/>
                  </a:lnTo>
                  <a:lnTo>
                    <a:pt x="0" y="1066"/>
                  </a:lnTo>
                  <a:lnTo>
                    <a:pt x="0" y="1061"/>
                  </a:lnTo>
                  <a:lnTo>
                    <a:pt x="4" y="1061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072"/>
            <p:cNvSpPr>
              <a:spLocks noChangeShapeType="1"/>
            </p:cNvSpPr>
            <p:nvPr/>
          </p:nvSpPr>
          <p:spPr bwMode="auto">
            <a:xfrm flipH="1">
              <a:off x="1564" y="2807"/>
              <a:ext cx="48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73"/>
            <p:cNvSpPr>
              <a:spLocks/>
            </p:cNvSpPr>
            <p:nvPr/>
          </p:nvSpPr>
          <p:spPr bwMode="auto">
            <a:xfrm>
              <a:off x="1559" y="2793"/>
              <a:ext cx="53" cy="27"/>
            </a:xfrm>
            <a:custGeom>
              <a:avLst/>
              <a:gdLst>
                <a:gd name="T0" fmla="*/ 53 w 53"/>
                <a:gd name="T1" fmla="*/ 14 h 27"/>
                <a:gd name="T2" fmla="*/ 0 w 53"/>
                <a:gd name="T3" fmla="*/ 27 h 27"/>
                <a:gd name="T4" fmla="*/ 0 w 53"/>
                <a:gd name="T5" fmla="*/ 0 h 27"/>
                <a:gd name="T6" fmla="*/ 53 w 53"/>
                <a:gd name="T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7">
                  <a:moveTo>
                    <a:pt x="53" y="14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7" name="Group 1076"/>
          <p:cNvGrpSpPr>
            <a:grpSpLocks noChangeAspect="1"/>
          </p:cNvGrpSpPr>
          <p:nvPr/>
        </p:nvGrpSpPr>
        <p:grpSpPr bwMode="auto">
          <a:xfrm>
            <a:off x="4648200" y="1670050"/>
            <a:ext cx="3814763" cy="4811713"/>
            <a:chOff x="2928" y="1052"/>
            <a:chExt cx="2403" cy="3031"/>
          </a:xfrm>
        </p:grpSpPr>
        <p:sp>
          <p:nvSpPr>
            <p:cNvPr id="1078" name="AutoShape 1075"/>
            <p:cNvSpPr>
              <a:spLocks noChangeAspect="1" noChangeArrowheads="1" noTextEdit="1"/>
            </p:cNvSpPr>
            <p:nvPr/>
          </p:nvSpPr>
          <p:spPr bwMode="auto">
            <a:xfrm>
              <a:off x="2928" y="1052"/>
              <a:ext cx="2400" cy="3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79" name="Group 1277"/>
            <p:cNvGrpSpPr>
              <a:grpSpLocks/>
            </p:cNvGrpSpPr>
            <p:nvPr/>
          </p:nvGrpSpPr>
          <p:grpSpPr bwMode="auto">
            <a:xfrm>
              <a:off x="2928" y="1052"/>
              <a:ext cx="2403" cy="3031"/>
              <a:chOff x="2928" y="1052"/>
              <a:chExt cx="2403" cy="3031"/>
            </a:xfrm>
          </p:grpSpPr>
          <p:sp>
            <p:nvSpPr>
              <p:cNvPr id="2746" name="Rectangle 1077"/>
              <p:cNvSpPr>
                <a:spLocks noChangeArrowheads="1"/>
              </p:cNvSpPr>
              <p:nvPr/>
            </p:nvSpPr>
            <p:spPr bwMode="auto">
              <a:xfrm>
                <a:off x="2928" y="1052"/>
                <a:ext cx="2403" cy="30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7" name="Rectangle 1078"/>
              <p:cNvSpPr>
                <a:spLocks noChangeArrowheads="1"/>
              </p:cNvSpPr>
              <p:nvPr/>
            </p:nvSpPr>
            <p:spPr bwMode="auto">
              <a:xfrm>
                <a:off x="2928" y="1052"/>
                <a:ext cx="2403" cy="14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8" name="Rectangle 1079"/>
              <p:cNvSpPr>
                <a:spLocks noChangeArrowheads="1"/>
              </p:cNvSpPr>
              <p:nvPr/>
            </p:nvSpPr>
            <p:spPr bwMode="auto">
              <a:xfrm>
                <a:off x="3160" y="1116"/>
                <a:ext cx="2102" cy="1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9" name="Rectangle 1080"/>
              <p:cNvSpPr>
                <a:spLocks noChangeArrowheads="1"/>
              </p:cNvSpPr>
              <p:nvPr/>
            </p:nvSpPr>
            <p:spPr bwMode="auto">
              <a:xfrm>
                <a:off x="3110" y="1118"/>
                <a:ext cx="2101" cy="1224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0" name="Rectangle 1081"/>
              <p:cNvSpPr>
                <a:spLocks noChangeArrowheads="1"/>
              </p:cNvSpPr>
              <p:nvPr/>
            </p:nvSpPr>
            <p:spPr bwMode="auto">
              <a:xfrm>
                <a:off x="3110" y="1118"/>
                <a:ext cx="2101" cy="1224"/>
              </a:xfrm>
              <a:prstGeom prst="rect">
                <a:avLst/>
              </a:prstGeom>
              <a:noFill/>
              <a:ln w="4763" cap="flat">
                <a:solidFill>
                  <a:srgbClr val="FAFA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1" name="Line 1082"/>
              <p:cNvSpPr>
                <a:spLocks noChangeShapeType="1"/>
              </p:cNvSpPr>
              <p:nvPr/>
            </p:nvSpPr>
            <p:spPr bwMode="auto">
              <a:xfrm>
                <a:off x="3210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2" name="Line 1083"/>
              <p:cNvSpPr>
                <a:spLocks noChangeShapeType="1"/>
              </p:cNvSpPr>
              <p:nvPr/>
            </p:nvSpPr>
            <p:spPr bwMode="auto">
              <a:xfrm flipV="1">
                <a:off x="3210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3" name="Line 1084"/>
              <p:cNvSpPr>
                <a:spLocks noChangeShapeType="1"/>
              </p:cNvSpPr>
              <p:nvPr/>
            </p:nvSpPr>
            <p:spPr bwMode="auto">
              <a:xfrm>
                <a:off x="3295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4" name="Line 1085"/>
              <p:cNvSpPr>
                <a:spLocks noChangeShapeType="1"/>
              </p:cNvSpPr>
              <p:nvPr/>
            </p:nvSpPr>
            <p:spPr bwMode="auto">
              <a:xfrm flipV="1">
                <a:off x="3295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5" name="Line 1086"/>
              <p:cNvSpPr>
                <a:spLocks noChangeShapeType="1"/>
              </p:cNvSpPr>
              <p:nvPr/>
            </p:nvSpPr>
            <p:spPr bwMode="auto">
              <a:xfrm>
                <a:off x="3379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6" name="Line 1087"/>
              <p:cNvSpPr>
                <a:spLocks noChangeShapeType="1"/>
              </p:cNvSpPr>
              <p:nvPr/>
            </p:nvSpPr>
            <p:spPr bwMode="auto">
              <a:xfrm flipV="1">
                <a:off x="3379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7" name="Line 1088"/>
              <p:cNvSpPr>
                <a:spLocks noChangeShapeType="1"/>
              </p:cNvSpPr>
              <p:nvPr/>
            </p:nvSpPr>
            <p:spPr bwMode="auto">
              <a:xfrm>
                <a:off x="3463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8" name="Line 1089"/>
              <p:cNvSpPr>
                <a:spLocks noChangeShapeType="1"/>
              </p:cNvSpPr>
              <p:nvPr/>
            </p:nvSpPr>
            <p:spPr bwMode="auto">
              <a:xfrm flipV="1">
                <a:off x="3463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9" name="Line 1090"/>
              <p:cNvSpPr>
                <a:spLocks noChangeShapeType="1"/>
              </p:cNvSpPr>
              <p:nvPr/>
            </p:nvSpPr>
            <p:spPr bwMode="auto">
              <a:xfrm>
                <a:off x="3631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0" name="Line 1091"/>
              <p:cNvSpPr>
                <a:spLocks noChangeShapeType="1"/>
              </p:cNvSpPr>
              <p:nvPr/>
            </p:nvSpPr>
            <p:spPr bwMode="auto">
              <a:xfrm flipV="1">
                <a:off x="3631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" name="Line 1092"/>
              <p:cNvSpPr>
                <a:spLocks noChangeShapeType="1"/>
              </p:cNvSpPr>
              <p:nvPr/>
            </p:nvSpPr>
            <p:spPr bwMode="auto">
              <a:xfrm>
                <a:off x="3715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2" name="Line 1093"/>
              <p:cNvSpPr>
                <a:spLocks noChangeShapeType="1"/>
              </p:cNvSpPr>
              <p:nvPr/>
            </p:nvSpPr>
            <p:spPr bwMode="auto">
              <a:xfrm flipV="1">
                <a:off x="3715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3" name="Line 1094"/>
              <p:cNvSpPr>
                <a:spLocks noChangeShapeType="1"/>
              </p:cNvSpPr>
              <p:nvPr/>
            </p:nvSpPr>
            <p:spPr bwMode="auto">
              <a:xfrm>
                <a:off x="3799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4" name="Line 1095"/>
              <p:cNvSpPr>
                <a:spLocks noChangeShapeType="1"/>
              </p:cNvSpPr>
              <p:nvPr/>
            </p:nvSpPr>
            <p:spPr bwMode="auto">
              <a:xfrm flipV="1">
                <a:off x="3799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" name="Line 1096"/>
              <p:cNvSpPr>
                <a:spLocks noChangeShapeType="1"/>
              </p:cNvSpPr>
              <p:nvPr/>
            </p:nvSpPr>
            <p:spPr bwMode="auto">
              <a:xfrm>
                <a:off x="3883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" name="Line 1097"/>
              <p:cNvSpPr>
                <a:spLocks noChangeShapeType="1"/>
              </p:cNvSpPr>
              <p:nvPr/>
            </p:nvSpPr>
            <p:spPr bwMode="auto">
              <a:xfrm flipV="1">
                <a:off x="3883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" name="Line 1098"/>
              <p:cNvSpPr>
                <a:spLocks noChangeShapeType="1"/>
              </p:cNvSpPr>
              <p:nvPr/>
            </p:nvSpPr>
            <p:spPr bwMode="auto">
              <a:xfrm>
                <a:off x="4051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" name="Line 1099"/>
              <p:cNvSpPr>
                <a:spLocks noChangeShapeType="1"/>
              </p:cNvSpPr>
              <p:nvPr/>
            </p:nvSpPr>
            <p:spPr bwMode="auto">
              <a:xfrm flipV="1">
                <a:off x="4051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" name="Line 1100"/>
              <p:cNvSpPr>
                <a:spLocks noChangeShapeType="1"/>
              </p:cNvSpPr>
              <p:nvPr/>
            </p:nvSpPr>
            <p:spPr bwMode="auto">
              <a:xfrm>
                <a:off x="4135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" name="Line 1101"/>
              <p:cNvSpPr>
                <a:spLocks noChangeShapeType="1"/>
              </p:cNvSpPr>
              <p:nvPr/>
            </p:nvSpPr>
            <p:spPr bwMode="auto">
              <a:xfrm flipV="1">
                <a:off x="4135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" name="Line 1102"/>
              <p:cNvSpPr>
                <a:spLocks noChangeShapeType="1"/>
              </p:cNvSpPr>
              <p:nvPr/>
            </p:nvSpPr>
            <p:spPr bwMode="auto">
              <a:xfrm>
                <a:off x="4219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" name="Line 1103"/>
              <p:cNvSpPr>
                <a:spLocks noChangeShapeType="1"/>
              </p:cNvSpPr>
              <p:nvPr/>
            </p:nvSpPr>
            <p:spPr bwMode="auto">
              <a:xfrm flipV="1">
                <a:off x="4219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3" name="Line 1104"/>
              <p:cNvSpPr>
                <a:spLocks noChangeShapeType="1"/>
              </p:cNvSpPr>
              <p:nvPr/>
            </p:nvSpPr>
            <p:spPr bwMode="auto">
              <a:xfrm>
                <a:off x="4303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4" name="Line 1105"/>
              <p:cNvSpPr>
                <a:spLocks noChangeShapeType="1"/>
              </p:cNvSpPr>
              <p:nvPr/>
            </p:nvSpPr>
            <p:spPr bwMode="auto">
              <a:xfrm flipV="1">
                <a:off x="4303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5" name="Line 1106"/>
              <p:cNvSpPr>
                <a:spLocks noChangeShapeType="1"/>
              </p:cNvSpPr>
              <p:nvPr/>
            </p:nvSpPr>
            <p:spPr bwMode="auto">
              <a:xfrm>
                <a:off x="4471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6" name="Line 1107"/>
              <p:cNvSpPr>
                <a:spLocks noChangeShapeType="1"/>
              </p:cNvSpPr>
              <p:nvPr/>
            </p:nvSpPr>
            <p:spPr bwMode="auto">
              <a:xfrm flipV="1">
                <a:off x="4471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7" name="Line 1108"/>
              <p:cNvSpPr>
                <a:spLocks noChangeShapeType="1"/>
              </p:cNvSpPr>
              <p:nvPr/>
            </p:nvSpPr>
            <p:spPr bwMode="auto">
              <a:xfrm>
                <a:off x="4555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8" name="Line 1109"/>
              <p:cNvSpPr>
                <a:spLocks noChangeShapeType="1"/>
              </p:cNvSpPr>
              <p:nvPr/>
            </p:nvSpPr>
            <p:spPr bwMode="auto">
              <a:xfrm flipV="1">
                <a:off x="4555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9" name="Line 1110"/>
              <p:cNvSpPr>
                <a:spLocks noChangeShapeType="1"/>
              </p:cNvSpPr>
              <p:nvPr/>
            </p:nvSpPr>
            <p:spPr bwMode="auto">
              <a:xfrm>
                <a:off x="4640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" name="Line 1111"/>
              <p:cNvSpPr>
                <a:spLocks noChangeShapeType="1"/>
              </p:cNvSpPr>
              <p:nvPr/>
            </p:nvSpPr>
            <p:spPr bwMode="auto">
              <a:xfrm flipV="1">
                <a:off x="4640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" name="Line 1112"/>
              <p:cNvSpPr>
                <a:spLocks noChangeShapeType="1"/>
              </p:cNvSpPr>
              <p:nvPr/>
            </p:nvSpPr>
            <p:spPr bwMode="auto">
              <a:xfrm>
                <a:off x="4724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" name="Line 1113"/>
              <p:cNvSpPr>
                <a:spLocks noChangeShapeType="1"/>
              </p:cNvSpPr>
              <p:nvPr/>
            </p:nvSpPr>
            <p:spPr bwMode="auto">
              <a:xfrm flipV="1">
                <a:off x="4724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" name="Line 1114"/>
              <p:cNvSpPr>
                <a:spLocks noChangeShapeType="1"/>
              </p:cNvSpPr>
              <p:nvPr/>
            </p:nvSpPr>
            <p:spPr bwMode="auto">
              <a:xfrm>
                <a:off x="4892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" name="Line 1115"/>
              <p:cNvSpPr>
                <a:spLocks noChangeShapeType="1"/>
              </p:cNvSpPr>
              <p:nvPr/>
            </p:nvSpPr>
            <p:spPr bwMode="auto">
              <a:xfrm flipV="1">
                <a:off x="4892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" name="Line 1116"/>
              <p:cNvSpPr>
                <a:spLocks noChangeShapeType="1"/>
              </p:cNvSpPr>
              <p:nvPr/>
            </p:nvSpPr>
            <p:spPr bwMode="auto">
              <a:xfrm>
                <a:off x="4976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" name="Line 1117"/>
              <p:cNvSpPr>
                <a:spLocks noChangeShapeType="1"/>
              </p:cNvSpPr>
              <p:nvPr/>
            </p:nvSpPr>
            <p:spPr bwMode="auto">
              <a:xfrm flipV="1">
                <a:off x="4976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7" name="Line 1118"/>
              <p:cNvSpPr>
                <a:spLocks noChangeShapeType="1"/>
              </p:cNvSpPr>
              <p:nvPr/>
            </p:nvSpPr>
            <p:spPr bwMode="auto">
              <a:xfrm>
                <a:off x="5060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8" name="Line 1119"/>
              <p:cNvSpPr>
                <a:spLocks noChangeShapeType="1"/>
              </p:cNvSpPr>
              <p:nvPr/>
            </p:nvSpPr>
            <p:spPr bwMode="auto">
              <a:xfrm flipV="1">
                <a:off x="5060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9" name="Line 1120"/>
              <p:cNvSpPr>
                <a:spLocks noChangeShapeType="1"/>
              </p:cNvSpPr>
              <p:nvPr/>
            </p:nvSpPr>
            <p:spPr bwMode="auto">
              <a:xfrm>
                <a:off x="5144" y="2342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0" name="Line 1121"/>
              <p:cNvSpPr>
                <a:spLocks noChangeShapeType="1"/>
              </p:cNvSpPr>
              <p:nvPr/>
            </p:nvSpPr>
            <p:spPr bwMode="auto">
              <a:xfrm flipV="1">
                <a:off x="5144" y="2333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1" name="Line 1122"/>
              <p:cNvSpPr>
                <a:spLocks noChangeShapeType="1"/>
              </p:cNvSpPr>
              <p:nvPr/>
            </p:nvSpPr>
            <p:spPr bwMode="auto">
              <a:xfrm flipH="1">
                <a:off x="3155" y="2291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2" name="Line 1123"/>
              <p:cNvSpPr>
                <a:spLocks noChangeShapeType="1"/>
              </p:cNvSpPr>
              <p:nvPr/>
            </p:nvSpPr>
            <p:spPr bwMode="auto">
              <a:xfrm>
                <a:off x="3163" y="2291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3" name="Line 1124"/>
              <p:cNvSpPr>
                <a:spLocks noChangeShapeType="1"/>
              </p:cNvSpPr>
              <p:nvPr/>
            </p:nvSpPr>
            <p:spPr bwMode="auto">
              <a:xfrm flipH="1">
                <a:off x="3155" y="2240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4" name="Line 1125"/>
              <p:cNvSpPr>
                <a:spLocks noChangeShapeType="1"/>
              </p:cNvSpPr>
              <p:nvPr/>
            </p:nvSpPr>
            <p:spPr bwMode="auto">
              <a:xfrm>
                <a:off x="3163" y="2240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5" name="Line 1126"/>
              <p:cNvSpPr>
                <a:spLocks noChangeShapeType="1"/>
              </p:cNvSpPr>
              <p:nvPr/>
            </p:nvSpPr>
            <p:spPr bwMode="auto">
              <a:xfrm flipH="1">
                <a:off x="3155" y="2189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6" name="Line 1127"/>
              <p:cNvSpPr>
                <a:spLocks noChangeShapeType="1"/>
              </p:cNvSpPr>
              <p:nvPr/>
            </p:nvSpPr>
            <p:spPr bwMode="auto">
              <a:xfrm>
                <a:off x="3163" y="2189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7" name="Line 1128"/>
              <p:cNvSpPr>
                <a:spLocks noChangeShapeType="1"/>
              </p:cNvSpPr>
              <p:nvPr/>
            </p:nvSpPr>
            <p:spPr bwMode="auto">
              <a:xfrm flipH="1">
                <a:off x="3155" y="2087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8" name="Line 1129"/>
              <p:cNvSpPr>
                <a:spLocks noChangeShapeType="1"/>
              </p:cNvSpPr>
              <p:nvPr/>
            </p:nvSpPr>
            <p:spPr bwMode="auto">
              <a:xfrm>
                <a:off x="3163" y="2087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9" name="Line 1130"/>
              <p:cNvSpPr>
                <a:spLocks noChangeShapeType="1"/>
              </p:cNvSpPr>
              <p:nvPr/>
            </p:nvSpPr>
            <p:spPr bwMode="auto">
              <a:xfrm flipH="1">
                <a:off x="3155" y="2036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" name="Line 1131"/>
              <p:cNvSpPr>
                <a:spLocks noChangeShapeType="1"/>
              </p:cNvSpPr>
              <p:nvPr/>
            </p:nvSpPr>
            <p:spPr bwMode="auto">
              <a:xfrm>
                <a:off x="3163" y="2036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1" name="Line 1132"/>
              <p:cNvSpPr>
                <a:spLocks noChangeShapeType="1"/>
              </p:cNvSpPr>
              <p:nvPr/>
            </p:nvSpPr>
            <p:spPr bwMode="auto">
              <a:xfrm flipH="1">
                <a:off x="3155" y="1985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" name="Line 1133"/>
              <p:cNvSpPr>
                <a:spLocks noChangeShapeType="1"/>
              </p:cNvSpPr>
              <p:nvPr/>
            </p:nvSpPr>
            <p:spPr bwMode="auto">
              <a:xfrm>
                <a:off x="3163" y="1985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3" name="Line 1134"/>
              <p:cNvSpPr>
                <a:spLocks noChangeShapeType="1"/>
              </p:cNvSpPr>
              <p:nvPr/>
            </p:nvSpPr>
            <p:spPr bwMode="auto">
              <a:xfrm flipH="1">
                <a:off x="3155" y="1883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" name="Line 1135"/>
              <p:cNvSpPr>
                <a:spLocks noChangeShapeType="1"/>
              </p:cNvSpPr>
              <p:nvPr/>
            </p:nvSpPr>
            <p:spPr bwMode="auto">
              <a:xfrm>
                <a:off x="3163" y="1883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5" name="Line 1136"/>
              <p:cNvSpPr>
                <a:spLocks noChangeShapeType="1"/>
              </p:cNvSpPr>
              <p:nvPr/>
            </p:nvSpPr>
            <p:spPr bwMode="auto">
              <a:xfrm flipH="1">
                <a:off x="3155" y="1832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6" name="Line 1137"/>
              <p:cNvSpPr>
                <a:spLocks noChangeShapeType="1"/>
              </p:cNvSpPr>
              <p:nvPr/>
            </p:nvSpPr>
            <p:spPr bwMode="auto">
              <a:xfrm>
                <a:off x="3163" y="1832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7" name="Line 1138"/>
              <p:cNvSpPr>
                <a:spLocks noChangeShapeType="1"/>
              </p:cNvSpPr>
              <p:nvPr/>
            </p:nvSpPr>
            <p:spPr bwMode="auto">
              <a:xfrm flipH="1">
                <a:off x="3155" y="1781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8" name="Line 1139"/>
              <p:cNvSpPr>
                <a:spLocks noChangeShapeType="1"/>
              </p:cNvSpPr>
              <p:nvPr/>
            </p:nvSpPr>
            <p:spPr bwMode="auto">
              <a:xfrm>
                <a:off x="3163" y="1781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9" name="Line 1140"/>
              <p:cNvSpPr>
                <a:spLocks noChangeShapeType="1"/>
              </p:cNvSpPr>
              <p:nvPr/>
            </p:nvSpPr>
            <p:spPr bwMode="auto">
              <a:xfrm flipH="1">
                <a:off x="3155" y="1679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0" name="Line 1141"/>
              <p:cNvSpPr>
                <a:spLocks noChangeShapeType="1"/>
              </p:cNvSpPr>
              <p:nvPr/>
            </p:nvSpPr>
            <p:spPr bwMode="auto">
              <a:xfrm>
                <a:off x="3163" y="1679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1" name="Line 1142"/>
              <p:cNvSpPr>
                <a:spLocks noChangeShapeType="1"/>
              </p:cNvSpPr>
              <p:nvPr/>
            </p:nvSpPr>
            <p:spPr bwMode="auto">
              <a:xfrm flipH="1">
                <a:off x="3155" y="1628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2" name="Line 1143"/>
              <p:cNvSpPr>
                <a:spLocks noChangeShapeType="1"/>
              </p:cNvSpPr>
              <p:nvPr/>
            </p:nvSpPr>
            <p:spPr bwMode="auto">
              <a:xfrm>
                <a:off x="3163" y="1628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3" name="Line 1144"/>
              <p:cNvSpPr>
                <a:spLocks noChangeShapeType="1"/>
              </p:cNvSpPr>
              <p:nvPr/>
            </p:nvSpPr>
            <p:spPr bwMode="auto">
              <a:xfrm flipH="1">
                <a:off x="3155" y="1577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4" name="Line 1145"/>
              <p:cNvSpPr>
                <a:spLocks noChangeShapeType="1"/>
              </p:cNvSpPr>
              <p:nvPr/>
            </p:nvSpPr>
            <p:spPr bwMode="auto">
              <a:xfrm>
                <a:off x="3163" y="1577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5" name="Line 1146"/>
              <p:cNvSpPr>
                <a:spLocks noChangeShapeType="1"/>
              </p:cNvSpPr>
              <p:nvPr/>
            </p:nvSpPr>
            <p:spPr bwMode="auto">
              <a:xfrm flipH="1">
                <a:off x="3155" y="1475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6" name="Line 1147"/>
              <p:cNvSpPr>
                <a:spLocks noChangeShapeType="1"/>
              </p:cNvSpPr>
              <p:nvPr/>
            </p:nvSpPr>
            <p:spPr bwMode="auto">
              <a:xfrm>
                <a:off x="3163" y="1475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7" name="Line 1148"/>
              <p:cNvSpPr>
                <a:spLocks noChangeShapeType="1"/>
              </p:cNvSpPr>
              <p:nvPr/>
            </p:nvSpPr>
            <p:spPr bwMode="auto">
              <a:xfrm flipH="1">
                <a:off x="3155" y="1424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8" name="Line 1149"/>
              <p:cNvSpPr>
                <a:spLocks noChangeShapeType="1"/>
              </p:cNvSpPr>
              <p:nvPr/>
            </p:nvSpPr>
            <p:spPr bwMode="auto">
              <a:xfrm>
                <a:off x="3163" y="1424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9" name="Line 1150"/>
              <p:cNvSpPr>
                <a:spLocks noChangeShapeType="1"/>
              </p:cNvSpPr>
              <p:nvPr/>
            </p:nvSpPr>
            <p:spPr bwMode="auto">
              <a:xfrm flipH="1">
                <a:off x="3155" y="1373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0" name="Line 1151"/>
              <p:cNvSpPr>
                <a:spLocks noChangeShapeType="1"/>
              </p:cNvSpPr>
              <p:nvPr/>
            </p:nvSpPr>
            <p:spPr bwMode="auto">
              <a:xfrm>
                <a:off x="3163" y="1373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1" name="Line 1152"/>
              <p:cNvSpPr>
                <a:spLocks noChangeShapeType="1"/>
              </p:cNvSpPr>
              <p:nvPr/>
            </p:nvSpPr>
            <p:spPr bwMode="auto">
              <a:xfrm flipH="1">
                <a:off x="3155" y="1271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2" name="Line 1153"/>
              <p:cNvSpPr>
                <a:spLocks noChangeShapeType="1"/>
              </p:cNvSpPr>
              <p:nvPr/>
            </p:nvSpPr>
            <p:spPr bwMode="auto">
              <a:xfrm>
                <a:off x="3163" y="1271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3" name="Line 1154"/>
              <p:cNvSpPr>
                <a:spLocks noChangeShapeType="1"/>
              </p:cNvSpPr>
              <p:nvPr/>
            </p:nvSpPr>
            <p:spPr bwMode="auto">
              <a:xfrm flipH="1">
                <a:off x="3155" y="1220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4" name="Line 1155"/>
              <p:cNvSpPr>
                <a:spLocks noChangeShapeType="1"/>
              </p:cNvSpPr>
              <p:nvPr/>
            </p:nvSpPr>
            <p:spPr bwMode="auto">
              <a:xfrm>
                <a:off x="3163" y="1220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5" name="Line 1156"/>
              <p:cNvSpPr>
                <a:spLocks noChangeShapeType="1"/>
              </p:cNvSpPr>
              <p:nvPr/>
            </p:nvSpPr>
            <p:spPr bwMode="auto">
              <a:xfrm flipH="1">
                <a:off x="3155" y="1169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6" name="Line 1157"/>
              <p:cNvSpPr>
                <a:spLocks noChangeShapeType="1"/>
              </p:cNvSpPr>
              <p:nvPr/>
            </p:nvSpPr>
            <p:spPr bwMode="auto">
              <a:xfrm>
                <a:off x="3163" y="1169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7" name="Line 1158"/>
              <p:cNvSpPr>
                <a:spLocks noChangeShapeType="1"/>
              </p:cNvSpPr>
              <p:nvPr/>
            </p:nvSpPr>
            <p:spPr bwMode="auto">
              <a:xfrm flipV="1">
                <a:off x="3157" y="2336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8" name="Line 1159"/>
              <p:cNvSpPr>
                <a:spLocks noChangeShapeType="1"/>
              </p:cNvSpPr>
              <p:nvPr/>
            </p:nvSpPr>
            <p:spPr bwMode="auto">
              <a:xfrm>
                <a:off x="3167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9" name="Line 1160"/>
              <p:cNvSpPr>
                <a:spLocks noChangeShapeType="1"/>
              </p:cNvSpPr>
              <p:nvPr/>
            </p:nvSpPr>
            <p:spPr bwMode="auto">
              <a:xfrm flipV="1">
                <a:off x="3180" y="233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0" name="Line 1161"/>
              <p:cNvSpPr>
                <a:spLocks noChangeShapeType="1"/>
              </p:cNvSpPr>
              <p:nvPr/>
            </p:nvSpPr>
            <p:spPr bwMode="auto">
              <a:xfrm>
                <a:off x="3193" y="233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1" name="Line 1162"/>
              <p:cNvSpPr>
                <a:spLocks noChangeShapeType="1"/>
              </p:cNvSpPr>
              <p:nvPr/>
            </p:nvSpPr>
            <p:spPr bwMode="auto">
              <a:xfrm>
                <a:off x="3206" y="233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2" name="Line 1163"/>
              <p:cNvSpPr>
                <a:spLocks noChangeShapeType="1"/>
              </p:cNvSpPr>
              <p:nvPr/>
            </p:nvSpPr>
            <p:spPr bwMode="auto">
              <a:xfrm flipV="1">
                <a:off x="3216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3" name="Line 1164"/>
              <p:cNvSpPr>
                <a:spLocks noChangeShapeType="1"/>
              </p:cNvSpPr>
              <p:nvPr/>
            </p:nvSpPr>
            <p:spPr bwMode="auto">
              <a:xfrm flipV="1">
                <a:off x="3229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4" name="Line 1165"/>
              <p:cNvSpPr>
                <a:spLocks noChangeShapeType="1"/>
              </p:cNvSpPr>
              <p:nvPr/>
            </p:nvSpPr>
            <p:spPr bwMode="auto">
              <a:xfrm flipV="1">
                <a:off x="3242" y="232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5" name="Line 1166"/>
              <p:cNvSpPr>
                <a:spLocks noChangeShapeType="1"/>
              </p:cNvSpPr>
              <p:nvPr/>
            </p:nvSpPr>
            <p:spPr bwMode="auto">
              <a:xfrm>
                <a:off x="3255" y="232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" name="Line 1167"/>
              <p:cNvSpPr>
                <a:spLocks noChangeShapeType="1"/>
              </p:cNvSpPr>
              <p:nvPr/>
            </p:nvSpPr>
            <p:spPr bwMode="auto">
              <a:xfrm>
                <a:off x="3265" y="232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" name="Line 1168"/>
              <p:cNvSpPr>
                <a:spLocks noChangeShapeType="1"/>
              </p:cNvSpPr>
              <p:nvPr/>
            </p:nvSpPr>
            <p:spPr bwMode="auto">
              <a:xfrm>
                <a:off x="3278" y="232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8" name="Line 1169"/>
              <p:cNvSpPr>
                <a:spLocks noChangeShapeType="1"/>
              </p:cNvSpPr>
              <p:nvPr/>
            </p:nvSpPr>
            <p:spPr bwMode="auto">
              <a:xfrm>
                <a:off x="3291" y="2326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9" name="Line 1170"/>
              <p:cNvSpPr>
                <a:spLocks noChangeShapeType="1"/>
              </p:cNvSpPr>
              <p:nvPr/>
            </p:nvSpPr>
            <p:spPr bwMode="auto">
              <a:xfrm flipV="1">
                <a:off x="3305" y="232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0" name="Line 1171"/>
              <p:cNvSpPr>
                <a:spLocks noChangeShapeType="1"/>
              </p:cNvSpPr>
              <p:nvPr/>
            </p:nvSpPr>
            <p:spPr bwMode="auto">
              <a:xfrm flipV="1">
                <a:off x="3318" y="2319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1" name="Line 1172"/>
              <p:cNvSpPr>
                <a:spLocks noChangeShapeType="1"/>
              </p:cNvSpPr>
              <p:nvPr/>
            </p:nvSpPr>
            <p:spPr bwMode="auto">
              <a:xfrm>
                <a:off x="3327" y="2319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2" name="Line 1173"/>
              <p:cNvSpPr>
                <a:spLocks noChangeShapeType="1"/>
              </p:cNvSpPr>
              <p:nvPr/>
            </p:nvSpPr>
            <p:spPr bwMode="auto">
              <a:xfrm>
                <a:off x="3341" y="232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3" name="Line 1174"/>
              <p:cNvSpPr>
                <a:spLocks noChangeShapeType="1"/>
              </p:cNvSpPr>
              <p:nvPr/>
            </p:nvSpPr>
            <p:spPr bwMode="auto">
              <a:xfrm>
                <a:off x="3354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4" name="Line 1175"/>
              <p:cNvSpPr>
                <a:spLocks noChangeShapeType="1"/>
              </p:cNvSpPr>
              <p:nvPr/>
            </p:nvSpPr>
            <p:spPr bwMode="auto">
              <a:xfrm>
                <a:off x="3367" y="2329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5" name="Line 1176"/>
              <p:cNvSpPr>
                <a:spLocks noChangeShapeType="1"/>
              </p:cNvSpPr>
              <p:nvPr/>
            </p:nvSpPr>
            <p:spPr bwMode="auto">
              <a:xfrm>
                <a:off x="3377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6" name="Line 1177"/>
              <p:cNvSpPr>
                <a:spLocks noChangeShapeType="1"/>
              </p:cNvSpPr>
              <p:nvPr/>
            </p:nvSpPr>
            <p:spPr bwMode="auto">
              <a:xfrm>
                <a:off x="3390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" name="Line 1178"/>
              <p:cNvSpPr>
                <a:spLocks noChangeShapeType="1"/>
              </p:cNvSpPr>
              <p:nvPr/>
            </p:nvSpPr>
            <p:spPr bwMode="auto">
              <a:xfrm>
                <a:off x="3403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8" name="Line 1179"/>
              <p:cNvSpPr>
                <a:spLocks noChangeShapeType="1"/>
              </p:cNvSpPr>
              <p:nvPr/>
            </p:nvSpPr>
            <p:spPr bwMode="auto">
              <a:xfrm>
                <a:off x="3416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9" name="Line 1180"/>
              <p:cNvSpPr>
                <a:spLocks noChangeShapeType="1"/>
              </p:cNvSpPr>
              <p:nvPr/>
            </p:nvSpPr>
            <p:spPr bwMode="auto">
              <a:xfrm>
                <a:off x="3429" y="2332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0" name="Line 1181"/>
              <p:cNvSpPr>
                <a:spLocks noChangeShapeType="1"/>
              </p:cNvSpPr>
              <p:nvPr/>
            </p:nvSpPr>
            <p:spPr bwMode="auto">
              <a:xfrm>
                <a:off x="3439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1" name="Line 1182"/>
              <p:cNvSpPr>
                <a:spLocks noChangeShapeType="1"/>
              </p:cNvSpPr>
              <p:nvPr/>
            </p:nvSpPr>
            <p:spPr bwMode="auto">
              <a:xfrm>
                <a:off x="3452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2" name="Line 1183"/>
              <p:cNvSpPr>
                <a:spLocks noChangeShapeType="1"/>
              </p:cNvSpPr>
              <p:nvPr/>
            </p:nvSpPr>
            <p:spPr bwMode="auto">
              <a:xfrm>
                <a:off x="3465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3" name="Line 1184"/>
              <p:cNvSpPr>
                <a:spLocks noChangeShapeType="1"/>
              </p:cNvSpPr>
              <p:nvPr/>
            </p:nvSpPr>
            <p:spPr bwMode="auto">
              <a:xfrm>
                <a:off x="3478" y="2339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4" name="Line 1185"/>
              <p:cNvSpPr>
                <a:spLocks noChangeShapeType="1"/>
              </p:cNvSpPr>
              <p:nvPr/>
            </p:nvSpPr>
            <p:spPr bwMode="auto">
              <a:xfrm>
                <a:off x="3488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5" name="Line 1186"/>
              <p:cNvSpPr>
                <a:spLocks noChangeShapeType="1"/>
              </p:cNvSpPr>
              <p:nvPr/>
            </p:nvSpPr>
            <p:spPr bwMode="auto">
              <a:xfrm flipV="1">
                <a:off x="3501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6" name="Line 1187"/>
              <p:cNvSpPr>
                <a:spLocks noChangeShapeType="1"/>
              </p:cNvSpPr>
              <p:nvPr/>
            </p:nvSpPr>
            <p:spPr bwMode="auto">
              <a:xfrm>
                <a:off x="3514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7" name="Line 1188"/>
              <p:cNvSpPr>
                <a:spLocks noChangeShapeType="1"/>
              </p:cNvSpPr>
              <p:nvPr/>
            </p:nvSpPr>
            <p:spPr bwMode="auto">
              <a:xfrm>
                <a:off x="3527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8" name="Line 1189"/>
              <p:cNvSpPr>
                <a:spLocks noChangeShapeType="1"/>
              </p:cNvSpPr>
              <p:nvPr/>
            </p:nvSpPr>
            <p:spPr bwMode="auto">
              <a:xfrm>
                <a:off x="3540" y="2339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9" name="Line 1190"/>
              <p:cNvSpPr>
                <a:spLocks noChangeShapeType="1"/>
              </p:cNvSpPr>
              <p:nvPr/>
            </p:nvSpPr>
            <p:spPr bwMode="auto">
              <a:xfrm>
                <a:off x="3550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0" name="Line 1191"/>
              <p:cNvSpPr>
                <a:spLocks noChangeShapeType="1"/>
              </p:cNvSpPr>
              <p:nvPr/>
            </p:nvSpPr>
            <p:spPr bwMode="auto">
              <a:xfrm flipV="1">
                <a:off x="3563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1" name="Line 1192"/>
              <p:cNvSpPr>
                <a:spLocks noChangeShapeType="1"/>
              </p:cNvSpPr>
              <p:nvPr/>
            </p:nvSpPr>
            <p:spPr bwMode="auto">
              <a:xfrm flipV="1">
                <a:off x="3576" y="233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2" name="Line 1193"/>
              <p:cNvSpPr>
                <a:spLocks noChangeShapeType="1"/>
              </p:cNvSpPr>
              <p:nvPr/>
            </p:nvSpPr>
            <p:spPr bwMode="auto">
              <a:xfrm>
                <a:off x="3589" y="233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3" name="Line 1194"/>
              <p:cNvSpPr>
                <a:spLocks noChangeShapeType="1"/>
              </p:cNvSpPr>
              <p:nvPr/>
            </p:nvSpPr>
            <p:spPr bwMode="auto">
              <a:xfrm flipV="1">
                <a:off x="3599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4" name="Line 1195"/>
              <p:cNvSpPr>
                <a:spLocks noChangeShapeType="1"/>
              </p:cNvSpPr>
              <p:nvPr/>
            </p:nvSpPr>
            <p:spPr bwMode="auto">
              <a:xfrm flipV="1">
                <a:off x="3612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5" name="Line 1196"/>
              <p:cNvSpPr>
                <a:spLocks noChangeShapeType="1"/>
              </p:cNvSpPr>
              <p:nvPr/>
            </p:nvSpPr>
            <p:spPr bwMode="auto">
              <a:xfrm flipV="1">
                <a:off x="3625" y="2322"/>
                <a:ext cx="14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6" name="Line 1197"/>
              <p:cNvSpPr>
                <a:spLocks noChangeShapeType="1"/>
              </p:cNvSpPr>
              <p:nvPr/>
            </p:nvSpPr>
            <p:spPr bwMode="auto">
              <a:xfrm>
                <a:off x="3639" y="2322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7" name="Line 1198"/>
              <p:cNvSpPr>
                <a:spLocks noChangeShapeType="1"/>
              </p:cNvSpPr>
              <p:nvPr/>
            </p:nvSpPr>
            <p:spPr bwMode="auto">
              <a:xfrm>
                <a:off x="3648" y="232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8" name="Line 1199"/>
              <p:cNvSpPr>
                <a:spLocks noChangeShapeType="1"/>
              </p:cNvSpPr>
              <p:nvPr/>
            </p:nvSpPr>
            <p:spPr bwMode="auto">
              <a:xfrm flipV="1">
                <a:off x="3661" y="2319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9" name="Line 1200"/>
              <p:cNvSpPr>
                <a:spLocks noChangeShapeType="1"/>
              </p:cNvSpPr>
              <p:nvPr/>
            </p:nvSpPr>
            <p:spPr bwMode="auto">
              <a:xfrm flipV="1">
                <a:off x="3675" y="2306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0" name="Line 1201"/>
              <p:cNvSpPr>
                <a:spLocks noChangeShapeType="1"/>
              </p:cNvSpPr>
              <p:nvPr/>
            </p:nvSpPr>
            <p:spPr bwMode="auto">
              <a:xfrm flipV="1">
                <a:off x="3688" y="2292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1" name="Line 1202"/>
              <p:cNvSpPr>
                <a:spLocks noChangeShapeType="1"/>
              </p:cNvSpPr>
              <p:nvPr/>
            </p:nvSpPr>
            <p:spPr bwMode="auto">
              <a:xfrm flipV="1">
                <a:off x="3701" y="2269"/>
                <a:ext cx="10" cy="2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2" name="Line 1203"/>
              <p:cNvSpPr>
                <a:spLocks noChangeShapeType="1"/>
              </p:cNvSpPr>
              <p:nvPr/>
            </p:nvSpPr>
            <p:spPr bwMode="auto">
              <a:xfrm flipV="1">
                <a:off x="3711" y="2245"/>
                <a:ext cx="13" cy="2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3" name="Line 1204"/>
              <p:cNvSpPr>
                <a:spLocks noChangeShapeType="1"/>
              </p:cNvSpPr>
              <p:nvPr/>
            </p:nvSpPr>
            <p:spPr bwMode="auto">
              <a:xfrm>
                <a:off x="3724" y="224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4" name="Line 1205"/>
              <p:cNvSpPr>
                <a:spLocks noChangeShapeType="1"/>
              </p:cNvSpPr>
              <p:nvPr/>
            </p:nvSpPr>
            <p:spPr bwMode="auto">
              <a:xfrm>
                <a:off x="3737" y="2248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5" name="Line 1206"/>
              <p:cNvSpPr>
                <a:spLocks noChangeShapeType="1"/>
              </p:cNvSpPr>
              <p:nvPr/>
            </p:nvSpPr>
            <p:spPr bwMode="auto">
              <a:xfrm flipV="1">
                <a:off x="3750" y="2259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6" name="Line 1207"/>
              <p:cNvSpPr>
                <a:spLocks noChangeShapeType="1"/>
              </p:cNvSpPr>
              <p:nvPr/>
            </p:nvSpPr>
            <p:spPr bwMode="auto">
              <a:xfrm>
                <a:off x="3760" y="2259"/>
                <a:ext cx="13" cy="16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" name="Line 1208"/>
              <p:cNvSpPr>
                <a:spLocks noChangeShapeType="1"/>
              </p:cNvSpPr>
              <p:nvPr/>
            </p:nvSpPr>
            <p:spPr bwMode="auto">
              <a:xfrm>
                <a:off x="3773" y="2275"/>
                <a:ext cx="13" cy="3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8" name="Line 1209"/>
              <p:cNvSpPr>
                <a:spLocks noChangeShapeType="1"/>
              </p:cNvSpPr>
              <p:nvPr/>
            </p:nvSpPr>
            <p:spPr bwMode="auto">
              <a:xfrm>
                <a:off x="3786" y="2312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" name="Line 1210"/>
              <p:cNvSpPr>
                <a:spLocks noChangeShapeType="1"/>
              </p:cNvSpPr>
              <p:nvPr/>
            </p:nvSpPr>
            <p:spPr bwMode="auto">
              <a:xfrm>
                <a:off x="3799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" name="Line 1211"/>
              <p:cNvSpPr>
                <a:spLocks noChangeShapeType="1"/>
              </p:cNvSpPr>
              <p:nvPr/>
            </p:nvSpPr>
            <p:spPr bwMode="auto">
              <a:xfrm>
                <a:off x="3812" y="2329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" name="Line 1212"/>
              <p:cNvSpPr>
                <a:spLocks noChangeShapeType="1"/>
              </p:cNvSpPr>
              <p:nvPr/>
            </p:nvSpPr>
            <p:spPr bwMode="auto">
              <a:xfrm flipV="1">
                <a:off x="3822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2" name="Line 1213"/>
              <p:cNvSpPr>
                <a:spLocks noChangeShapeType="1"/>
              </p:cNvSpPr>
              <p:nvPr/>
            </p:nvSpPr>
            <p:spPr bwMode="auto">
              <a:xfrm flipV="1">
                <a:off x="3835" y="232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3" name="Line 1214"/>
              <p:cNvSpPr>
                <a:spLocks noChangeShapeType="1"/>
              </p:cNvSpPr>
              <p:nvPr/>
            </p:nvSpPr>
            <p:spPr bwMode="auto">
              <a:xfrm flipV="1">
                <a:off x="3848" y="231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4" name="Line 1215"/>
              <p:cNvSpPr>
                <a:spLocks noChangeShapeType="1"/>
              </p:cNvSpPr>
              <p:nvPr/>
            </p:nvSpPr>
            <p:spPr bwMode="auto">
              <a:xfrm>
                <a:off x="3861" y="2319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5" name="Line 1216"/>
              <p:cNvSpPr>
                <a:spLocks noChangeShapeType="1"/>
              </p:cNvSpPr>
              <p:nvPr/>
            </p:nvSpPr>
            <p:spPr bwMode="auto">
              <a:xfrm>
                <a:off x="3871" y="231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6" name="Line 1217"/>
              <p:cNvSpPr>
                <a:spLocks noChangeShapeType="1"/>
              </p:cNvSpPr>
              <p:nvPr/>
            </p:nvSpPr>
            <p:spPr bwMode="auto">
              <a:xfrm>
                <a:off x="3884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7" name="Line 1218"/>
              <p:cNvSpPr>
                <a:spLocks noChangeShapeType="1"/>
              </p:cNvSpPr>
              <p:nvPr/>
            </p:nvSpPr>
            <p:spPr bwMode="auto">
              <a:xfrm>
                <a:off x="3897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8" name="Line 1219"/>
              <p:cNvSpPr>
                <a:spLocks noChangeShapeType="1"/>
              </p:cNvSpPr>
              <p:nvPr/>
            </p:nvSpPr>
            <p:spPr bwMode="auto">
              <a:xfrm flipV="1">
                <a:off x="3910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9" name="Line 1220"/>
              <p:cNvSpPr>
                <a:spLocks noChangeShapeType="1"/>
              </p:cNvSpPr>
              <p:nvPr/>
            </p:nvSpPr>
            <p:spPr bwMode="auto">
              <a:xfrm flipV="1">
                <a:off x="3923" y="2326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0" name="Line 1221"/>
              <p:cNvSpPr>
                <a:spLocks noChangeShapeType="1"/>
              </p:cNvSpPr>
              <p:nvPr/>
            </p:nvSpPr>
            <p:spPr bwMode="auto">
              <a:xfrm>
                <a:off x="3933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1" name="Line 1222"/>
              <p:cNvSpPr>
                <a:spLocks noChangeShapeType="1"/>
              </p:cNvSpPr>
              <p:nvPr/>
            </p:nvSpPr>
            <p:spPr bwMode="auto">
              <a:xfrm>
                <a:off x="3946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2" name="Line 1223"/>
              <p:cNvSpPr>
                <a:spLocks noChangeShapeType="1"/>
              </p:cNvSpPr>
              <p:nvPr/>
            </p:nvSpPr>
            <p:spPr bwMode="auto">
              <a:xfrm>
                <a:off x="3959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3" name="Line 1224"/>
              <p:cNvSpPr>
                <a:spLocks noChangeShapeType="1"/>
              </p:cNvSpPr>
              <p:nvPr/>
            </p:nvSpPr>
            <p:spPr bwMode="auto">
              <a:xfrm>
                <a:off x="3972" y="2329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4" name="Line 1225"/>
              <p:cNvSpPr>
                <a:spLocks noChangeShapeType="1"/>
              </p:cNvSpPr>
              <p:nvPr/>
            </p:nvSpPr>
            <p:spPr bwMode="auto">
              <a:xfrm>
                <a:off x="3982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5" name="Line 1226"/>
              <p:cNvSpPr>
                <a:spLocks noChangeShapeType="1"/>
              </p:cNvSpPr>
              <p:nvPr/>
            </p:nvSpPr>
            <p:spPr bwMode="auto">
              <a:xfrm>
                <a:off x="3995" y="232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6" name="Line 1227"/>
              <p:cNvSpPr>
                <a:spLocks noChangeShapeType="1"/>
              </p:cNvSpPr>
              <p:nvPr/>
            </p:nvSpPr>
            <p:spPr bwMode="auto">
              <a:xfrm flipV="1">
                <a:off x="4008" y="2329"/>
                <a:ext cx="14" cy="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7" name="Line 1228"/>
              <p:cNvSpPr>
                <a:spLocks noChangeShapeType="1"/>
              </p:cNvSpPr>
              <p:nvPr/>
            </p:nvSpPr>
            <p:spPr bwMode="auto">
              <a:xfrm flipV="1">
                <a:off x="4022" y="2309"/>
                <a:ext cx="9" cy="2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" name="Line 1229"/>
              <p:cNvSpPr>
                <a:spLocks noChangeShapeType="1"/>
              </p:cNvSpPr>
              <p:nvPr/>
            </p:nvSpPr>
            <p:spPr bwMode="auto">
              <a:xfrm flipV="1">
                <a:off x="4031" y="2285"/>
                <a:ext cx="14" cy="2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9" name="Line 1230"/>
              <p:cNvSpPr>
                <a:spLocks noChangeShapeType="1"/>
              </p:cNvSpPr>
              <p:nvPr/>
            </p:nvSpPr>
            <p:spPr bwMode="auto">
              <a:xfrm flipV="1">
                <a:off x="4045" y="2259"/>
                <a:ext cx="13" cy="26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0" name="Line 1231"/>
              <p:cNvSpPr>
                <a:spLocks noChangeShapeType="1"/>
              </p:cNvSpPr>
              <p:nvPr/>
            </p:nvSpPr>
            <p:spPr bwMode="auto">
              <a:xfrm flipV="1">
                <a:off x="4058" y="2225"/>
                <a:ext cx="13" cy="3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1" name="Line 1232"/>
              <p:cNvSpPr>
                <a:spLocks noChangeShapeType="1"/>
              </p:cNvSpPr>
              <p:nvPr/>
            </p:nvSpPr>
            <p:spPr bwMode="auto">
              <a:xfrm flipV="1">
                <a:off x="4071" y="2195"/>
                <a:ext cx="13" cy="3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2" name="Line 1233"/>
              <p:cNvSpPr>
                <a:spLocks noChangeShapeType="1"/>
              </p:cNvSpPr>
              <p:nvPr/>
            </p:nvSpPr>
            <p:spPr bwMode="auto">
              <a:xfrm>
                <a:off x="4084" y="219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3" name="Line 1234"/>
              <p:cNvSpPr>
                <a:spLocks noChangeShapeType="1"/>
              </p:cNvSpPr>
              <p:nvPr/>
            </p:nvSpPr>
            <p:spPr bwMode="auto">
              <a:xfrm>
                <a:off x="4094" y="2198"/>
                <a:ext cx="13" cy="2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4" name="Line 1235"/>
              <p:cNvSpPr>
                <a:spLocks noChangeShapeType="1"/>
              </p:cNvSpPr>
              <p:nvPr/>
            </p:nvSpPr>
            <p:spPr bwMode="auto">
              <a:xfrm>
                <a:off x="4107" y="2218"/>
                <a:ext cx="13" cy="2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5" name="Line 1236"/>
              <p:cNvSpPr>
                <a:spLocks noChangeShapeType="1"/>
              </p:cNvSpPr>
              <p:nvPr/>
            </p:nvSpPr>
            <p:spPr bwMode="auto">
              <a:xfrm>
                <a:off x="4120" y="2242"/>
                <a:ext cx="13" cy="2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6" name="Line 1237"/>
              <p:cNvSpPr>
                <a:spLocks noChangeShapeType="1"/>
              </p:cNvSpPr>
              <p:nvPr/>
            </p:nvSpPr>
            <p:spPr bwMode="auto">
              <a:xfrm>
                <a:off x="4133" y="2262"/>
                <a:ext cx="10" cy="1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7" name="Line 1238"/>
              <p:cNvSpPr>
                <a:spLocks noChangeShapeType="1"/>
              </p:cNvSpPr>
              <p:nvPr/>
            </p:nvSpPr>
            <p:spPr bwMode="auto">
              <a:xfrm>
                <a:off x="4143" y="2275"/>
                <a:ext cx="13" cy="2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8" name="Line 1239"/>
              <p:cNvSpPr>
                <a:spLocks noChangeShapeType="1"/>
              </p:cNvSpPr>
              <p:nvPr/>
            </p:nvSpPr>
            <p:spPr bwMode="auto">
              <a:xfrm>
                <a:off x="4156" y="2295"/>
                <a:ext cx="13" cy="21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9" name="Line 1240"/>
              <p:cNvSpPr>
                <a:spLocks noChangeShapeType="1"/>
              </p:cNvSpPr>
              <p:nvPr/>
            </p:nvSpPr>
            <p:spPr bwMode="auto">
              <a:xfrm>
                <a:off x="4169" y="2316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0" name="Line 1241"/>
              <p:cNvSpPr>
                <a:spLocks noChangeShapeType="1"/>
              </p:cNvSpPr>
              <p:nvPr/>
            </p:nvSpPr>
            <p:spPr bwMode="auto">
              <a:xfrm>
                <a:off x="4182" y="232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1" name="Line 1242"/>
              <p:cNvSpPr>
                <a:spLocks noChangeShapeType="1"/>
              </p:cNvSpPr>
              <p:nvPr/>
            </p:nvSpPr>
            <p:spPr bwMode="auto">
              <a:xfrm>
                <a:off x="4195" y="2326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2" name="Line 1243"/>
              <p:cNvSpPr>
                <a:spLocks noChangeShapeType="1"/>
              </p:cNvSpPr>
              <p:nvPr/>
            </p:nvSpPr>
            <p:spPr bwMode="auto">
              <a:xfrm>
                <a:off x="4205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3" name="Line 1244"/>
              <p:cNvSpPr>
                <a:spLocks noChangeShapeType="1"/>
              </p:cNvSpPr>
              <p:nvPr/>
            </p:nvSpPr>
            <p:spPr bwMode="auto">
              <a:xfrm>
                <a:off x="4218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4" name="Line 1245"/>
              <p:cNvSpPr>
                <a:spLocks noChangeShapeType="1"/>
              </p:cNvSpPr>
              <p:nvPr/>
            </p:nvSpPr>
            <p:spPr bwMode="auto">
              <a:xfrm>
                <a:off x="4231" y="233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5" name="Line 1246"/>
              <p:cNvSpPr>
                <a:spLocks noChangeShapeType="1"/>
              </p:cNvSpPr>
              <p:nvPr/>
            </p:nvSpPr>
            <p:spPr bwMode="auto">
              <a:xfrm>
                <a:off x="4244" y="233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6" name="Line 1247"/>
              <p:cNvSpPr>
                <a:spLocks noChangeShapeType="1"/>
              </p:cNvSpPr>
              <p:nvPr/>
            </p:nvSpPr>
            <p:spPr bwMode="auto">
              <a:xfrm>
                <a:off x="4254" y="233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7" name="Line 1248"/>
              <p:cNvSpPr>
                <a:spLocks noChangeShapeType="1"/>
              </p:cNvSpPr>
              <p:nvPr/>
            </p:nvSpPr>
            <p:spPr bwMode="auto">
              <a:xfrm>
                <a:off x="4267" y="233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8" name="Line 1249"/>
              <p:cNvSpPr>
                <a:spLocks noChangeShapeType="1"/>
              </p:cNvSpPr>
              <p:nvPr/>
            </p:nvSpPr>
            <p:spPr bwMode="auto">
              <a:xfrm>
                <a:off x="4280" y="233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9" name="Line 1250"/>
              <p:cNvSpPr>
                <a:spLocks noChangeShapeType="1"/>
              </p:cNvSpPr>
              <p:nvPr/>
            </p:nvSpPr>
            <p:spPr bwMode="auto">
              <a:xfrm>
                <a:off x="4293" y="233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0" name="Line 1251"/>
              <p:cNvSpPr>
                <a:spLocks noChangeShapeType="1"/>
              </p:cNvSpPr>
              <p:nvPr/>
            </p:nvSpPr>
            <p:spPr bwMode="auto">
              <a:xfrm>
                <a:off x="4306" y="233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1" name="Line 1252"/>
              <p:cNvSpPr>
                <a:spLocks noChangeShapeType="1"/>
              </p:cNvSpPr>
              <p:nvPr/>
            </p:nvSpPr>
            <p:spPr bwMode="auto">
              <a:xfrm>
                <a:off x="4316" y="233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2" name="Line 1253"/>
              <p:cNvSpPr>
                <a:spLocks noChangeShapeType="1"/>
              </p:cNvSpPr>
              <p:nvPr/>
            </p:nvSpPr>
            <p:spPr bwMode="auto">
              <a:xfrm flipV="1">
                <a:off x="4329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3" name="Line 1254"/>
              <p:cNvSpPr>
                <a:spLocks noChangeShapeType="1"/>
              </p:cNvSpPr>
              <p:nvPr/>
            </p:nvSpPr>
            <p:spPr bwMode="auto">
              <a:xfrm>
                <a:off x="4342" y="2329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4" name="Line 1255"/>
              <p:cNvSpPr>
                <a:spLocks noChangeShapeType="1"/>
              </p:cNvSpPr>
              <p:nvPr/>
            </p:nvSpPr>
            <p:spPr bwMode="auto">
              <a:xfrm>
                <a:off x="4356" y="2329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5" name="Line 1256"/>
              <p:cNvSpPr>
                <a:spLocks noChangeShapeType="1"/>
              </p:cNvSpPr>
              <p:nvPr/>
            </p:nvSpPr>
            <p:spPr bwMode="auto">
              <a:xfrm>
                <a:off x="4365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6" name="Line 1257"/>
              <p:cNvSpPr>
                <a:spLocks noChangeShapeType="1"/>
              </p:cNvSpPr>
              <p:nvPr/>
            </p:nvSpPr>
            <p:spPr bwMode="auto">
              <a:xfrm>
                <a:off x="4378" y="2332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7" name="Line 1258"/>
              <p:cNvSpPr>
                <a:spLocks noChangeShapeType="1"/>
              </p:cNvSpPr>
              <p:nvPr/>
            </p:nvSpPr>
            <p:spPr bwMode="auto">
              <a:xfrm flipV="1">
                <a:off x="4392" y="2319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8" name="Line 1259"/>
              <p:cNvSpPr>
                <a:spLocks noChangeShapeType="1"/>
              </p:cNvSpPr>
              <p:nvPr/>
            </p:nvSpPr>
            <p:spPr bwMode="auto">
              <a:xfrm flipV="1">
                <a:off x="4405" y="2312"/>
                <a:ext cx="9" cy="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9" name="Line 1260"/>
              <p:cNvSpPr>
                <a:spLocks noChangeShapeType="1"/>
              </p:cNvSpPr>
              <p:nvPr/>
            </p:nvSpPr>
            <p:spPr bwMode="auto">
              <a:xfrm>
                <a:off x="4414" y="2312"/>
                <a:ext cx="14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0" name="Line 1261"/>
              <p:cNvSpPr>
                <a:spLocks noChangeShapeType="1"/>
              </p:cNvSpPr>
              <p:nvPr/>
            </p:nvSpPr>
            <p:spPr bwMode="auto">
              <a:xfrm flipV="1">
                <a:off x="4428" y="231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1" name="Line 1262"/>
              <p:cNvSpPr>
                <a:spLocks noChangeShapeType="1"/>
              </p:cNvSpPr>
              <p:nvPr/>
            </p:nvSpPr>
            <p:spPr bwMode="auto">
              <a:xfrm>
                <a:off x="4441" y="2312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2" name="Line 1263"/>
              <p:cNvSpPr>
                <a:spLocks noChangeShapeType="1"/>
              </p:cNvSpPr>
              <p:nvPr/>
            </p:nvSpPr>
            <p:spPr bwMode="auto">
              <a:xfrm>
                <a:off x="4454" y="231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3" name="Line 1264"/>
              <p:cNvSpPr>
                <a:spLocks noChangeShapeType="1"/>
              </p:cNvSpPr>
              <p:nvPr/>
            </p:nvSpPr>
            <p:spPr bwMode="auto">
              <a:xfrm>
                <a:off x="4467" y="2326"/>
                <a:ext cx="10" cy="1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4" name="Line 1265"/>
              <p:cNvSpPr>
                <a:spLocks noChangeShapeType="1"/>
              </p:cNvSpPr>
              <p:nvPr/>
            </p:nvSpPr>
            <p:spPr bwMode="auto">
              <a:xfrm>
                <a:off x="4477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5" name="Line 1266"/>
              <p:cNvSpPr>
                <a:spLocks noChangeShapeType="1"/>
              </p:cNvSpPr>
              <p:nvPr/>
            </p:nvSpPr>
            <p:spPr bwMode="auto">
              <a:xfrm>
                <a:off x="4490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6" name="Line 1267"/>
              <p:cNvSpPr>
                <a:spLocks noChangeShapeType="1"/>
              </p:cNvSpPr>
              <p:nvPr/>
            </p:nvSpPr>
            <p:spPr bwMode="auto">
              <a:xfrm>
                <a:off x="4503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7" name="Line 1268"/>
              <p:cNvSpPr>
                <a:spLocks noChangeShapeType="1"/>
              </p:cNvSpPr>
              <p:nvPr/>
            </p:nvSpPr>
            <p:spPr bwMode="auto">
              <a:xfrm flipV="1">
                <a:off x="4516" y="2336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8" name="Line 1269"/>
              <p:cNvSpPr>
                <a:spLocks noChangeShapeType="1"/>
              </p:cNvSpPr>
              <p:nvPr/>
            </p:nvSpPr>
            <p:spPr bwMode="auto">
              <a:xfrm>
                <a:off x="4526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9" name="Line 1270"/>
              <p:cNvSpPr>
                <a:spLocks noChangeShapeType="1"/>
              </p:cNvSpPr>
              <p:nvPr/>
            </p:nvSpPr>
            <p:spPr bwMode="auto">
              <a:xfrm>
                <a:off x="4539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0" name="Line 1271"/>
              <p:cNvSpPr>
                <a:spLocks noChangeShapeType="1"/>
              </p:cNvSpPr>
              <p:nvPr/>
            </p:nvSpPr>
            <p:spPr bwMode="auto">
              <a:xfrm>
                <a:off x="4552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1" name="Line 1272"/>
              <p:cNvSpPr>
                <a:spLocks noChangeShapeType="1"/>
              </p:cNvSpPr>
              <p:nvPr/>
            </p:nvSpPr>
            <p:spPr bwMode="auto">
              <a:xfrm>
                <a:off x="4565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2" name="Line 1273"/>
              <p:cNvSpPr>
                <a:spLocks noChangeShapeType="1"/>
              </p:cNvSpPr>
              <p:nvPr/>
            </p:nvSpPr>
            <p:spPr bwMode="auto">
              <a:xfrm>
                <a:off x="4578" y="2339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3" name="Line 1274"/>
              <p:cNvSpPr>
                <a:spLocks noChangeShapeType="1"/>
              </p:cNvSpPr>
              <p:nvPr/>
            </p:nvSpPr>
            <p:spPr bwMode="auto">
              <a:xfrm>
                <a:off x="4588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4" name="Line 1275"/>
              <p:cNvSpPr>
                <a:spLocks noChangeShapeType="1"/>
              </p:cNvSpPr>
              <p:nvPr/>
            </p:nvSpPr>
            <p:spPr bwMode="auto">
              <a:xfrm flipV="1">
                <a:off x="4601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5" name="Line 1276"/>
              <p:cNvSpPr>
                <a:spLocks noChangeShapeType="1"/>
              </p:cNvSpPr>
              <p:nvPr/>
            </p:nvSpPr>
            <p:spPr bwMode="auto">
              <a:xfrm flipV="1">
                <a:off x="4614" y="233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0" name="Group 1478"/>
            <p:cNvGrpSpPr>
              <a:grpSpLocks/>
            </p:cNvGrpSpPr>
            <p:nvPr/>
          </p:nvGrpSpPr>
          <p:grpSpPr bwMode="auto">
            <a:xfrm>
              <a:off x="3157" y="1714"/>
              <a:ext cx="2112" cy="625"/>
              <a:chOff x="3157" y="1714"/>
              <a:chExt cx="2112" cy="625"/>
            </a:xfrm>
          </p:grpSpPr>
          <p:sp>
            <p:nvSpPr>
              <p:cNvPr id="2546" name="Line 1278"/>
              <p:cNvSpPr>
                <a:spLocks noChangeShapeType="1"/>
              </p:cNvSpPr>
              <p:nvPr/>
            </p:nvSpPr>
            <p:spPr bwMode="auto">
              <a:xfrm flipV="1">
                <a:off x="4627" y="2316"/>
                <a:ext cx="10" cy="16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7" name="Line 1279"/>
              <p:cNvSpPr>
                <a:spLocks noChangeShapeType="1"/>
              </p:cNvSpPr>
              <p:nvPr/>
            </p:nvSpPr>
            <p:spPr bwMode="auto">
              <a:xfrm flipV="1">
                <a:off x="4637" y="2299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8" name="Line 1280"/>
              <p:cNvSpPr>
                <a:spLocks noChangeShapeType="1"/>
              </p:cNvSpPr>
              <p:nvPr/>
            </p:nvSpPr>
            <p:spPr bwMode="auto">
              <a:xfrm flipV="1">
                <a:off x="4650" y="2275"/>
                <a:ext cx="13" cy="2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9" name="Line 1281"/>
              <p:cNvSpPr>
                <a:spLocks noChangeShapeType="1"/>
              </p:cNvSpPr>
              <p:nvPr/>
            </p:nvSpPr>
            <p:spPr bwMode="auto">
              <a:xfrm>
                <a:off x="4663" y="22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0" name="Line 1282"/>
              <p:cNvSpPr>
                <a:spLocks noChangeShapeType="1"/>
              </p:cNvSpPr>
              <p:nvPr/>
            </p:nvSpPr>
            <p:spPr bwMode="auto">
              <a:xfrm flipV="1">
                <a:off x="4676" y="2222"/>
                <a:ext cx="14" cy="5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1" name="Line 1283"/>
              <p:cNvSpPr>
                <a:spLocks noChangeShapeType="1"/>
              </p:cNvSpPr>
              <p:nvPr/>
            </p:nvSpPr>
            <p:spPr bwMode="auto">
              <a:xfrm flipV="1">
                <a:off x="4690" y="2218"/>
                <a:ext cx="9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2" name="Line 1284"/>
              <p:cNvSpPr>
                <a:spLocks noChangeShapeType="1"/>
              </p:cNvSpPr>
              <p:nvPr/>
            </p:nvSpPr>
            <p:spPr bwMode="auto">
              <a:xfrm>
                <a:off x="4699" y="2218"/>
                <a:ext cx="13" cy="5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3" name="Line 1285"/>
              <p:cNvSpPr>
                <a:spLocks noChangeShapeType="1"/>
              </p:cNvSpPr>
              <p:nvPr/>
            </p:nvSpPr>
            <p:spPr bwMode="auto">
              <a:xfrm>
                <a:off x="4712" y="2272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4" name="Line 1286"/>
              <p:cNvSpPr>
                <a:spLocks noChangeShapeType="1"/>
              </p:cNvSpPr>
              <p:nvPr/>
            </p:nvSpPr>
            <p:spPr bwMode="auto">
              <a:xfrm>
                <a:off x="4726" y="227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5" name="Line 1287"/>
              <p:cNvSpPr>
                <a:spLocks noChangeShapeType="1"/>
              </p:cNvSpPr>
              <p:nvPr/>
            </p:nvSpPr>
            <p:spPr bwMode="auto">
              <a:xfrm>
                <a:off x="4739" y="2282"/>
                <a:ext cx="9" cy="2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6" name="Line 1288"/>
              <p:cNvSpPr>
                <a:spLocks noChangeShapeType="1"/>
              </p:cNvSpPr>
              <p:nvPr/>
            </p:nvSpPr>
            <p:spPr bwMode="auto">
              <a:xfrm>
                <a:off x="4748" y="2306"/>
                <a:ext cx="14" cy="16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7" name="Line 1289"/>
              <p:cNvSpPr>
                <a:spLocks noChangeShapeType="1"/>
              </p:cNvSpPr>
              <p:nvPr/>
            </p:nvSpPr>
            <p:spPr bwMode="auto">
              <a:xfrm>
                <a:off x="4762" y="2322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8" name="Line 1290"/>
              <p:cNvSpPr>
                <a:spLocks noChangeShapeType="1"/>
              </p:cNvSpPr>
              <p:nvPr/>
            </p:nvSpPr>
            <p:spPr bwMode="auto">
              <a:xfrm>
                <a:off x="4775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9" name="Line 1291"/>
              <p:cNvSpPr>
                <a:spLocks noChangeShapeType="1"/>
              </p:cNvSpPr>
              <p:nvPr/>
            </p:nvSpPr>
            <p:spPr bwMode="auto">
              <a:xfrm>
                <a:off x="4788" y="233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0" name="Line 1292"/>
              <p:cNvSpPr>
                <a:spLocks noChangeShapeType="1"/>
              </p:cNvSpPr>
              <p:nvPr/>
            </p:nvSpPr>
            <p:spPr bwMode="auto">
              <a:xfrm flipV="1">
                <a:off x="4798" y="2322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" name="Line 1293"/>
              <p:cNvSpPr>
                <a:spLocks noChangeShapeType="1"/>
              </p:cNvSpPr>
              <p:nvPr/>
            </p:nvSpPr>
            <p:spPr bwMode="auto">
              <a:xfrm>
                <a:off x="4811" y="2322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" name="Line 1294"/>
              <p:cNvSpPr>
                <a:spLocks noChangeShapeType="1"/>
              </p:cNvSpPr>
              <p:nvPr/>
            </p:nvSpPr>
            <p:spPr bwMode="auto">
              <a:xfrm>
                <a:off x="4824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" name="Line 1295"/>
              <p:cNvSpPr>
                <a:spLocks noChangeShapeType="1"/>
              </p:cNvSpPr>
              <p:nvPr/>
            </p:nvSpPr>
            <p:spPr bwMode="auto">
              <a:xfrm flipV="1">
                <a:off x="4837" y="2319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" name="Line 1296"/>
              <p:cNvSpPr>
                <a:spLocks noChangeShapeType="1"/>
              </p:cNvSpPr>
              <p:nvPr/>
            </p:nvSpPr>
            <p:spPr bwMode="auto">
              <a:xfrm flipV="1">
                <a:off x="4850" y="2309"/>
                <a:ext cx="10" cy="1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" name="Line 1297"/>
              <p:cNvSpPr>
                <a:spLocks noChangeShapeType="1"/>
              </p:cNvSpPr>
              <p:nvPr/>
            </p:nvSpPr>
            <p:spPr bwMode="auto">
              <a:xfrm flipV="1">
                <a:off x="4860" y="2302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" name="Line 1298"/>
              <p:cNvSpPr>
                <a:spLocks noChangeShapeType="1"/>
              </p:cNvSpPr>
              <p:nvPr/>
            </p:nvSpPr>
            <p:spPr bwMode="auto">
              <a:xfrm>
                <a:off x="4873" y="2302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" name="Line 1299"/>
              <p:cNvSpPr>
                <a:spLocks noChangeShapeType="1"/>
              </p:cNvSpPr>
              <p:nvPr/>
            </p:nvSpPr>
            <p:spPr bwMode="auto">
              <a:xfrm flipV="1">
                <a:off x="4886" y="230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" name="Line 1300"/>
              <p:cNvSpPr>
                <a:spLocks noChangeShapeType="1"/>
              </p:cNvSpPr>
              <p:nvPr/>
            </p:nvSpPr>
            <p:spPr bwMode="auto">
              <a:xfrm flipV="1">
                <a:off x="4899" y="2279"/>
                <a:ext cx="10" cy="2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" name="Line 1301"/>
              <p:cNvSpPr>
                <a:spLocks noChangeShapeType="1"/>
              </p:cNvSpPr>
              <p:nvPr/>
            </p:nvSpPr>
            <p:spPr bwMode="auto">
              <a:xfrm flipV="1">
                <a:off x="4909" y="2245"/>
                <a:ext cx="13" cy="3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" name="Line 1302"/>
              <p:cNvSpPr>
                <a:spLocks noChangeShapeType="1"/>
              </p:cNvSpPr>
              <p:nvPr/>
            </p:nvSpPr>
            <p:spPr bwMode="auto">
              <a:xfrm>
                <a:off x="4922" y="2245"/>
                <a:ext cx="13" cy="2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" name="Line 1303"/>
              <p:cNvSpPr>
                <a:spLocks noChangeShapeType="1"/>
              </p:cNvSpPr>
              <p:nvPr/>
            </p:nvSpPr>
            <p:spPr bwMode="auto">
              <a:xfrm>
                <a:off x="4935" y="2265"/>
                <a:ext cx="13" cy="2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" name="Line 1304"/>
              <p:cNvSpPr>
                <a:spLocks noChangeShapeType="1"/>
              </p:cNvSpPr>
              <p:nvPr/>
            </p:nvSpPr>
            <p:spPr bwMode="auto">
              <a:xfrm>
                <a:off x="4948" y="2285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" name="Line 1305"/>
              <p:cNvSpPr>
                <a:spLocks noChangeShapeType="1"/>
              </p:cNvSpPr>
              <p:nvPr/>
            </p:nvSpPr>
            <p:spPr bwMode="auto">
              <a:xfrm flipV="1">
                <a:off x="4961" y="2282"/>
                <a:ext cx="10" cy="1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" name="Line 1306"/>
              <p:cNvSpPr>
                <a:spLocks noChangeShapeType="1"/>
              </p:cNvSpPr>
              <p:nvPr/>
            </p:nvSpPr>
            <p:spPr bwMode="auto">
              <a:xfrm>
                <a:off x="4971" y="2282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" name="Line 1307"/>
              <p:cNvSpPr>
                <a:spLocks noChangeShapeType="1"/>
              </p:cNvSpPr>
              <p:nvPr/>
            </p:nvSpPr>
            <p:spPr bwMode="auto">
              <a:xfrm>
                <a:off x="4984" y="229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6" name="Line 1308"/>
              <p:cNvSpPr>
                <a:spLocks noChangeShapeType="1"/>
              </p:cNvSpPr>
              <p:nvPr/>
            </p:nvSpPr>
            <p:spPr bwMode="auto">
              <a:xfrm>
                <a:off x="4997" y="2306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7" name="Line 1309"/>
              <p:cNvSpPr>
                <a:spLocks noChangeShapeType="1"/>
              </p:cNvSpPr>
              <p:nvPr/>
            </p:nvSpPr>
            <p:spPr bwMode="auto">
              <a:xfrm>
                <a:off x="5010" y="231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" name="Line 1310"/>
              <p:cNvSpPr>
                <a:spLocks noChangeShapeType="1"/>
              </p:cNvSpPr>
              <p:nvPr/>
            </p:nvSpPr>
            <p:spPr bwMode="auto">
              <a:xfrm>
                <a:off x="5020" y="2312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" name="Line 1311"/>
              <p:cNvSpPr>
                <a:spLocks noChangeShapeType="1"/>
              </p:cNvSpPr>
              <p:nvPr/>
            </p:nvSpPr>
            <p:spPr bwMode="auto">
              <a:xfrm>
                <a:off x="5033" y="2322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" name="Line 1312"/>
              <p:cNvSpPr>
                <a:spLocks noChangeShapeType="1"/>
              </p:cNvSpPr>
              <p:nvPr/>
            </p:nvSpPr>
            <p:spPr bwMode="auto">
              <a:xfrm flipV="1">
                <a:off x="5046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1" name="Line 1313"/>
              <p:cNvSpPr>
                <a:spLocks noChangeShapeType="1"/>
              </p:cNvSpPr>
              <p:nvPr/>
            </p:nvSpPr>
            <p:spPr bwMode="auto">
              <a:xfrm>
                <a:off x="5059" y="2326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" name="Line 1314"/>
              <p:cNvSpPr>
                <a:spLocks noChangeShapeType="1"/>
              </p:cNvSpPr>
              <p:nvPr/>
            </p:nvSpPr>
            <p:spPr bwMode="auto">
              <a:xfrm>
                <a:off x="5073" y="2326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" name="Line 1315"/>
              <p:cNvSpPr>
                <a:spLocks noChangeShapeType="1"/>
              </p:cNvSpPr>
              <p:nvPr/>
            </p:nvSpPr>
            <p:spPr bwMode="auto">
              <a:xfrm>
                <a:off x="5082" y="2329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" name="Line 1316"/>
              <p:cNvSpPr>
                <a:spLocks noChangeShapeType="1"/>
              </p:cNvSpPr>
              <p:nvPr/>
            </p:nvSpPr>
            <p:spPr bwMode="auto">
              <a:xfrm>
                <a:off x="5096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" name="Line 1317"/>
              <p:cNvSpPr>
                <a:spLocks noChangeShapeType="1"/>
              </p:cNvSpPr>
              <p:nvPr/>
            </p:nvSpPr>
            <p:spPr bwMode="auto">
              <a:xfrm flipV="1">
                <a:off x="5109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6" name="Line 1318"/>
              <p:cNvSpPr>
                <a:spLocks noChangeShapeType="1"/>
              </p:cNvSpPr>
              <p:nvPr/>
            </p:nvSpPr>
            <p:spPr bwMode="auto">
              <a:xfrm>
                <a:off x="5122" y="2326"/>
                <a:ext cx="10" cy="1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7" name="Line 1319"/>
              <p:cNvSpPr>
                <a:spLocks noChangeShapeType="1"/>
              </p:cNvSpPr>
              <p:nvPr/>
            </p:nvSpPr>
            <p:spPr bwMode="auto">
              <a:xfrm flipV="1">
                <a:off x="5132" y="233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8" name="Line 1320"/>
              <p:cNvSpPr>
                <a:spLocks noChangeShapeType="1"/>
              </p:cNvSpPr>
              <p:nvPr/>
            </p:nvSpPr>
            <p:spPr bwMode="auto">
              <a:xfrm flipV="1">
                <a:off x="5145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" name="Line 1321"/>
              <p:cNvSpPr>
                <a:spLocks noChangeShapeType="1"/>
              </p:cNvSpPr>
              <p:nvPr/>
            </p:nvSpPr>
            <p:spPr bwMode="auto">
              <a:xfrm>
                <a:off x="5158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" name="Line 1322"/>
              <p:cNvSpPr>
                <a:spLocks noChangeShapeType="1"/>
              </p:cNvSpPr>
              <p:nvPr/>
            </p:nvSpPr>
            <p:spPr bwMode="auto">
              <a:xfrm>
                <a:off x="5171" y="2329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" name="Line 1323"/>
              <p:cNvSpPr>
                <a:spLocks noChangeShapeType="1"/>
              </p:cNvSpPr>
              <p:nvPr/>
            </p:nvSpPr>
            <p:spPr bwMode="auto">
              <a:xfrm flipV="1">
                <a:off x="5181" y="2326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" name="Line 1324"/>
              <p:cNvSpPr>
                <a:spLocks noChangeShapeType="1"/>
              </p:cNvSpPr>
              <p:nvPr/>
            </p:nvSpPr>
            <p:spPr bwMode="auto">
              <a:xfrm>
                <a:off x="5194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3" name="Line 1325"/>
              <p:cNvSpPr>
                <a:spLocks noChangeShapeType="1"/>
              </p:cNvSpPr>
              <p:nvPr/>
            </p:nvSpPr>
            <p:spPr bwMode="auto">
              <a:xfrm>
                <a:off x="5207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" name="Line 1326"/>
              <p:cNvSpPr>
                <a:spLocks noChangeShapeType="1"/>
              </p:cNvSpPr>
              <p:nvPr/>
            </p:nvSpPr>
            <p:spPr bwMode="auto">
              <a:xfrm>
                <a:off x="5220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" name="Line 1327"/>
              <p:cNvSpPr>
                <a:spLocks noChangeShapeType="1"/>
              </p:cNvSpPr>
              <p:nvPr/>
            </p:nvSpPr>
            <p:spPr bwMode="auto">
              <a:xfrm flipV="1">
                <a:off x="5233" y="2326"/>
                <a:ext cx="10" cy="6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" name="Line 1328"/>
              <p:cNvSpPr>
                <a:spLocks noChangeShapeType="1"/>
              </p:cNvSpPr>
              <p:nvPr/>
            </p:nvSpPr>
            <p:spPr bwMode="auto">
              <a:xfrm>
                <a:off x="5243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" name="Line 1329"/>
              <p:cNvSpPr>
                <a:spLocks noChangeShapeType="1"/>
              </p:cNvSpPr>
              <p:nvPr/>
            </p:nvSpPr>
            <p:spPr bwMode="auto">
              <a:xfrm>
                <a:off x="5256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A52A2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8" name="Line 1330"/>
              <p:cNvSpPr>
                <a:spLocks noChangeShapeType="1"/>
              </p:cNvSpPr>
              <p:nvPr/>
            </p:nvSpPr>
            <p:spPr bwMode="auto">
              <a:xfrm>
                <a:off x="3157" y="2329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9" name="Line 1331"/>
              <p:cNvSpPr>
                <a:spLocks noChangeShapeType="1"/>
              </p:cNvSpPr>
              <p:nvPr/>
            </p:nvSpPr>
            <p:spPr bwMode="auto">
              <a:xfrm flipV="1">
                <a:off x="3167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" name="Line 1332"/>
              <p:cNvSpPr>
                <a:spLocks noChangeShapeType="1"/>
              </p:cNvSpPr>
              <p:nvPr/>
            </p:nvSpPr>
            <p:spPr bwMode="auto">
              <a:xfrm>
                <a:off x="3180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" name="Line 1333"/>
              <p:cNvSpPr>
                <a:spLocks noChangeShapeType="1"/>
              </p:cNvSpPr>
              <p:nvPr/>
            </p:nvSpPr>
            <p:spPr bwMode="auto">
              <a:xfrm>
                <a:off x="3193" y="2329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2" name="Line 1334"/>
              <p:cNvSpPr>
                <a:spLocks noChangeShapeType="1"/>
              </p:cNvSpPr>
              <p:nvPr/>
            </p:nvSpPr>
            <p:spPr bwMode="auto">
              <a:xfrm>
                <a:off x="3206" y="2339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" name="Line 1335"/>
              <p:cNvSpPr>
                <a:spLocks noChangeShapeType="1"/>
              </p:cNvSpPr>
              <p:nvPr/>
            </p:nvSpPr>
            <p:spPr bwMode="auto">
              <a:xfrm>
                <a:off x="3216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" name="Line 1336"/>
              <p:cNvSpPr>
                <a:spLocks noChangeShapeType="1"/>
              </p:cNvSpPr>
              <p:nvPr/>
            </p:nvSpPr>
            <p:spPr bwMode="auto">
              <a:xfrm flipV="1">
                <a:off x="3229" y="2329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" name="Line 1337"/>
              <p:cNvSpPr>
                <a:spLocks noChangeShapeType="1"/>
              </p:cNvSpPr>
              <p:nvPr/>
            </p:nvSpPr>
            <p:spPr bwMode="auto">
              <a:xfrm flipV="1">
                <a:off x="3242" y="2316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" name="Line 1338"/>
              <p:cNvSpPr>
                <a:spLocks noChangeShapeType="1"/>
              </p:cNvSpPr>
              <p:nvPr/>
            </p:nvSpPr>
            <p:spPr bwMode="auto">
              <a:xfrm flipV="1">
                <a:off x="3255" y="2306"/>
                <a:ext cx="10" cy="1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" name="Line 1339"/>
              <p:cNvSpPr>
                <a:spLocks noChangeShapeType="1"/>
              </p:cNvSpPr>
              <p:nvPr/>
            </p:nvSpPr>
            <p:spPr bwMode="auto">
              <a:xfrm flipV="1">
                <a:off x="3265" y="2279"/>
                <a:ext cx="13" cy="2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8" name="Line 1340"/>
              <p:cNvSpPr>
                <a:spLocks noChangeShapeType="1"/>
              </p:cNvSpPr>
              <p:nvPr/>
            </p:nvSpPr>
            <p:spPr bwMode="auto">
              <a:xfrm flipV="1">
                <a:off x="3278" y="2245"/>
                <a:ext cx="13" cy="3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9" name="Line 1341"/>
              <p:cNvSpPr>
                <a:spLocks noChangeShapeType="1"/>
              </p:cNvSpPr>
              <p:nvPr/>
            </p:nvSpPr>
            <p:spPr bwMode="auto">
              <a:xfrm flipV="1">
                <a:off x="3291" y="2205"/>
                <a:ext cx="14" cy="4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" name="Line 1342"/>
              <p:cNvSpPr>
                <a:spLocks noChangeShapeType="1"/>
              </p:cNvSpPr>
              <p:nvPr/>
            </p:nvSpPr>
            <p:spPr bwMode="auto">
              <a:xfrm flipV="1">
                <a:off x="3305" y="2181"/>
                <a:ext cx="13" cy="2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" name="Line 1343"/>
              <p:cNvSpPr>
                <a:spLocks noChangeShapeType="1"/>
              </p:cNvSpPr>
              <p:nvPr/>
            </p:nvSpPr>
            <p:spPr bwMode="auto">
              <a:xfrm>
                <a:off x="3318" y="2181"/>
                <a:ext cx="9" cy="1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" name="Line 1344"/>
              <p:cNvSpPr>
                <a:spLocks noChangeShapeType="1"/>
              </p:cNvSpPr>
              <p:nvPr/>
            </p:nvSpPr>
            <p:spPr bwMode="auto">
              <a:xfrm>
                <a:off x="3327" y="2191"/>
                <a:ext cx="14" cy="41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" name="Line 1345"/>
              <p:cNvSpPr>
                <a:spLocks noChangeShapeType="1"/>
              </p:cNvSpPr>
              <p:nvPr/>
            </p:nvSpPr>
            <p:spPr bwMode="auto">
              <a:xfrm>
                <a:off x="3341" y="2232"/>
                <a:ext cx="13" cy="3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4" name="Line 1346"/>
              <p:cNvSpPr>
                <a:spLocks noChangeShapeType="1"/>
              </p:cNvSpPr>
              <p:nvPr/>
            </p:nvSpPr>
            <p:spPr bwMode="auto">
              <a:xfrm>
                <a:off x="3354" y="2269"/>
                <a:ext cx="13" cy="2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5" name="Line 1347"/>
              <p:cNvSpPr>
                <a:spLocks noChangeShapeType="1"/>
              </p:cNvSpPr>
              <p:nvPr/>
            </p:nvSpPr>
            <p:spPr bwMode="auto">
              <a:xfrm>
                <a:off x="3367" y="2289"/>
                <a:ext cx="10" cy="2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" name="Line 1348"/>
              <p:cNvSpPr>
                <a:spLocks noChangeShapeType="1"/>
              </p:cNvSpPr>
              <p:nvPr/>
            </p:nvSpPr>
            <p:spPr bwMode="auto">
              <a:xfrm>
                <a:off x="3377" y="2309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" name="Line 1349"/>
              <p:cNvSpPr>
                <a:spLocks noChangeShapeType="1"/>
              </p:cNvSpPr>
              <p:nvPr/>
            </p:nvSpPr>
            <p:spPr bwMode="auto">
              <a:xfrm>
                <a:off x="3390" y="231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" name="Line 1350"/>
              <p:cNvSpPr>
                <a:spLocks noChangeShapeType="1"/>
              </p:cNvSpPr>
              <p:nvPr/>
            </p:nvSpPr>
            <p:spPr bwMode="auto">
              <a:xfrm>
                <a:off x="3403" y="2326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" name="Line 1351"/>
              <p:cNvSpPr>
                <a:spLocks noChangeShapeType="1"/>
              </p:cNvSpPr>
              <p:nvPr/>
            </p:nvSpPr>
            <p:spPr bwMode="auto">
              <a:xfrm>
                <a:off x="3416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" name="Line 1352"/>
              <p:cNvSpPr>
                <a:spLocks noChangeShapeType="1"/>
              </p:cNvSpPr>
              <p:nvPr/>
            </p:nvSpPr>
            <p:spPr bwMode="auto">
              <a:xfrm>
                <a:off x="3429" y="2336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" name="Line 1353"/>
              <p:cNvSpPr>
                <a:spLocks noChangeShapeType="1"/>
              </p:cNvSpPr>
              <p:nvPr/>
            </p:nvSpPr>
            <p:spPr bwMode="auto">
              <a:xfrm>
                <a:off x="3439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" name="Line 1354"/>
              <p:cNvSpPr>
                <a:spLocks noChangeShapeType="1"/>
              </p:cNvSpPr>
              <p:nvPr/>
            </p:nvSpPr>
            <p:spPr bwMode="auto">
              <a:xfrm flipV="1">
                <a:off x="3452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3" name="Line 1355"/>
              <p:cNvSpPr>
                <a:spLocks noChangeShapeType="1"/>
              </p:cNvSpPr>
              <p:nvPr/>
            </p:nvSpPr>
            <p:spPr bwMode="auto">
              <a:xfrm>
                <a:off x="3465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4" name="Line 1356"/>
              <p:cNvSpPr>
                <a:spLocks noChangeShapeType="1"/>
              </p:cNvSpPr>
              <p:nvPr/>
            </p:nvSpPr>
            <p:spPr bwMode="auto">
              <a:xfrm>
                <a:off x="3478" y="2336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5" name="Line 1357"/>
              <p:cNvSpPr>
                <a:spLocks noChangeShapeType="1"/>
              </p:cNvSpPr>
              <p:nvPr/>
            </p:nvSpPr>
            <p:spPr bwMode="auto">
              <a:xfrm>
                <a:off x="3488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6" name="Line 1358"/>
              <p:cNvSpPr>
                <a:spLocks noChangeShapeType="1"/>
              </p:cNvSpPr>
              <p:nvPr/>
            </p:nvSpPr>
            <p:spPr bwMode="auto">
              <a:xfrm>
                <a:off x="3501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7" name="Line 1359"/>
              <p:cNvSpPr>
                <a:spLocks noChangeShapeType="1"/>
              </p:cNvSpPr>
              <p:nvPr/>
            </p:nvSpPr>
            <p:spPr bwMode="auto">
              <a:xfrm flipV="1">
                <a:off x="3514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8" name="Line 1360"/>
              <p:cNvSpPr>
                <a:spLocks noChangeShapeType="1"/>
              </p:cNvSpPr>
              <p:nvPr/>
            </p:nvSpPr>
            <p:spPr bwMode="auto">
              <a:xfrm>
                <a:off x="3527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9" name="Line 1361"/>
              <p:cNvSpPr>
                <a:spLocks noChangeShapeType="1"/>
              </p:cNvSpPr>
              <p:nvPr/>
            </p:nvSpPr>
            <p:spPr bwMode="auto">
              <a:xfrm>
                <a:off x="3540" y="2339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0" name="Line 1362"/>
              <p:cNvSpPr>
                <a:spLocks noChangeShapeType="1"/>
              </p:cNvSpPr>
              <p:nvPr/>
            </p:nvSpPr>
            <p:spPr bwMode="auto">
              <a:xfrm>
                <a:off x="3550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1" name="Line 1363"/>
              <p:cNvSpPr>
                <a:spLocks noChangeShapeType="1"/>
              </p:cNvSpPr>
              <p:nvPr/>
            </p:nvSpPr>
            <p:spPr bwMode="auto">
              <a:xfrm>
                <a:off x="3563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2" name="Line 1364"/>
              <p:cNvSpPr>
                <a:spLocks noChangeShapeType="1"/>
              </p:cNvSpPr>
              <p:nvPr/>
            </p:nvSpPr>
            <p:spPr bwMode="auto">
              <a:xfrm>
                <a:off x="3576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3" name="Line 1365"/>
              <p:cNvSpPr>
                <a:spLocks noChangeShapeType="1"/>
              </p:cNvSpPr>
              <p:nvPr/>
            </p:nvSpPr>
            <p:spPr bwMode="auto">
              <a:xfrm flipV="1">
                <a:off x="3589" y="2336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4" name="Line 1366"/>
              <p:cNvSpPr>
                <a:spLocks noChangeShapeType="1"/>
              </p:cNvSpPr>
              <p:nvPr/>
            </p:nvSpPr>
            <p:spPr bwMode="auto">
              <a:xfrm>
                <a:off x="3599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5" name="Line 1367"/>
              <p:cNvSpPr>
                <a:spLocks noChangeShapeType="1"/>
              </p:cNvSpPr>
              <p:nvPr/>
            </p:nvSpPr>
            <p:spPr bwMode="auto">
              <a:xfrm>
                <a:off x="3612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6" name="Line 1368"/>
              <p:cNvSpPr>
                <a:spLocks noChangeShapeType="1"/>
              </p:cNvSpPr>
              <p:nvPr/>
            </p:nvSpPr>
            <p:spPr bwMode="auto">
              <a:xfrm flipV="1">
                <a:off x="3625" y="2336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7" name="Line 1369"/>
              <p:cNvSpPr>
                <a:spLocks noChangeShapeType="1"/>
              </p:cNvSpPr>
              <p:nvPr/>
            </p:nvSpPr>
            <p:spPr bwMode="auto">
              <a:xfrm>
                <a:off x="3639" y="2336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8" name="Line 1370"/>
              <p:cNvSpPr>
                <a:spLocks noChangeShapeType="1"/>
              </p:cNvSpPr>
              <p:nvPr/>
            </p:nvSpPr>
            <p:spPr bwMode="auto">
              <a:xfrm flipV="1">
                <a:off x="3648" y="232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9" name="Line 1371"/>
              <p:cNvSpPr>
                <a:spLocks noChangeShapeType="1"/>
              </p:cNvSpPr>
              <p:nvPr/>
            </p:nvSpPr>
            <p:spPr bwMode="auto">
              <a:xfrm flipV="1">
                <a:off x="3661" y="2316"/>
                <a:ext cx="14" cy="1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0" name="Line 1372"/>
              <p:cNvSpPr>
                <a:spLocks noChangeShapeType="1"/>
              </p:cNvSpPr>
              <p:nvPr/>
            </p:nvSpPr>
            <p:spPr bwMode="auto">
              <a:xfrm flipV="1">
                <a:off x="3675" y="2299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1" name="Line 1373"/>
              <p:cNvSpPr>
                <a:spLocks noChangeShapeType="1"/>
              </p:cNvSpPr>
              <p:nvPr/>
            </p:nvSpPr>
            <p:spPr bwMode="auto">
              <a:xfrm flipV="1">
                <a:off x="3688" y="2272"/>
                <a:ext cx="13" cy="2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2" name="Line 1374"/>
              <p:cNvSpPr>
                <a:spLocks noChangeShapeType="1"/>
              </p:cNvSpPr>
              <p:nvPr/>
            </p:nvSpPr>
            <p:spPr bwMode="auto">
              <a:xfrm flipV="1">
                <a:off x="3701" y="2225"/>
                <a:ext cx="10" cy="4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3" name="Line 1375"/>
              <p:cNvSpPr>
                <a:spLocks noChangeShapeType="1"/>
              </p:cNvSpPr>
              <p:nvPr/>
            </p:nvSpPr>
            <p:spPr bwMode="auto">
              <a:xfrm flipV="1">
                <a:off x="3711" y="2181"/>
                <a:ext cx="13" cy="4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4" name="Line 1376"/>
              <p:cNvSpPr>
                <a:spLocks noChangeShapeType="1"/>
              </p:cNvSpPr>
              <p:nvPr/>
            </p:nvSpPr>
            <p:spPr bwMode="auto">
              <a:xfrm>
                <a:off x="3724" y="2181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5" name="Line 1377"/>
              <p:cNvSpPr>
                <a:spLocks noChangeShapeType="1"/>
              </p:cNvSpPr>
              <p:nvPr/>
            </p:nvSpPr>
            <p:spPr bwMode="auto">
              <a:xfrm>
                <a:off x="3737" y="2185"/>
                <a:ext cx="13" cy="26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6" name="Line 1378"/>
              <p:cNvSpPr>
                <a:spLocks noChangeShapeType="1"/>
              </p:cNvSpPr>
              <p:nvPr/>
            </p:nvSpPr>
            <p:spPr bwMode="auto">
              <a:xfrm>
                <a:off x="3750" y="2211"/>
                <a:ext cx="10" cy="11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7" name="Line 1379"/>
              <p:cNvSpPr>
                <a:spLocks noChangeShapeType="1"/>
              </p:cNvSpPr>
              <p:nvPr/>
            </p:nvSpPr>
            <p:spPr bwMode="auto">
              <a:xfrm>
                <a:off x="3760" y="2222"/>
                <a:ext cx="13" cy="2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8" name="Line 1380"/>
              <p:cNvSpPr>
                <a:spLocks noChangeShapeType="1"/>
              </p:cNvSpPr>
              <p:nvPr/>
            </p:nvSpPr>
            <p:spPr bwMode="auto">
              <a:xfrm>
                <a:off x="3773" y="2242"/>
                <a:ext cx="13" cy="4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9" name="Line 1381"/>
              <p:cNvSpPr>
                <a:spLocks noChangeShapeType="1"/>
              </p:cNvSpPr>
              <p:nvPr/>
            </p:nvSpPr>
            <p:spPr bwMode="auto">
              <a:xfrm>
                <a:off x="3786" y="2289"/>
                <a:ext cx="13" cy="2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0" name="Line 1382"/>
              <p:cNvSpPr>
                <a:spLocks noChangeShapeType="1"/>
              </p:cNvSpPr>
              <p:nvPr/>
            </p:nvSpPr>
            <p:spPr bwMode="auto">
              <a:xfrm>
                <a:off x="3799" y="231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1" name="Line 1383"/>
              <p:cNvSpPr>
                <a:spLocks noChangeShapeType="1"/>
              </p:cNvSpPr>
              <p:nvPr/>
            </p:nvSpPr>
            <p:spPr bwMode="auto">
              <a:xfrm flipV="1">
                <a:off x="3812" y="2309"/>
                <a:ext cx="10" cy="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2" name="Line 1384"/>
              <p:cNvSpPr>
                <a:spLocks noChangeShapeType="1"/>
              </p:cNvSpPr>
              <p:nvPr/>
            </p:nvSpPr>
            <p:spPr bwMode="auto">
              <a:xfrm flipV="1">
                <a:off x="3822" y="2295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3" name="Line 1385"/>
              <p:cNvSpPr>
                <a:spLocks noChangeShapeType="1"/>
              </p:cNvSpPr>
              <p:nvPr/>
            </p:nvSpPr>
            <p:spPr bwMode="auto">
              <a:xfrm>
                <a:off x="3835" y="229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4" name="Line 1386"/>
              <p:cNvSpPr>
                <a:spLocks noChangeShapeType="1"/>
              </p:cNvSpPr>
              <p:nvPr/>
            </p:nvSpPr>
            <p:spPr bwMode="auto">
              <a:xfrm>
                <a:off x="3848" y="229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5" name="Line 1387"/>
              <p:cNvSpPr>
                <a:spLocks noChangeShapeType="1"/>
              </p:cNvSpPr>
              <p:nvPr/>
            </p:nvSpPr>
            <p:spPr bwMode="auto">
              <a:xfrm>
                <a:off x="3861" y="2295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6" name="Line 1388"/>
              <p:cNvSpPr>
                <a:spLocks noChangeShapeType="1"/>
              </p:cNvSpPr>
              <p:nvPr/>
            </p:nvSpPr>
            <p:spPr bwMode="auto">
              <a:xfrm>
                <a:off x="3871" y="2295"/>
                <a:ext cx="13" cy="21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7" name="Line 1389"/>
              <p:cNvSpPr>
                <a:spLocks noChangeShapeType="1"/>
              </p:cNvSpPr>
              <p:nvPr/>
            </p:nvSpPr>
            <p:spPr bwMode="auto">
              <a:xfrm>
                <a:off x="3884" y="2316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8" name="Line 1390"/>
              <p:cNvSpPr>
                <a:spLocks noChangeShapeType="1"/>
              </p:cNvSpPr>
              <p:nvPr/>
            </p:nvSpPr>
            <p:spPr bwMode="auto">
              <a:xfrm>
                <a:off x="3897" y="232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9" name="Line 1391"/>
              <p:cNvSpPr>
                <a:spLocks noChangeShapeType="1"/>
              </p:cNvSpPr>
              <p:nvPr/>
            </p:nvSpPr>
            <p:spPr bwMode="auto">
              <a:xfrm flipV="1">
                <a:off x="3910" y="232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0" name="Line 1392"/>
              <p:cNvSpPr>
                <a:spLocks noChangeShapeType="1"/>
              </p:cNvSpPr>
              <p:nvPr/>
            </p:nvSpPr>
            <p:spPr bwMode="auto">
              <a:xfrm>
                <a:off x="3923" y="2322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1" name="Line 1393"/>
              <p:cNvSpPr>
                <a:spLocks noChangeShapeType="1"/>
              </p:cNvSpPr>
              <p:nvPr/>
            </p:nvSpPr>
            <p:spPr bwMode="auto">
              <a:xfrm flipV="1">
                <a:off x="3933" y="231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2" name="Line 1394"/>
              <p:cNvSpPr>
                <a:spLocks noChangeShapeType="1"/>
              </p:cNvSpPr>
              <p:nvPr/>
            </p:nvSpPr>
            <p:spPr bwMode="auto">
              <a:xfrm flipV="1">
                <a:off x="3946" y="2312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3" name="Line 1395"/>
              <p:cNvSpPr>
                <a:spLocks noChangeShapeType="1"/>
              </p:cNvSpPr>
              <p:nvPr/>
            </p:nvSpPr>
            <p:spPr bwMode="auto">
              <a:xfrm flipV="1">
                <a:off x="3959" y="2306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" name="Line 1396"/>
              <p:cNvSpPr>
                <a:spLocks noChangeShapeType="1"/>
              </p:cNvSpPr>
              <p:nvPr/>
            </p:nvSpPr>
            <p:spPr bwMode="auto">
              <a:xfrm flipV="1">
                <a:off x="3972" y="2299"/>
                <a:ext cx="10" cy="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" name="Line 1397"/>
              <p:cNvSpPr>
                <a:spLocks noChangeShapeType="1"/>
              </p:cNvSpPr>
              <p:nvPr/>
            </p:nvSpPr>
            <p:spPr bwMode="auto">
              <a:xfrm flipV="1">
                <a:off x="3982" y="2292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" name="Line 1398"/>
              <p:cNvSpPr>
                <a:spLocks noChangeShapeType="1"/>
              </p:cNvSpPr>
              <p:nvPr/>
            </p:nvSpPr>
            <p:spPr bwMode="auto">
              <a:xfrm flipV="1">
                <a:off x="3995" y="2269"/>
                <a:ext cx="13" cy="2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" name="Line 1399"/>
              <p:cNvSpPr>
                <a:spLocks noChangeShapeType="1"/>
              </p:cNvSpPr>
              <p:nvPr/>
            </p:nvSpPr>
            <p:spPr bwMode="auto">
              <a:xfrm flipV="1">
                <a:off x="4008" y="2242"/>
                <a:ext cx="14" cy="2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" name="Line 1400"/>
              <p:cNvSpPr>
                <a:spLocks noChangeShapeType="1"/>
              </p:cNvSpPr>
              <p:nvPr/>
            </p:nvSpPr>
            <p:spPr bwMode="auto">
              <a:xfrm flipV="1">
                <a:off x="4022" y="2171"/>
                <a:ext cx="9" cy="71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" name="Line 1401"/>
              <p:cNvSpPr>
                <a:spLocks noChangeShapeType="1"/>
              </p:cNvSpPr>
              <p:nvPr/>
            </p:nvSpPr>
            <p:spPr bwMode="auto">
              <a:xfrm flipV="1">
                <a:off x="4031" y="2070"/>
                <a:ext cx="14" cy="101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0" name="Line 1402"/>
              <p:cNvSpPr>
                <a:spLocks noChangeShapeType="1"/>
              </p:cNvSpPr>
              <p:nvPr/>
            </p:nvSpPr>
            <p:spPr bwMode="auto">
              <a:xfrm flipV="1">
                <a:off x="4045" y="1936"/>
                <a:ext cx="13" cy="13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1" name="Line 1403"/>
              <p:cNvSpPr>
                <a:spLocks noChangeShapeType="1"/>
              </p:cNvSpPr>
              <p:nvPr/>
            </p:nvSpPr>
            <p:spPr bwMode="auto">
              <a:xfrm flipV="1">
                <a:off x="4058" y="1818"/>
                <a:ext cx="13" cy="118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" name="Line 1404"/>
              <p:cNvSpPr>
                <a:spLocks noChangeShapeType="1"/>
              </p:cNvSpPr>
              <p:nvPr/>
            </p:nvSpPr>
            <p:spPr bwMode="auto">
              <a:xfrm flipV="1">
                <a:off x="4071" y="1738"/>
                <a:ext cx="13" cy="8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3" name="Line 1405"/>
              <p:cNvSpPr>
                <a:spLocks noChangeShapeType="1"/>
              </p:cNvSpPr>
              <p:nvPr/>
            </p:nvSpPr>
            <p:spPr bwMode="auto">
              <a:xfrm flipV="1">
                <a:off x="4084" y="1714"/>
                <a:ext cx="10" cy="2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4" name="Line 1406"/>
              <p:cNvSpPr>
                <a:spLocks noChangeShapeType="1"/>
              </p:cNvSpPr>
              <p:nvPr/>
            </p:nvSpPr>
            <p:spPr bwMode="auto">
              <a:xfrm>
                <a:off x="4094" y="1714"/>
                <a:ext cx="13" cy="111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" name="Line 1407"/>
              <p:cNvSpPr>
                <a:spLocks noChangeShapeType="1"/>
              </p:cNvSpPr>
              <p:nvPr/>
            </p:nvSpPr>
            <p:spPr bwMode="auto">
              <a:xfrm>
                <a:off x="4107" y="1825"/>
                <a:ext cx="13" cy="7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6" name="Line 1408"/>
              <p:cNvSpPr>
                <a:spLocks noChangeShapeType="1"/>
              </p:cNvSpPr>
              <p:nvPr/>
            </p:nvSpPr>
            <p:spPr bwMode="auto">
              <a:xfrm>
                <a:off x="4120" y="1902"/>
                <a:ext cx="13" cy="9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7" name="Line 1409"/>
              <p:cNvSpPr>
                <a:spLocks noChangeShapeType="1"/>
              </p:cNvSpPr>
              <p:nvPr/>
            </p:nvSpPr>
            <p:spPr bwMode="auto">
              <a:xfrm>
                <a:off x="4133" y="1996"/>
                <a:ext cx="10" cy="4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8" name="Line 1410"/>
              <p:cNvSpPr>
                <a:spLocks noChangeShapeType="1"/>
              </p:cNvSpPr>
              <p:nvPr/>
            </p:nvSpPr>
            <p:spPr bwMode="auto">
              <a:xfrm>
                <a:off x="4143" y="2043"/>
                <a:ext cx="13" cy="3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9" name="Line 1411"/>
              <p:cNvSpPr>
                <a:spLocks noChangeShapeType="1"/>
              </p:cNvSpPr>
              <p:nvPr/>
            </p:nvSpPr>
            <p:spPr bwMode="auto">
              <a:xfrm>
                <a:off x="4156" y="2077"/>
                <a:ext cx="13" cy="2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0" name="Line 1412"/>
              <p:cNvSpPr>
                <a:spLocks noChangeShapeType="1"/>
              </p:cNvSpPr>
              <p:nvPr/>
            </p:nvSpPr>
            <p:spPr bwMode="auto">
              <a:xfrm>
                <a:off x="4169" y="2097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1" name="Line 1413"/>
              <p:cNvSpPr>
                <a:spLocks noChangeShapeType="1"/>
              </p:cNvSpPr>
              <p:nvPr/>
            </p:nvSpPr>
            <p:spPr bwMode="auto">
              <a:xfrm>
                <a:off x="4182" y="2104"/>
                <a:ext cx="13" cy="3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2" name="Line 1414"/>
              <p:cNvSpPr>
                <a:spLocks noChangeShapeType="1"/>
              </p:cNvSpPr>
              <p:nvPr/>
            </p:nvSpPr>
            <p:spPr bwMode="auto">
              <a:xfrm>
                <a:off x="4195" y="2134"/>
                <a:ext cx="10" cy="2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3" name="Line 1415"/>
              <p:cNvSpPr>
                <a:spLocks noChangeShapeType="1"/>
              </p:cNvSpPr>
              <p:nvPr/>
            </p:nvSpPr>
            <p:spPr bwMode="auto">
              <a:xfrm>
                <a:off x="4205" y="2154"/>
                <a:ext cx="13" cy="21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4" name="Line 1416"/>
              <p:cNvSpPr>
                <a:spLocks noChangeShapeType="1"/>
              </p:cNvSpPr>
              <p:nvPr/>
            </p:nvSpPr>
            <p:spPr bwMode="auto">
              <a:xfrm>
                <a:off x="4218" y="2175"/>
                <a:ext cx="13" cy="36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5" name="Line 1417"/>
              <p:cNvSpPr>
                <a:spLocks noChangeShapeType="1"/>
              </p:cNvSpPr>
              <p:nvPr/>
            </p:nvSpPr>
            <p:spPr bwMode="auto">
              <a:xfrm>
                <a:off x="4231" y="2211"/>
                <a:ext cx="13" cy="41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6" name="Line 1418"/>
              <p:cNvSpPr>
                <a:spLocks noChangeShapeType="1"/>
              </p:cNvSpPr>
              <p:nvPr/>
            </p:nvSpPr>
            <p:spPr bwMode="auto">
              <a:xfrm>
                <a:off x="4244" y="2252"/>
                <a:ext cx="10" cy="1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7" name="Line 1419"/>
              <p:cNvSpPr>
                <a:spLocks noChangeShapeType="1"/>
              </p:cNvSpPr>
              <p:nvPr/>
            </p:nvSpPr>
            <p:spPr bwMode="auto">
              <a:xfrm>
                <a:off x="4254" y="2265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8" name="Line 1420"/>
              <p:cNvSpPr>
                <a:spLocks noChangeShapeType="1"/>
              </p:cNvSpPr>
              <p:nvPr/>
            </p:nvSpPr>
            <p:spPr bwMode="auto">
              <a:xfrm>
                <a:off x="4267" y="2275"/>
                <a:ext cx="13" cy="2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9" name="Line 1421"/>
              <p:cNvSpPr>
                <a:spLocks noChangeShapeType="1"/>
              </p:cNvSpPr>
              <p:nvPr/>
            </p:nvSpPr>
            <p:spPr bwMode="auto">
              <a:xfrm>
                <a:off x="4280" y="2295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" name="Line 1422"/>
              <p:cNvSpPr>
                <a:spLocks noChangeShapeType="1"/>
              </p:cNvSpPr>
              <p:nvPr/>
            </p:nvSpPr>
            <p:spPr bwMode="auto">
              <a:xfrm>
                <a:off x="4293" y="229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" name="Line 1423"/>
              <p:cNvSpPr>
                <a:spLocks noChangeShapeType="1"/>
              </p:cNvSpPr>
              <p:nvPr/>
            </p:nvSpPr>
            <p:spPr bwMode="auto">
              <a:xfrm>
                <a:off x="4306" y="2306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" name="Line 1424"/>
              <p:cNvSpPr>
                <a:spLocks noChangeShapeType="1"/>
              </p:cNvSpPr>
              <p:nvPr/>
            </p:nvSpPr>
            <p:spPr bwMode="auto">
              <a:xfrm>
                <a:off x="4316" y="2306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" name="Line 1425"/>
              <p:cNvSpPr>
                <a:spLocks noChangeShapeType="1"/>
              </p:cNvSpPr>
              <p:nvPr/>
            </p:nvSpPr>
            <p:spPr bwMode="auto">
              <a:xfrm>
                <a:off x="4329" y="231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" name="Line 1426"/>
              <p:cNvSpPr>
                <a:spLocks noChangeShapeType="1"/>
              </p:cNvSpPr>
              <p:nvPr/>
            </p:nvSpPr>
            <p:spPr bwMode="auto">
              <a:xfrm>
                <a:off x="4342" y="2316"/>
                <a:ext cx="14" cy="6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" name="Line 1427"/>
              <p:cNvSpPr>
                <a:spLocks noChangeShapeType="1"/>
              </p:cNvSpPr>
              <p:nvPr/>
            </p:nvSpPr>
            <p:spPr bwMode="auto">
              <a:xfrm>
                <a:off x="4356" y="2322"/>
                <a:ext cx="9" cy="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" name="Line 1428"/>
              <p:cNvSpPr>
                <a:spLocks noChangeShapeType="1"/>
              </p:cNvSpPr>
              <p:nvPr/>
            </p:nvSpPr>
            <p:spPr bwMode="auto">
              <a:xfrm flipV="1">
                <a:off x="4365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" name="Line 1429"/>
              <p:cNvSpPr>
                <a:spLocks noChangeShapeType="1"/>
              </p:cNvSpPr>
              <p:nvPr/>
            </p:nvSpPr>
            <p:spPr bwMode="auto">
              <a:xfrm flipV="1">
                <a:off x="4378" y="2322"/>
                <a:ext cx="14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" name="Line 1430"/>
              <p:cNvSpPr>
                <a:spLocks noChangeShapeType="1"/>
              </p:cNvSpPr>
              <p:nvPr/>
            </p:nvSpPr>
            <p:spPr bwMode="auto">
              <a:xfrm>
                <a:off x="4392" y="232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" name="Line 1431"/>
              <p:cNvSpPr>
                <a:spLocks noChangeShapeType="1"/>
              </p:cNvSpPr>
              <p:nvPr/>
            </p:nvSpPr>
            <p:spPr bwMode="auto">
              <a:xfrm>
                <a:off x="4405" y="2322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" name="Line 1432"/>
              <p:cNvSpPr>
                <a:spLocks noChangeShapeType="1"/>
              </p:cNvSpPr>
              <p:nvPr/>
            </p:nvSpPr>
            <p:spPr bwMode="auto">
              <a:xfrm>
                <a:off x="4414" y="2322"/>
                <a:ext cx="14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" name="Line 1433"/>
              <p:cNvSpPr>
                <a:spLocks noChangeShapeType="1"/>
              </p:cNvSpPr>
              <p:nvPr/>
            </p:nvSpPr>
            <p:spPr bwMode="auto">
              <a:xfrm>
                <a:off x="4428" y="232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" name="Line 1434"/>
              <p:cNvSpPr>
                <a:spLocks noChangeShapeType="1"/>
              </p:cNvSpPr>
              <p:nvPr/>
            </p:nvSpPr>
            <p:spPr bwMode="auto">
              <a:xfrm>
                <a:off x="4441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" name="Line 1435"/>
              <p:cNvSpPr>
                <a:spLocks noChangeShapeType="1"/>
              </p:cNvSpPr>
              <p:nvPr/>
            </p:nvSpPr>
            <p:spPr bwMode="auto">
              <a:xfrm>
                <a:off x="4454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" name="Line 1436"/>
              <p:cNvSpPr>
                <a:spLocks noChangeShapeType="1"/>
              </p:cNvSpPr>
              <p:nvPr/>
            </p:nvSpPr>
            <p:spPr bwMode="auto">
              <a:xfrm flipV="1">
                <a:off x="4467" y="2329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" name="Line 1437"/>
              <p:cNvSpPr>
                <a:spLocks noChangeShapeType="1"/>
              </p:cNvSpPr>
              <p:nvPr/>
            </p:nvSpPr>
            <p:spPr bwMode="auto">
              <a:xfrm>
                <a:off x="4477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" name="Line 1438"/>
              <p:cNvSpPr>
                <a:spLocks noChangeShapeType="1"/>
              </p:cNvSpPr>
              <p:nvPr/>
            </p:nvSpPr>
            <p:spPr bwMode="auto">
              <a:xfrm>
                <a:off x="4490" y="233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" name="Line 1439"/>
              <p:cNvSpPr>
                <a:spLocks noChangeShapeType="1"/>
              </p:cNvSpPr>
              <p:nvPr/>
            </p:nvSpPr>
            <p:spPr bwMode="auto">
              <a:xfrm>
                <a:off x="4503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" name="Line 1440"/>
              <p:cNvSpPr>
                <a:spLocks noChangeShapeType="1"/>
              </p:cNvSpPr>
              <p:nvPr/>
            </p:nvSpPr>
            <p:spPr bwMode="auto">
              <a:xfrm flipV="1">
                <a:off x="4516" y="2336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" name="Line 1441"/>
              <p:cNvSpPr>
                <a:spLocks noChangeShapeType="1"/>
              </p:cNvSpPr>
              <p:nvPr/>
            </p:nvSpPr>
            <p:spPr bwMode="auto">
              <a:xfrm>
                <a:off x="4526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" name="Line 1442"/>
              <p:cNvSpPr>
                <a:spLocks noChangeShapeType="1"/>
              </p:cNvSpPr>
              <p:nvPr/>
            </p:nvSpPr>
            <p:spPr bwMode="auto">
              <a:xfrm>
                <a:off x="4539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" name="Line 1443"/>
              <p:cNvSpPr>
                <a:spLocks noChangeShapeType="1"/>
              </p:cNvSpPr>
              <p:nvPr/>
            </p:nvSpPr>
            <p:spPr bwMode="auto">
              <a:xfrm>
                <a:off x="4552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" name="Line 1444"/>
              <p:cNvSpPr>
                <a:spLocks noChangeShapeType="1"/>
              </p:cNvSpPr>
              <p:nvPr/>
            </p:nvSpPr>
            <p:spPr bwMode="auto">
              <a:xfrm>
                <a:off x="4565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" name="Line 1445"/>
              <p:cNvSpPr>
                <a:spLocks noChangeShapeType="1"/>
              </p:cNvSpPr>
              <p:nvPr/>
            </p:nvSpPr>
            <p:spPr bwMode="auto">
              <a:xfrm>
                <a:off x="4578" y="2336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" name="Line 1446"/>
              <p:cNvSpPr>
                <a:spLocks noChangeShapeType="1"/>
              </p:cNvSpPr>
              <p:nvPr/>
            </p:nvSpPr>
            <p:spPr bwMode="auto">
              <a:xfrm>
                <a:off x="4588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" name="Line 1447"/>
              <p:cNvSpPr>
                <a:spLocks noChangeShapeType="1"/>
              </p:cNvSpPr>
              <p:nvPr/>
            </p:nvSpPr>
            <p:spPr bwMode="auto">
              <a:xfrm flipV="1">
                <a:off x="4601" y="233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" name="Line 1448"/>
              <p:cNvSpPr>
                <a:spLocks noChangeShapeType="1"/>
              </p:cNvSpPr>
              <p:nvPr/>
            </p:nvSpPr>
            <p:spPr bwMode="auto">
              <a:xfrm>
                <a:off x="4614" y="233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" name="Line 1449"/>
              <p:cNvSpPr>
                <a:spLocks noChangeShapeType="1"/>
              </p:cNvSpPr>
              <p:nvPr/>
            </p:nvSpPr>
            <p:spPr bwMode="auto">
              <a:xfrm>
                <a:off x="4627" y="233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" name="Line 1450"/>
              <p:cNvSpPr>
                <a:spLocks noChangeShapeType="1"/>
              </p:cNvSpPr>
              <p:nvPr/>
            </p:nvSpPr>
            <p:spPr bwMode="auto">
              <a:xfrm flipV="1">
                <a:off x="4637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" name="Line 1451"/>
              <p:cNvSpPr>
                <a:spLocks noChangeShapeType="1"/>
              </p:cNvSpPr>
              <p:nvPr/>
            </p:nvSpPr>
            <p:spPr bwMode="auto">
              <a:xfrm>
                <a:off x="4650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" name="Line 1452"/>
              <p:cNvSpPr>
                <a:spLocks noChangeShapeType="1"/>
              </p:cNvSpPr>
              <p:nvPr/>
            </p:nvSpPr>
            <p:spPr bwMode="auto">
              <a:xfrm flipV="1">
                <a:off x="4663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" name="Line 1453"/>
              <p:cNvSpPr>
                <a:spLocks noChangeShapeType="1"/>
              </p:cNvSpPr>
              <p:nvPr/>
            </p:nvSpPr>
            <p:spPr bwMode="auto">
              <a:xfrm>
                <a:off x="4676" y="2329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" name="Line 1454"/>
              <p:cNvSpPr>
                <a:spLocks noChangeShapeType="1"/>
              </p:cNvSpPr>
              <p:nvPr/>
            </p:nvSpPr>
            <p:spPr bwMode="auto">
              <a:xfrm flipV="1">
                <a:off x="4690" y="2326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" name="Line 1455"/>
              <p:cNvSpPr>
                <a:spLocks noChangeShapeType="1"/>
              </p:cNvSpPr>
              <p:nvPr/>
            </p:nvSpPr>
            <p:spPr bwMode="auto">
              <a:xfrm>
                <a:off x="4699" y="2326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" name="Line 1456"/>
              <p:cNvSpPr>
                <a:spLocks noChangeShapeType="1"/>
              </p:cNvSpPr>
              <p:nvPr/>
            </p:nvSpPr>
            <p:spPr bwMode="auto">
              <a:xfrm flipV="1">
                <a:off x="4712" y="2322"/>
                <a:ext cx="14" cy="1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" name="Line 1457"/>
              <p:cNvSpPr>
                <a:spLocks noChangeShapeType="1"/>
              </p:cNvSpPr>
              <p:nvPr/>
            </p:nvSpPr>
            <p:spPr bwMode="auto">
              <a:xfrm>
                <a:off x="4726" y="2322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" name="Line 1458"/>
              <p:cNvSpPr>
                <a:spLocks noChangeShapeType="1"/>
              </p:cNvSpPr>
              <p:nvPr/>
            </p:nvSpPr>
            <p:spPr bwMode="auto">
              <a:xfrm>
                <a:off x="4739" y="2329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" name="Line 1459"/>
              <p:cNvSpPr>
                <a:spLocks noChangeShapeType="1"/>
              </p:cNvSpPr>
              <p:nvPr/>
            </p:nvSpPr>
            <p:spPr bwMode="auto">
              <a:xfrm>
                <a:off x="4748" y="2332"/>
                <a:ext cx="14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" name="Line 1460"/>
              <p:cNvSpPr>
                <a:spLocks noChangeShapeType="1"/>
              </p:cNvSpPr>
              <p:nvPr/>
            </p:nvSpPr>
            <p:spPr bwMode="auto">
              <a:xfrm flipV="1">
                <a:off x="4762" y="232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9" name="Line 1461"/>
              <p:cNvSpPr>
                <a:spLocks noChangeShapeType="1"/>
              </p:cNvSpPr>
              <p:nvPr/>
            </p:nvSpPr>
            <p:spPr bwMode="auto">
              <a:xfrm>
                <a:off x="4775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0" name="Line 1462"/>
              <p:cNvSpPr>
                <a:spLocks noChangeShapeType="1"/>
              </p:cNvSpPr>
              <p:nvPr/>
            </p:nvSpPr>
            <p:spPr bwMode="auto">
              <a:xfrm>
                <a:off x="4788" y="233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1" name="Line 1463"/>
              <p:cNvSpPr>
                <a:spLocks noChangeShapeType="1"/>
              </p:cNvSpPr>
              <p:nvPr/>
            </p:nvSpPr>
            <p:spPr bwMode="auto">
              <a:xfrm flipV="1">
                <a:off x="4798" y="2326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2" name="Line 1464"/>
              <p:cNvSpPr>
                <a:spLocks noChangeShapeType="1"/>
              </p:cNvSpPr>
              <p:nvPr/>
            </p:nvSpPr>
            <p:spPr bwMode="auto">
              <a:xfrm>
                <a:off x="4811" y="232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" name="Line 1465"/>
              <p:cNvSpPr>
                <a:spLocks noChangeShapeType="1"/>
              </p:cNvSpPr>
              <p:nvPr/>
            </p:nvSpPr>
            <p:spPr bwMode="auto">
              <a:xfrm flipV="1">
                <a:off x="4824" y="231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4" name="Line 1466"/>
              <p:cNvSpPr>
                <a:spLocks noChangeShapeType="1"/>
              </p:cNvSpPr>
              <p:nvPr/>
            </p:nvSpPr>
            <p:spPr bwMode="auto">
              <a:xfrm flipV="1">
                <a:off x="4837" y="2265"/>
                <a:ext cx="13" cy="5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5" name="Line 1467"/>
              <p:cNvSpPr>
                <a:spLocks noChangeShapeType="1"/>
              </p:cNvSpPr>
              <p:nvPr/>
            </p:nvSpPr>
            <p:spPr bwMode="auto">
              <a:xfrm flipV="1">
                <a:off x="4850" y="2232"/>
                <a:ext cx="10" cy="3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6" name="Line 1468"/>
              <p:cNvSpPr>
                <a:spLocks noChangeShapeType="1"/>
              </p:cNvSpPr>
              <p:nvPr/>
            </p:nvSpPr>
            <p:spPr bwMode="auto">
              <a:xfrm flipV="1">
                <a:off x="4860" y="2211"/>
                <a:ext cx="13" cy="21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7" name="Line 1469"/>
              <p:cNvSpPr>
                <a:spLocks noChangeShapeType="1"/>
              </p:cNvSpPr>
              <p:nvPr/>
            </p:nvSpPr>
            <p:spPr bwMode="auto">
              <a:xfrm flipV="1">
                <a:off x="4873" y="2154"/>
                <a:ext cx="13" cy="5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8" name="Line 1470"/>
              <p:cNvSpPr>
                <a:spLocks noChangeShapeType="1"/>
              </p:cNvSpPr>
              <p:nvPr/>
            </p:nvSpPr>
            <p:spPr bwMode="auto">
              <a:xfrm flipV="1">
                <a:off x="4886" y="2104"/>
                <a:ext cx="13" cy="5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9" name="Line 1471"/>
              <p:cNvSpPr>
                <a:spLocks noChangeShapeType="1"/>
              </p:cNvSpPr>
              <p:nvPr/>
            </p:nvSpPr>
            <p:spPr bwMode="auto">
              <a:xfrm>
                <a:off x="4899" y="2104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0" name="Line 1472"/>
              <p:cNvSpPr>
                <a:spLocks noChangeShapeType="1"/>
              </p:cNvSpPr>
              <p:nvPr/>
            </p:nvSpPr>
            <p:spPr bwMode="auto">
              <a:xfrm flipV="1">
                <a:off x="4909" y="2030"/>
                <a:ext cx="13" cy="7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1" name="Line 1473"/>
              <p:cNvSpPr>
                <a:spLocks noChangeShapeType="1"/>
              </p:cNvSpPr>
              <p:nvPr/>
            </p:nvSpPr>
            <p:spPr bwMode="auto">
              <a:xfrm>
                <a:off x="4922" y="2030"/>
                <a:ext cx="13" cy="4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2" name="Line 1474"/>
              <p:cNvSpPr>
                <a:spLocks noChangeShapeType="1"/>
              </p:cNvSpPr>
              <p:nvPr/>
            </p:nvSpPr>
            <p:spPr bwMode="auto">
              <a:xfrm>
                <a:off x="4935" y="2074"/>
                <a:ext cx="13" cy="148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" name="Line 1475"/>
              <p:cNvSpPr>
                <a:spLocks noChangeShapeType="1"/>
              </p:cNvSpPr>
              <p:nvPr/>
            </p:nvSpPr>
            <p:spPr bwMode="auto">
              <a:xfrm>
                <a:off x="4948" y="222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4" name="Line 1476"/>
              <p:cNvSpPr>
                <a:spLocks noChangeShapeType="1"/>
              </p:cNvSpPr>
              <p:nvPr/>
            </p:nvSpPr>
            <p:spPr bwMode="auto">
              <a:xfrm>
                <a:off x="4961" y="2228"/>
                <a:ext cx="10" cy="1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5" name="Line 1477"/>
              <p:cNvSpPr>
                <a:spLocks noChangeShapeType="1"/>
              </p:cNvSpPr>
              <p:nvPr/>
            </p:nvSpPr>
            <p:spPr bwMode="auto">
              <a:xfrm>
                <a:off x="4971" y="2238"/>
                <a:ext cx="13" cy="41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1" name="Group 1679"/>
            <p:cNvGrpSpPr>
              <a:grpSpLocks/>
            </p:cNvGrpSpPr>
            <p:nvPr/>
          </p:nvGrpSpPr>
          <p:grpSpPr bwMode="auto">
            <a:xfrm>
              <a:off x="3157" y="1324"/>
              <a:ext cx="2112" cy="1116"/>
              <a:chOff x="3157" y="1324"/>
              <a:chExt cx="2112" cy="1116"/>
            </a:xfrm>
          </p:grpSpPr>
          <p:sp>
            <p:nvSpPr>
              <p:cNvPr id="2346" name="Line 1479"/>
              <p:cNvSpPr>
                <a:spLocks noChangeShapeType="1"/>
              </p:cNvSpPr>
              <p:nvPr/>
            </p:nvSpPr>
            <p:spPr bwMode="auto">
              <a:xfrm>
                <a:off x="4984" y="2279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7" name="Line 1480"/>
              <p:cNvSpPr>
                <a:spLocks noChangeShapeType="1"/>
              </p:cNvSpPr>
              <p:nvPr/>
            </p:nvSpPr>
            <p:spPr bwMode="auto">
              <a:xfrm>
                <a:off x="4997" y="2292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8" name="Line 1481"/>
              <p:cNvSpPr>
                <a:spLocks noChangeShapeType="1"/>
              </p:cNvSpPr>
              <p:nvPr/>
            </p:nvSpPr>
            <p:spPr bwMode="auto">
              <a:xfrm flipV="1">
                <a:off x="5010" y="2302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9" name="Line 1482"/>
              <p:cNvSpPr>
                <a:spLocks noChangeShapeType="1"/>
              </p:cNvSpPr>
              <p:nvPr/>
            </p:nvSpPr>
            <p:spPr bwMode="auto">
              <a:xfrm>
                <a:off x="5020" y="2302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0" name="Line 1483"/>
              <p:cNvSpPr>
                <a:spLocks noChangeShapeType="1"/>
              </p:cNvSpPr>
              <p:nvPr/>
            </p:nvSpPr>
            <p:spPr bwMode="auto">
              <a:xfrm>
                <a:off x="5033" y="230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1" name="Line 1484"/>
              <p:cNvSpPr>
                <a:spLocks noChangeShapeType="1"/>
              </p:cNvSpPr>
              <p:nvPr/>
            </p:nvSpPr>
            <p:spPr bwMode="auto">
              <a:xfrm>
                <a:off x="5046" y="2312"/>
                <a:ext cx="13" cy="2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2" name="Line 1485"/>
              <p:cNvSpPr>
                <a:spLocks noChangeShapeType="1"/>
              </p:cNvSpPr>
              <p:nvPr/>
            </p:nvSpPr>
            <p:spPr bwMode="auto">
              <a:xfrm flipV="1">
                <a:off x="5059" y="2309"/>
                <a:ext cx="14" cy="27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3" name="Line 1486"/>
              <p:cNvSpPr>
                <a:spLocks noChangeShapeType="1"/>
              </p:cNvSpPr>
              <p:nvPr/>
            </p:nvSpPr>
            <p:spPr bwMode="auto">
              <a:xfrm>
                <a:off x="5073" y="2309"/>
                <a:ext cx="9" cy="1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4" name="Line 1487"/>
              <p:cNvSpPr>
                <a:spLocks noChangeShapeType="1"/>
              </p:cNvSpPr>
              <p:nvPr/>
            </p:nvSpPr>
            <p:spPr bwMode="auto">
              <a:xfrm>
                <a:off x="5082" y="2319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" name="Line 1488"/>
              <p:cNvSpPr>
                <a:spLocks noChangeShapeType="1"/>
              </p:cNvSpPr>
              <p:nvPr/>
            </p:nvSpPr>
            <p:spPr bwMode="auto">
              <a:xfrm>
                <a:off x="5096" y="231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" name="Line 1489"/>
              <p:cNvSpPr>
                <a:spLocks noChangeShapeType="1"/>
              </p:cNvSpPr>
              <p:nvPr/>
            </p:nvSpPr>
            <p:spPr bwMode="auto">
              <a:xfrm flipV="1">
                <a:off x="5109" y="2309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" name="Line 1490"/>
              <p:cNvSpPr>
                <a:spLocks noChangeShapeType="1"/>
              </p:cNvSpPr>
              <p:nvPr/>
            </p:nvSpPr>
            <p:spPr bwMode="auto">
              <a:xfrm>
                <a:off x="5122" y="2309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" name="Line 1491"/>
              <p:cNvSpPr>
                <a:spLocks noChangeShapeType="1"/>
              </p:cNvSpPr>
              <p:nvPr/>
            </p:nvSpPr>
            <p:spPr bwMode="auto">
              <a:xfrm>
                <a:off x="5132" y="231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" name="Line 1492"/>
              <p:cNvSpPr>
                <a:spLocks noChangeShapeType="1"/>
              </p:cNvSpPr>
              <p:nvPr/>
            </p:nvSpPr>
            <p:spPr bwMode="auto">
              <a:xfrm>
                <a:off x="5145" y="2316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" name="Line 1493"/>
              <p:cNvSpPr>
                <a:spLocks noChangeShapeType="1"/>
              </p:cNvSpPr>
              <p:nvPr/>
            </p:nvSpPr>
            <p:spPr bwMode="auto">
              <a:xfrm flipV="1">
                <a:off x="5158" y="2306"/>
                <a:ext cx="13" cy="16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" name="Line 1494"/>
              <p:cNvSpPr>
                <a:spLocks noChangeShapeType="1"/>
              </p:cNvSpPr>
              <p:nvPr/>
            </p:nvSpPr>
            <p:spPr bwMode="auto">
              <a:xfrm flipV="1">
                <a:off x="5171" y="2302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2" name="Line 1495"/>
              <p:cNvSpPr>
                <a:spLocks noChangeShapeType="1"/>
              </p:cNvSpPr>
              <p:nvPr/>
            </p:nvSpPr>
            <p:spPr bwMode="auto">
              <a:xfrm>
                <a:off x="5181" y="230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3" name="Line 1496"/>
              <p:cNvSpPr>
                <a:spLocks noChangeShapeType="1"/>
              </p:cNvSpPr>
              <p:nvPr/>
            </p:nvSpPr>
            <p:spPr bwMode="auto">
              <a:xfrm>
                <a:off x="5194" y="230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4" name="Line 1497"/>
              <p:cNvSpPr>
                <a:spLocks noChangeShapeType="1"/>
              </p:cNvSpPr>
              <p:nvPr/>
            </p:nvSpPr>
            <p:spPr bwMode="auto">
              <a:xfrm>
                <a:off x="5207" y="230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" name="Line 1498"/>
              <p:cNvSpPr>
                <a:spLocks noChangeShapeType="1"/>
              </p:cNvSpPr>
              <p:nvPr/>
            </p:nvSpPr>
            <p:spPr bwMode="auto">
              <a:xfrm>
                <a:off x="5220" y="2306"/>
                <a:ext cx="13" cy="16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6" name="Line 1499"/>
              <p:cNvSpPr>
                <a:spLocks noChangeShapeType="1"/>
              </p:cNvSpPr>
              <p:nvPr/>
            </p:nvSpPr>
            <p:spPr bwMode="auto">
              <a:xfrm>
                <a:off x="5233" y="2322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7" name="Line 1500"/>
              <p:cNvSpPr>
                <a:spLocks noChangeShapeType="1"/>
              </p:cNvSpPr>
              <p:nvPr/>
            </p:nvSpPr>
            <p:spPr bwMode="auto">
              <a:xfrm flipV="1">
                <a:off x="5243" y="232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8" name="Line 1501"/>
              <p:cNvSpPr>
                <a:spLocks noChangeShapeType="1"/>
              </p:cNvSpPr>
              <p:nvPr/>
            </p:nvSpPr>
            <p:spPr bwMode="auto">
              <a:xfrm flipV="1">
                <a:off x="5256" y="2316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8A2BE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9" name="Line 1502"/>
              <p:cNvSpPr>
                <a:spLocks noChangeShapeType="1"/>
              </p:cNvSpPr>
              <p:nvPr/>
            </p:nvSpPr>
            <p:spPr bwMode="auto">
              <a:xfrm>
                <a:off x="3157" y="2319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0" name="Line 1503"/>
              <p:cNvSpPr>
                <a:spLocks noChangeShapeType="1"/>
              </p:cNvSpPr>
              <p:nvPr/>
            </p:nvSpPr>
            <p:spPr bwMode="auto">
              <a:xfrm>
                <a:off x="3167" y="232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1" name="Line 1504"/>
              <p:cNvSpPr>
                <a:spLocks noChangeShapeType="1"/>
              </p:cNvSpPr>
              <p:nvPr/>
            </p:nvSpPr>
            <p:spPr bwMode="auto">
              <a:xfrm>
                <a:off x="3180" y="232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2" name="Line 1505"/>
              <p:cNvSpPr>
                <a:spLocks noChangeShapeType="1"/>
              </p:cNvSpPr>
              <p:nvPr/>
            </p:nvSpPr>
            <p:spPr bwMode="auto">
              <a:xfrm>
                <a:off x="3193" y="2326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3" name="Line 1506"/>
              <p:cNvSpPr>
                <a:spLocks noChangeShapeType="1"/>
              </p:cNvSpPr>
              <p:nvPr/>
            </p:nvSpPr>
            <p:spPr bwMode="auto">
              <a:xfrm flipV="1">
                <a:off x="3206" y="2326"/>
                <a:ext cx="10" cy="6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4" name="Line 1507"/>
              <p:cNvSpPr>
                <a:spLocks noChangeShapeType="1"/>
              </p:cNvSpPr>
              <p:nvPr/>
            </p:nvSpPr>
            <p:spPr bwMode="auto">
              <a:xfrm>
                <a:off x="3216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5" name="Line 1508"/>
              <p:cNvSpPr>
                <a:spLocks noChangeShapeType="1"/>
              </p:cNvSpPr>
              <p:nvPr/>
            </p:nvSpPr>
            <p:spPr bwMode="auto">
              <a:xfrm>
                <a:off x="3229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6" name="Line 1509"/>
              <p:cNvSpPr>
                <a:spLocks noChangeShapeType="1"/>
              </p:cNvSpPr>
              <p:nvPr/>
            </p:nvSpPr>
            <p:spPr bwMode="auto">
              <a:xfrm>
                <a:off x="3242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7" name="Line 1510"/>
              <p:cNvSpPr>
                <a:spLocks noChangeShapeType="1"/>
              </p:cNvSpPr>
              <p:nvPr/>
            </p:nvSpPr>
            <p:spPr bwMode="auto">
              <a:xfrm>
                <a:off x="3255" y="2329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8" name="Line 1511"/>
              <p:cNvSpPr>
                <a:spLocks noChangeShapeType="1"/>
              </p:cNvSpPr>
              <p:nvPr/>
            </p:nvSpPr>
            <p:spPr bwMode="auto">
              <a:xfrm flipV="1">
                <a:off x="3265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9" name="Line 1512"/>
              <p:cNvSpPr>
                <a:spLocks noChangeShapeType="1"/>
              </p:cNvSpPr>
              <p:nvPr/>
            </p:nvSpPr>
            <p:spPr bwMode="auto">
              <a:xfrm flipV="1">
                <a:off x="3278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0" name="Line 1513"/>
              <p:cNvSpPr>
                <a:spLocks noChangeShapeType="1"/>
              </p:cNvSpPr>
              <p:nvPr/>
            </p:nvSpPr>
            <p:spPr bwMode="auto">
              <a:xfrm flipV="1">
                <a:off x="3291" y="2319"/>
                <a:ext cx="14" cy="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1" name="Line 1514"/>
              <p:cNvSpPr>
                <a:spLocks noChangeShapeType="1"/>
              </p:cNvSpPr>
              <p:nvPr/>
            </p:nvSpPr>
            <p:spPr bwMode="auto">
              <a:xfrm>
                <a:off x="3305" y="231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2" name="Line 1515"/>
              <p:cNvSpPr>
                <a:spLocks noChangeShapeType="1"/>
              </p:cNvSpPr>
              <p:nvPr/>
            </p:nvSpPr>
            <p:spPr bwMode="auto">
              <a:xfrm>
                <a:off x="3318" y="2322"/>
                <a:ext cx="9" cy="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3" name="Line 1516"/>
              <p:cNvSpPr>
                <a:spLocks noChangeShapeType="1"/>
              </p:cNvSpPr>
              <p:nvPr/>
            </p:nvSpPr>
            <p:spPr bwMode="auto">
              <a:xfrm>
                <a:off x="3327" y="2329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4" name="Line 1517"/>
              <p:cNvSpPr>
                <a:spLocks noChangeShapeType="1"/>
              </p:cNvSpPr>
              <p:nvPr/>
            </p:nvSpPr>
            <p:spPr bwMode="auto">
              <a:xfrm>
                <a:off x="3341" y="232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5" name="Line 1518"/>
              <p:cNvSpPr>
                <a:spLocks noChangeShapeType="1"/>
              </p:cNvSpPr>
              <p:nvPr/>
            </p:nvSpPr>
            <p:spPr bwMode="auto">
              <a:xfrm>
                <a:off x="3354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6" name="Line 1519"/>
              <p:cNvSpPr>
                <a:spLocks noChangeShapeType="1"/>
              </p:cNvSpPr>
              <p:nvPr/>
            </p:nvSpPr>
            <p:spPr bwMode="auto">
              <a:xfrm>
                <a:off x="3367" y="2336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7" name="Line 1520"/>
              <p:cNvSpPr>
                <a:spLocks noChangeShapeType="1"/>
              </p:cNvSpPr>
              <p:nvPr/>
            </p:nvSpPr>
            <p:spPr bwMode="auto">
              <a:xfrm flipV="1">
                <a:off x="3377" y="233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8" name="Line 1521"/>
              <p:cNvSpPr>
                <a:spLocks noChangeShapeType="1"/>
              </p:cNvSpPr>
              <p:nvPr/>
            </p:nvSpPr>
            <p:spPr bwMode="auto">
              <a:xfrm>
                <a:off x="3390" y="233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9" name="Line 1522"/>
              <p:cNvSpPr>
                <a:spLocks noChangeShapeType="1"/>
              </p:cNvSpPr>
              <p:nvPr/>
            </p:nvSpPr>
            <p:spPr bwMode="auto">
              <a:xfrm flipV="1">
                <a:off x="3403" y="233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0" name="Line 1523"/>
              <p:cNvSpPr>
                <a:spLocks noChangeShapeType="1"/>
              </p:cNvSpPr>
              <p:nvPr/>
            </p:nvSpPr>
            <p:spPr bwMode="auto">
              <a:xfrm>
                <a:off x="3416" y="233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1" name="Line 1524"/>
              <p:cNvSpPr>
                <a:spLocks noChangeShapeType="1"/>
              </p:cNvSpPr>
              <p:nvPr/>
            </p:nvSpPr>
            <p:spPr bwMode="auto">
              <a:xfrm flipV="1">
                <a:off x="3429" y="2329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2" name="Line 1525"/>
              <p:cNvSpPr>
                <a:spLocks noChangeShapeType="1"/>
              </p:cNvSpPr>
              <p:nvPr/>
            </p:nvSpPr>
            <p:spPr bwMode="auto">
              <a:xfrm>
                <a:off x="3439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3" name="Line 1526"/>
              <p:cNvSpPr>
                <a:spLocks noChangeShapeType="1"/>
              </p:cNvSpPr>
              <p:nvPr/>
            </p:nvSpPr>
            <p:spPr bwMode="auto">
              <a:xfrm>
                <a:off x="3452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4" name="Line 1527"/>
              <p:cNvSpPr>
                <a:spLocks noChangeShapeType="1"/>
              </p:cNvSpPr>
              <p:nvPr/>
            </p:nvSpPr>
            <p:spPr bwMode="auto">
              <a:xfrm>
                <a:off x="3465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5" name="Line 1528"/>
              <p:cNvSpPr>
                <a:spLocks noChangeShapeType="1"/>
              </p:cNvSpPr>
              <p:nvPr/>
            </p:nvSpPr>
            <p:spPr bwMode="auto">
              <a:xfrm>
                <a:off x="3478" y="2329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6" name="Line 1529"/>
              <p:cNvSpPr>
                <a:spLocks noChangeShapeType="1"/>
              </p:cNvSpPr>
              <p:nvPr/>
            </p:nvSpPr>
            <p:spPr bwMode="auto">
              <a:xfrm flipV="1">
                <a:off x="3488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7" name="Line 1530"/>
              <p:cNvSpPr>
                <a:spLocks noChangeShapeType="1"/>
              </p:cNvSpPr>
              <p:nvPr/>
            </p:nvSpPr>
            <p:spPr bwMode="auto">
              <a:xfrm>
                <a:off x="3501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8" name="Line 1531"/>
              <p:cNvSpPr>
                <a:spLocks noChangeShapeType="1"/>
              </p:cNvSpPr>
              <p:nvPr/>
            </p:nvSpPr>
            <p:spPr bwMode="auto">
              <a:xfrm>
                <a:off x="3514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9" name="Line 1532"/>
              <p:cNvSpPr>
                <a:spLocks noChangeShapeType="1"/>
              </p:cNvSpPr>
              <p:nvPr/>
            </p:nvSpPr>
            <p:spPr bwMode="auto">
              <a:xfrm>
                <a:off x="3527" y="233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0" name="Line 1533"/>
              <p:cNvSpPr>
                <a:spLocks noChangeShapeType="1"/>
              </p:cNvSpPr>
              <p:nvPr/>
            </p:nvSpPr>
            <p:spPr bwMode="auto">
              <a:xfrm>
                <a:off x="3540" y="233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1" name="Line 1534"/>
              <p:cNvSpPr>
                <a:spLocks noChangeShapeType="1"/>
              </p:cNvSpPr>
              <p:nvPr/>
            </p:nvSpPr>
            <p:spPr bwMode="auto">
              <a:xfrm>
                <a:off x="3550" y="233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2" name="Line 1535"/>
              <p:cNvSpPr>
                <a:spLocks noChangeShapeType="1"/>
              </p:cNvSpPr>
              <p:nvPr/>
            </p:nvSpPr>
            <p:spPr bwMode="auto">
              <a:xfrm flipV="1">
                <a:off x="3563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3" name="Line 1536"/>
              <p:cNvSpPr>
                <a:spLocks noChangeShapeType="1"/>
              </p:cNvSpPr>
              <p:nvPr/>
            </p:nvSpPr>
            <p:spPr bwMode="auto">
              <a:xfrm>
                <a:off x="3576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4" name="Line 1537"/>
              <p:cNvSpPr>
                <a:spLocks noChangeShapeType="1"/>
              </p:cNvSpPr>
              <p:nvPr/>
            </p:nvSpPr>
            <p:spPr bwMode="auto">
              <a:xfrm>
                <a:off x="3589" y="2332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5" name="Line 1538"/>
              <p:cNvSpPr>
                <a:spLocks noChangeShapeType="1"/>
              </p:cNvSpPr>
              <p:nvPr/>
            </p:nvSpPr>
            <p:spPr bwMode="auto">
              <a:xfrm>
                <a:off x="3599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6" name="Line 1539"/>
              <p:cNvSpPr>
                <a:spLocks noChangeShapeType="1"/>
              </p:cNvSpPr>
              <p:nvPr/>
            </p:nvSpPr>
            <p:spPr bwMode="auto">
              <a:xfrm>
                <a:off x="3612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7" name="Line 1540"/>
              <p:cNvSpPr>
                <a:spLocks noChangeShapeType="1"/>
              </p:cNvSpPr>
              <p:nvPr/>
            </p:nvSpPr>
            <p:spPr bwMode="auto">
              <a:xfrm>
                <a:off x="3625" y="2336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8" name="Line 1541"/>
              <p:cNvSpPr>
                <a:spLocks noChangeShapeType="1"/>
              </p:cNvSpPr>
              <p:nvPr/>
            </p:nvSpPr>
            <p:spPr bwMode="auto">
              <a:xfrm>
                <a:off x="3639" y="2336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9" name="Line 1542"/>
              <p:cNvSpPr>
                <a:spLocks noChangeShapeType="1"/>
              </p:cNvSpPr>
              <p:nvPr/>
            </p:nvSpPr>
            <p:spPr bwMode="auto">
              <a:xfrm>
                <a:off x="3648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0" name="Line 1543"/>
              <p:cNvSpPr>
                <a:spLocks noChangeShapeType="1"/>
              </p:cNvSpPr>
              <p:nvPr/>
            </p:nvSpPr>
            <p:spPr bwMode="auto">
              <a:xfrm flipV="1">
                <a:off x="3661" y="2336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1" name="Line 1544"/>
              <p:cNvSpPr>
                <a:spLocks noChangeShapeType="1"/>
              </p:cNvSpPr>
              <p:nvPr/>
            </p:nvSpPr>
            <p:spPr bwMode="auto">
              <a:xfrm>
                <a:off x="3675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2" name="Line 1545"/>
              <p:cNvSpPr>
                <a:spLocks noChangeShapeType="1"/>
              </p:cNvSpPr>
              <p:nvPr/>
            </p:nvSpPr>
            <p:spPr bwMode="auto">
              <a:xfrm>
                <a:off x="3688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3" name="Line 1546"/>
              <p:cNvSpPr>
                <a:spLocks noChangeShapeType="1"/>
              </p:cNvSpPr>
              <p:nvPr/>
            </p:nvSpPr>
            <p:spPr bwMode="auto">
              <a:xfrm>
                <a:off x="3701" y="2336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4" name="Line 1547"/>
              <p:cNvSpPr>
                <a:spLocks noChangeShapeType="1"/>
              </p:cNvSpPr>
              <p:nvPr/>
            </p:nvSpPr>
            <p:spPr bwMode="auto">
              <a:xfrm>
                <a:off x="3711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5" name="Line 1548"/>
              <p:cNvSpPr>
                <a:spLocks noChangeShapeType="1"/>
              </p:cNvSpPr>
              <p:nvPr/>
            </p:nvSpPr>
            <p:spPr bwMode="auto">
              <a:xfrm>
                <a:off x="3724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6" name="Line 1549"/>
              <p:cNvSpPr>
                <a:spLocks noChangeShapeType="1"/>
              </p:cNvSpPr>
              <p:nvPr/>
            </p:nvSpPr>
            <p:spPr bwMode="auto">
              <a:xfrm>
                <a:off x="3737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7" name="Line 1550"/>
              <p:cNvSpPr>
                <a:spLocks noChangeShapeType="1"/>
              </p:cNvSpPr>
              <p:nvPr/>
            </p:nvSpPr>
            <p:spPr bwMode="auto">
              <a:xfrm flipV="1">
                <a:off x="3750" y="2336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8" name="Line 1551"/>
              <p:cNvSpPr>
                <a:spLocks noChangeShapeType="1"/>
              </p:cNvSpPr>
              <p:nvPr/>
            </p:nvSpPr>
            <p:spPr bwMode="auto">
              <a:xfrm flipV="1">
                <a:off x="3760" y="232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9" name="Line 1552"/>
              <p:cNvSpPr>
                <a:spLocks noChangeShapeType="1"/>
              </p:cNvSpPr>
              <p:nvPr/>
            </p:nvSpPr>
            <p:spPr bwMode="auto">
              <a:xfrm flipV="1">
                <a:off x="3773" y="2316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0" name="Line 1553"/>
              <p:cNvSpPr>
                <a:spLocks noChangeShapeType="1"/>
              </p:cNvSpPr>
              <p:nvPr/>
            </p:nvSpPr>
            <p:spPr bwMode="auto">
              <a:xfrm flipV="1">
                <a:off x="3786" y="2302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1" name="Line 1554"/>
              <p:cNvSpPr>
                <a:spLocks noChangeShapeType="1"/>
              </p:cNvSpPr>
              <p:nvPr/>
            </p:nvSpPr>
            <p:spPr bwMode="auto">
              <a:xfrm flipV="1">
                <a:off x="3799" y="2289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2" name="Line 1555"/>
              <p:cNvSpPr>
                <a:spLocks noChangeShapeType="1"/>
              </p:cNvSpPr>
              <p:nvPr/>
            </p:nvSpPr>
            <p:spPr bwMode="auto">
              <a:xfrm flipV="1">
                <a:off x="3812" y="2282"/>
                <a:ext cx="10" cy="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3" name="Line 1556"/>
              <p:cNvSpPr>
                <a:spLocks noChangeShapeType="1"/>
              </p:cNvSpPr>
              <p:nvPr/>
            </p:nvSpPr>
            <p:spPr bwMode="auto">
              <a:xfrm flipV="1">
                <a:off x="3822" y="2272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4" name="Line 1557"/>
              <p:cNvSpPr>
                <a:spLocks noChangeShapeType="1"/>
              </p:cNvSpPr>
              <p:nvPr/>
            </p:nvSpPr>
            <p:spPr bwMode="auto">
              <a:xfrm flipV="1">
                <a:off x="3835" y="2259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5" name="Line 1558"/>
              <p:cNvSpPr>
                <a:spLocks noChangeShapeType="1"/>
              </p:cNvSpPr>
              <p:nvPr/>
            </p:nvSpPr>
            <p:spPr bwMode="auto">
              <a:xfrm flipV="1">
                <a:off x="3848" y="2248"/>
                <a:ext cx="13" cy="11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6" name="Line 1559"/>
              <p:cNvSpPr>
                <a:spLocks noChangeShapeType="1"/>
              </p:cNvSpPr>
              <p:nvPr/>
            </p:nvSpPr>
            <p:spPr bwMode="auto">
              <a:xfrm>
                <a:off x="3861" y="2248"/>
                <a:ext cx="10" cy="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7" name="Line 1560"/>
              <p:cNvSpPr>
                <a:spLocks noChangeShapeType="1"/>
              </p:cNvSpPr>
              <p:nvPr/>
            </p:nvSpPr>
            <p:spPr bwMode="auto">
              <a:xfrm>
                <a:off x="3871" y="2255"/>
                <a:ext cx="13" cy="3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8" name="Line 1561"/>
              <p:cNvSpPr>
                <a:spLocks noChangeShapeType="1"/>
              </p:cNvSpPr>
              <p:nvPr/>
            </p:nvSpPr>
            <p:spPr bwMode="auto">
              <a:xfrm>
                <a:off x="3884" y="2285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9" name="Line 1562"/>
              <p:cNvSpPr>
                <a:spLocks noChangeShapeType="1"/>
              </p:cNvSpPr>
              <p:nvPr/>
            </p:nvSpPr>
            <p:spPr bwMode="auto">
              <a:xfrm>
                <a:off x="3897" y="229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0" name="Line 1563"/>
              <p:cNvSpPr>
                <a:spLocks noChangeShapeType="1"/>
              </p:cNvSpPr>
              <p:nvPr/>
            </p:nvSpPr>
            <p:spPr bwMode="auto">
              <a:xfrm>
                <a:off x="3910" y="2306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1" name="Line 1564"/>
              <p:cNvSpPr>
                <a:spLocks noChangeShapeType="1"/>
              </p:cNvSpPr>
              <p:nvPr/>
            </p:nvSpPr>
            <p:spPr bwMode="auto">
              <a:xfrm flipV="1">
                <a:off x="3923" y="2312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2" name="Line 1565"/>
              <p:cNvSpPr>
                <a:spLocks noChangeShapeType="1"/>
              </p:cNvSpPr>
              <p:nvPr/>
            </p:nvSpPr>
            <p:spPr bwMode="auto">
              <a:xfrm flipV="1">
                <a:off x="3933" y="230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3" name="Line 1566"/>
              <p:cNvSpPr>
                <a:spLocks noChangeShapeType="1"/>
              </p:cNvSpPr>
              <p:nvPr/>
            </p:nvSpPr>
            <p:spPr bwMode="auto">
              <a:xfrm flipV="1">
                <a:off x="3946" y="2292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4" name="Line 1567"/>
              <p:cNvSpPr>
                <a:spLocks noChangeShapeType="1"/>
              </p:cNvSpPr>
              <p:nvPr/>
            </p:nvSpPr>
            <p:spPr bwMode="auto">
              <a:xfrm flipV="1">
                <a:off x="3959" y="2275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5" name="Line 1568"/>
              <p:cNvSpPr>
                <a:spLocks noChangeShapeType="1"/>
              </p:cNvSpPr>
              <p:nvPr/>
            </p:nvSpPr>
            <p:spPr bwMode="auto">
              <a:xfrm>
                <a:off x="3972" y="2275"/>
                <a:ext cx="10" cy="1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6" name="Line 1569"/>
              <p:cNvSpPr>
                <a:spLocks noChangeShapeType="1"/>
              </p:cNvSpPr>
              <p:nvPr/>
            </p:nvSpPr>
            <p:spPr bwMode="auto">
              <a:xfrm>
                <a:off x="3982" y="228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7" name="Line 1570"/>
              <p:cNvSpPr>
                <a:spLocks noChangeShapeType="1"/>
              </p:cNvSpPr>
              <p:nvPr/>
            </p:nvSpPr>
            <p:spPr bwMode="auto">
              <a:xfrm flipV="1">
                <a:off x="3995" y="2279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8" name="Line 1571"/>
              <p:cNvSpPr>
                <a:spLocks noChangeShapeType="1"/>
              </p:cNvSpPr>
              <p:nvPr/>
            </p:nvSpPr>
            <p:spPr bwMode="auto">
              <a:xfrm flipV="1">
                <a:off x="4008" y="2245"/>
                <a:ext cx="14" cy="3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9" name="Line 1572"/>
              <p:cNvSpPr>
                <a:spLocks noChangeShapeType="1"/>
              </p:cNvSpPr>
              <p:nvPr/>
            </p:nvSpPr>
            <p:spPr bwMode="auto">
              <a:xfrm flipV="1">
                <a:off x="4022" y="2151"/>
                <a:ext cx="9" cy="9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0" name="Line 1573"/>
              <p:cNvSpPr>
                <a:spLocks noChangeShapeType="1"/>
              </p:cNvSpPr>
              <p:nvPr/>
            </p:nvSpPr>
            <p:spPr bwMode="auto">
              <a:xfrm flipV="1">
                <a:off x="4031" y="2020"/>
                <a:ext cx="14" cy="131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1" name="Line 1574"/>
              <p:cNvSpPr>
                <a:spLocks noChangeShapeType="1"/>
              </p:cNvSpPr>
              <p:nvPr/>
            </p:nvSpPr>
            <p:spPr bwMode="auto">
              <a:xfrm flipV="1">
                <a:off x="4045" y="1791"/>
                <a:ext cx="13" cy="229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2" name="Line 1575"/>
              <p:cNvSpPr>
                <a:spLocks noChangeShapeType="1"/>
              </p:cNvSpPr>
              <p:nvPr/>
            </p:nvSpPr>
            <p:spPr bwMode="auto">
              <a:xfrm flipV="1">
                <a:off x="4058" y="1593"/>
                <a:ext cx="13" cy="198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3" name="Line 1576"/>
              <p:cNvSpPr>
                <a:spLocks noChangeShapeType="1"/>
              </p:cNvSpPr>
              <p:nvPr/>
            </p:nvSpPr>
            <p:spPr bwMode="auto">
              <a:xfrm flipV="1">
                <a:off x="4071" y="1482"/>
                <a:ext cx="13" cy="111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4" name="Line 1577"/>
              <p:cNvSpPr>
                <a:spLocks noChangeShapeType="1"/>
              </p:cNvSpPr>
              <p:nvPr/>
            </p:nvSpPr>
            <p:spPr bwMode="auto">
              <a:xfrm flipV="1">
                <a:off x="4084" y="1455"/>
                <a:ext cx="10" cy="2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5" name="Line 1578"/>
              <p:cNvSpPr>
                <a:spLocks noChangeShapeType="1"/>
              </p:cNvSpPr>
              <p:nvPr/>
            </p:nvSpPr>
            <p:spPr bwMode="auto">
              <a:xfrm>
                <a:off x="4094" y="1455"/>
                <a:ext cx="13" cy="172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6" name="Line 1579"/>
              <p:cNvSpPr>
                <a:spLocks noChangeShapeType="1"/>
              </p:cNvSpPr>
              <p:nvPr/>
            </p:nvSpPr>
            <p:spPr bwMode="auto">
              <a:xfrm>
                <a:off x="4107" y="1627"/>
                <a:ext cx="13" cy="151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7" name="Line 1580"/>
              <p:cNvSpPr>
                <a:spLocks noChangeShapeType="1"/>
              </p:cNvSpPr>
              <p:nvPr/>
            </p:nvSpPr>
            <p:spPr bwMode="auto">
              <a:xfrm>
                <a:off x="4120" y="1778"/>
                <a:ext cx="13" cy="175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" name="Line 1581"/>
              <p:cNvSpPr>
                <a:spLocks noChangeShapeType="1"/>
              </p:cNvSpPr>
              <p:nvPr/>
            </p:nvSpPr>
            <p:spPr bwMode="auto">
              <a:xfrm>
                <a:off x="4133" y="1953"/>
                <a:ext cx="10" cy="111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9" name="Line 1582"/>
              <p:cNvSpPr>
                <a:spLocks noChangeShapeType="1"/>
              </p:cNvSpPr>
              <p:nvPr/>
            </p:nvSpPr>
            <p:spPr bwMode="auto">
              <a:xfrm>
                <a:off x="4143" y="2064"/>
                <a:ext cx="13" cy="10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0" name="Line 1583"/>
              <p:cNvSpPr>
                <a:spLocks noChangeShapeType="1"/>
              </p:cNvSpPr>
              <p:nvPr/>
            </p:nvSpPr>
            <p:spPr bwMode="auto">
              <a:xfrm>
                <a:off x="4156" y="2168"/>
                <a:ext cx="13" cy="8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1" name="Line 1584"/>
              <p:cNvSpPr>
                <a:spLocks noChangeShapeType="1"/>
              </p:cNvSpPr>
              <p:nvPr/>
            </p:nvSpPr>
            <p:spPr bwMode="auto">
              <a:xfrm>
                <a:off x="4169" y="2248"/>
                <a:ext cx="13" cy="3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2" name="Line 1585"/>
              <p:cNvSpPr>
                <a:spLocks noChangeShapeType="1"/>
              </p:cNvSpPr>
              <p:nvPr/>
            </p:nvSpPr>
            <p:spPr bwMode="auto">
              <a:xfrm>
                <a:off x="4182" y="2282"/>
                <a:ext cx="13" cy="2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3" name="Line 1586"/>
              <p:cNvSpPr>
                <a:spLocks noChangeShapeType="1"/>
              </p:cNvSpPr>
              <p:nvPr/>
            </p:nvSpPr>
            <p:spPr bwMode="auto">
              <a:xfrm>
                <a:off x="4195" y="2309"/>
                <a:ext cx="10" cy="1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4" name="Line 1587"/>
              <p:cNvSpPr>
                <a:spLocks noChangeShapeType="1"/>
              </p:cNvSpPr>
              <p:nvPr/>
            </p:nvSpPr>
            <p:spPr bwMode="auto">
              <a:xfrm>
                <a:off x="4205" y="232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5" name="Line 1588"/>
              <p:cNvSpPr>
                <a:spLocks noChangeShapeType="1"/>
              </p:cNvSpPr>
              <p:nvPr/>
            </p:nvSpPr>
            <p:spPr bwMode="auto">
              <a:xfrm>
                <a:off x="4218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6" name="Line 1589"/>
              <p:cNvSpPr>
                <a:spLocks noChangeShapeType="1"/>
              </p:cNvSpPr>
              <p:nvPr/>
            </p:nvSpPr>
            <p:spPr bwMode="auto">
              <a:xfrm>
                <a:off x="4231" y="232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7" name="Line 1590"/>
              <p:cNvSpPr>
                <a:spLocks noChangeShapeType="1"/>
              </p:cNvSpPr>
              <p:nvPr/>
            </p:nvSpPr>
            <p:spPr bwMode="auto">
              <a:xfrm>
                <a:off x="4244" y="2336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" name="Line 1591"/>
              <p:cNvSpPr>
                <a:spLocks noChangeShapeType="1"/>
              </p:cNvSpPr>
              <p:nvPr/>
            </p:nvSpPr>
            <p:spPr bwMode="auto">
              <a:xfrm>
                <a:off x="4254" y="233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" name="Line 1592"/>
              <p:cNvSpPr>
                <a:spLocks noChangeShapeType="1"/>
              </p:cNvSpPr>
              <p:nvPr/>
            </p:nvSpPr>
            <p:spPr bwMode="auto">
              <a:xfrm>
                <a:off x="4267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0" name="Line 1593"/>
              <p:cNvSpPr>
                <a:spLocks noChangeShapeType="1"/>
              </p:cNvSpPr>
              <p:nvPr/>
            </p:nvSpPr>
            <p:spPr bwMode="auto">
              <a:xfrm flipV="1">
                <a:off x="4280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1" name="Line 1594"/>
              <p:cNvSpPr>
                <a:spLocks noChangeShapeType="1"/>
              </p:cNvSpPr>
              <p:nvPr/>
            </p:nvSpPr>
            <p:spPr bwMode="auto">
              <a:xfrm flipV="1">
                <a:off x="4293" y="233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" name="Line 1595"/>
              <p:cNvSpPr>
                <a:spLocks noChangeShapeType="1"/>
              </p:cNvSpPr>
              <p:nvPr/>
            </p:nvSpPr>
            <p:spPr bwMode="auto">
              <a:xfrm>
                <a:off x="4306" y="233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" name="Line 1596"/>
              <p:cNvSpPr>
                <a:spLocks noChangeShapeType="1"/>
              </p:cNvSpPr>
              <p:nvPr/>
            </p:nvSpPr>
            <p:spPr bwMode="auto">
              <a:xfrm flipV="1">
                <a:off x="4316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" name="Line 1597"/>
              <p:cNvSpPr>
                <a:spLocks noChangeShapeType="1"/>
              </p:cNvSpPr>
              <p:nvPr/>
            </p:nvSpPr>
            <p:spPr bwMode="auto">
              <a:xfrm>
                <a:off x="4329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" name="Line 1598"/>
              <p:cNvSpPr>
                <a:spLocks noChangeShapeType="1"/>
              </p:cNvSpPr>
              <p:nvPr/>
            </p:nvSpPr>
            <p:spPr bwMode="auto">
              <a:xfrm flipV="1">
                <a:off x="4342" y="2329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" name="Line 1599"/>
              <p:cNvSpPr>
                <a:spLocks noChangeShapeType="1"/>
              </p:cNvSpPr>
              <p:nvPr/>
            </p:nvSpPr>
            <p:spPr bwMode="auto">
              <a:xfrm flipV="1">
                <a:off x="4356" y="2322"/>
                <a:ext cx="9" cy="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7" name="Line 1600"/>
              <p:cNvSpPr>
                <a:spLocks noChangeShapeType="1"/>
              </p:cNvSpPr>
              <p:nvPr/>
            </p:nvSpPr>
            <p:spPr bwMode="auto">
              <a:xfrm>
                <a:off x="4365" y="232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" name="Line 1601"/>
              <p:cNvSpPr>
                <a:spLocks noChangeShapeType="1"/>
              </p:cNvSpPr>
              <p:nvPr/>
            </p:nvSpPr>
            <p:spPr bwMode="auto">
              <a:xfrm flipV="1">
                <a:off x="4378" y="2312"/>
                <a:ext cx="14" cy="1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" name="Line 1602"/>
              <p:cNvSpPr>
                <a:spLocks noChangeShapeType="1"/>
              </p:cNvSpPr>
              <p:nvPr/>
            </p:nvSpPr>
            <p:spPr bwMode="auto">
              <a:xfrm flipV="1">
                <a:off x="4392" y="2299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0" name="Line 1603"/>
              <p:cNvSpPr>
                <a:spLocks noChangeShapeType="1"/>
              </p:cNvSpPr>
              <p:nvPr/>
            </p:nvSpPr>
            <p:spPr bwMode="auto">
              <a:xfrm flipV="1">
                <a:off x="4405" y="2292"/>
                <a:ext cx="9" cy="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1" name="Line 1604"/>
              <p:cNvSpPr>
                <a:spLocks noChangeShapeType="1"/>
              </p:cNvSpPr>
              <p:nvPr/>
            </p:nvSpPr>
            <p:spPr bwMode="auto">
              <a:xfrm>
                <a:off x="4414" y="2292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2" name="Line 1605"/>
              <p:cNvSpPr>
                <a:spLocks noChangeShapeType="1"/>
              </p:cNvSpPr>
              <p:nvPr/>
            </p:nvSpPr>
            <p:spPr bwMode="auto">
              <a:xfrm>
                <a:off x="4428" y="229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3" name="Line 1606"/>
              <p:cNvSpPr>
                <a:spLocks noChangeShapeType="1"/>
              </p:cNvSpPr>
              <p:nvPr/>
            </p:nvSpPr>
            <p:spPr bwMode="auto">
              <a:xfrm>
                <a:off x="4441" y="2295"/>
                <a:ext cx="13" cy="11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4" name="Line 1607"/>
              <p:cNvSpPr>
                <a:spLocks noChangeShapeType="1"/>
              </p:cNvSpPr>
              <p:nvPr/>
            </p:nvSpPr>
            <p:spPr bwMode="auto">
              <a:xfrm>
                <a:off x="4454" y="2306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5" name="Line 1608"/>
              <p:cNvSpPr>
                <a:spLocks noChangeShapeType="1"/>
              </p:cNvSpPr>
              <p:nvPr/>
            </p:nvSpPr>
            <p:spPr bwMode="auto">
              <a:xfrm flipV="1">
                <a:off x="4467" y="2312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6" name="Line 1609"/>
              <p:cNvSpPr>
                <a:spLocks noChangeShapeType="1"/>
              </p:cNvSpPr>
              <p:nvPr/>
            </p:nvSpPr>
            <p:spPr bwMode="auto">
              <a:xfrm>
                <a:off x="4477" y="2312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7" name="Line 1610"/>
              <p:cNvSpPr>
                <a:spLocks noChangeShapeType="1"/>
              </p:cNvSpPr>
              <p:nvPr/>
            </p:nvSpPr>
            <p:spPr bwMode="auto">
              <a:xfrm>
                <a:off x="4490" y="2319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8" name="Line 1611"/>
              <p:cNvSpPr>
                <a:spLocks noChangeShapeType="1"/>
              </p:cNvSpPr>
              <p:nvPr/>
            </p:nvSpPr>
            <p:spPr bwMode="auto">
              <a:xfrm>
                <a:off x="4503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9" name="Line 1612"/>
              <p:cNvSpPr>
                <a:spLocks noChangeShapeType="1"/>
              </p:cNvSpPr>
              <p:nvPr/>
            </p:nvSpPr>
            <p:spPr bwMode="auto">
              <a:xfrm>
                <a:off x="4516" y="2329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0" name="Line 1613"/>
              <p:cNvSpPr>
                <a:spLocks noChangeShapeType="1"/>
              </p:cNvSpPr>
              <p:nvPr/>
            </p:nvSpPr>
            <p:spPr bwMode="auto">
              <a:xfrm>
                <a:off x="4526" y="232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1" name="Line 1614"/>
              <p:cNvSpPr>
                <a:spLocks noChangeShapeType="1"/>
              </p:cNvSpPr>
              <p:nvPr/>
            </p:nvSpPr>
            <p:spPr bwMode="auto">
              <a:xfrm>
                <a:off x="4539" y="233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2" name="Line 1615"/>
              <p:cNvSpPr>
                <a:spLocks noChangeShapeType="1"/>
              </p:cNvSpPr>
              <p:nvPr/>
            </p:nvSpPr>
            <p:spPr bwMode="auto">
              <a:xfrm>
                <a:off x="4552" y="233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3" name="Line 1616"/>
              <p:cNvSpPr>
                <a:spLocks noChangeShapeType="1"/>
              </p:cNvSpPr>
              <p:nvPr/>
            </p:nvSpPr>
            <p:spPr bwMode="auto">
              <a:xfrm>
                <a:off x="4565" y="233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4" name="Line 1617"/>
              <p:cNvSpPr>
                <a:spLocks noChangeShapeType="1"/>
              </p:cNvSpPr>
              <p:nvPr/>
            </p:nvSpPr>
            <p:spPr bwMode="auto">
              <a:xfrm>
                <a:off x="4578" y="2336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5" name="Line 1618"/>
              <p:cNvSpPr>
                <a:spLocks noChangeShapeType="1"/>
              </p:cNvSpPr>
              <p:nvPr/>
            </p:nvSpPr>
            <p:spPr bwMode="auto">
              <a:xfrm>
                <a:off x="4588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6" name="Line 1619"/>
              <p:cNvSpPr>
                <a:spLocks noChangeShapeType="1"/>
              </p:cNvSpPr>
              <p:nvPr/>
            </p:nvSpPr>
            <p:spPr bwMode="auto">
              <a:xfrm>
                <a:off x="4601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7" name="Line 1620"/>
              <p:cNvSpPr>
                <a:spLocks noChangeShapeType="1"/>
              </p:cNvSpPr>
              <p:nvPr/>
            </p:nvSpPr>
            <p:spPr bwMode="auto">
              <a:xfrm>
                <a:off x="4614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8" name="Line 1621"/>
              <p:cNvSpPr>
                <a:spLocks noChangeShapeType="1"/>
              </p:cNvSpPr>
              <p:nvPr/>
            </p:nvSpPr>
            <p:spPr bwMode="auto">
              <a:xfrm flipV="1">
                <a:off x="4627" y="2336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9" name="Line 1622"/>
              <p:cNvSpPr>
                <a:spLocks noChangeShapeType="1"/>
              </p:cNvSpPr>
              <p:nvPr/>
            </p:nvSpPr>
            <p:spPr bwMode="auto">
              <a:xfrm>
                <a:off x="4637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0" name="Line 1623"/>
              <p:cNvSpPr>
                <a:spLocks noChangeShapeType="1"/>
              </p:cNvSpPr>
              <p:nvPr/>
            </p:nvSpPr>
            <p:spPr bwMode="auto">
              <a:xfrm>
                <a:off x="4650" y="233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1" name="Line 1624"/>
              <p:cNvSpPr>
                <a:spLocks noChangeShapeType="1"/>
              </p:cNvSpPr>
              <p:nvPr/>
            </p:nvSpPr>
            <p:spPr bwMode="auto">
              <a:xfrm flipV="1">
                <a:off x="4663" y="233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2" name="Line 1625"/>
              <p:cNvSpPr>
                <a:spLocks noChangeShapeType="1"/>
              </p:cNvSpPr>
              <p:nvPr/>
            </p:nvSpPr>
            <p:spPr bwMode="auto">
              <a:xfrm flipV="1">
                <a:off x="4676" y="2329"/>
                <a:ext cx="14" cy="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3" name="Line 1626"/>
              <p:cNvSpPr>
                <a:spLocks noChangeShapeType="1"/>
              </p:cNvSpPr>
              <p:nvPr/>
            </p:nvSpPr>
            <p:spPr bwMode="auto">
              <a:xfrm flipV="1">
                <a:off x="4690" y="2326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4" name="Line 1627"/>
              <p:cNvSpPr>
                <a:spLocks noChangeShapeType="1"/>
              </p:cNvSpPr>
              <p:nvPr/>
            </p:nvSpPr>
            <p:spPr bwMode="auto">
              <a:xfrm>
                <a:off x="4699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5" name="Line 1628"/>
              <p:cNvSpPr>
                <a:spLocks noChangeShapeType="1"/>
              </p:cNvSpPr>
              <p:nvPr/>
            </p:nvSpPr>
            <p:spPr bwMode="auto">
              <a:xfrm flipV="1">
                <a:off x="4712" y="2326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6" name="Line 1629"/>
              <p:cNvSpPr>
                <a:spLocks noChangeShapeType="1"/>
              </p:cNvSpPr>
              <p:nvPr/>
            </p:nvSpPr>
            <p:spPr bwMode="auto">
              <a:xfrm flipV="1">
                <a:off x="4726" y="2316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7" name="Line 1630"/>
              <p:cNvSpPr>
                <a:spLocks noChangeShapeType="1"/>
              </p:cNvSpPr>
              <p:nvPr/>
            </p:nvSpPr>
            <p:spPr bwMode="auto">
              <a:xfrm>
                <a:off x="4739" y="2316"/>
                <a:ext cx="9" cy="6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8" name="Line 1631"/>
              <p:cNvSpPr>
                <a:spLocks noChangeShapeType="1"/>
              </p:cNvSpPr>
              <p:nvPr/>
            </p:nvSpPr>
            <p:spPr bwMode="auto">
              <a:xfrm>
                <a:off x="4748" y="2322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9" name="Line 1632"/>
              <p:cNvSpPr>
                <a:spLocks noChangeShapeType="1"/>
              </p:cNvSpPr>
              <p:nvPr/>
            </p:nvSpPr>
            <p:spPr bwMode="auto">
              <a:xfrm flipV="1">
                <a:off x="4762" y="231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0" name="Line 1633"/>
              <p:cNvSpPr>
                <a:spLocks noChangeShapeType="1"/>
              </p:cNvSpPr>
              <p:nvPr/>
            </p:nvSpPr>
            <p:spPr bwMode="auto">
              <a:xfrm>
                <a:off x="4775" y="231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1" name="Line 1634"/>
              <p:cNvSpPr>
                <a:spLocks noChangeShapeType="1"/>
              </p:cNvSpPr>
              <p:nvPr/>
            </p:nvSpPr>
            <p:spPr bwMode="auto">
              <a:xfrm flipV="1">
                <a:off x="4788" y="2302"/>
                <a:ext cx="10" cy="1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2" name="Line 1635"/>
              <p:cNvSpPr>
                <a:spLocks noChangeShapeType="1"/>
              </p:cNvSpPr>
              <p:nvPr/>
            </p:nvSpPr>
            <p:spPr bwMode="auto">
              <a:xfrm flipV="1">
                <a:off x="4798" y="2262"/>
                <a:ext cx="13" cy="4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3" name="Line 1636"/>
              <p:cNvSpPr>
                <a:spLocks noChangeShapeType="1"/>
              </p:cNvSpPr>
              <p:nvPr/>
            </p:nvSpPr>
            <p:spPr bwMode="auto">
              <a:xfrm flipV="1">
                <a:off x="4811" y="2228"/>
                <a:ext cx="13" cy="3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4" name="Line 1637"/>
              <p:cNvSpPr>
                <a:spLocks noChangeShapeType="1"/>
              </p:cNvSpPr>
              <p:nvPr/>
            </p:nvSpPr>
            <p:spPr bwMode="auto">
              <a:xfrm flipV="1">
                <a:off x="4824" y="2121"/>
                <a:ext cx="13" cy="10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5" name="Line 1638"/>
              <p:cNvSpPr>
                <a:spLocks noChangeShapeType="1"/>
              </p:cNvSpPr>
              <p:nvPr/>
            </p:nvSpPr>
            <p:spPr bwMode="auto">
              <a:xfrm flipV="1">
                <a:off x="4837" y="1838"/>
                <a:ext cx="13" cy="28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6" name="Line 1639"/>
              <p:cNvSpPr>
                <a:spLocks noChangeShapeType="1"/>
              </p:cNvSpPr>
              <p:nvPr/>
            </p:nvSpPr>
            <p:spPr bwMode="auto">
              <a:xfrm flipV="1">
                <a:off x="4850" y="1566"/>
                <a:ext cx="10" cy="272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7" name="Line 1640"/>
              <p:cNvSpPr>
                <a:spLocks noChangeShapeType="1"/>
              </p:cNvSpPr>
              <p:nvPr/>
            </p:nvSpPr>
            <p:spPr bwMode="auto">
              <a:xfrm flipV="1">
                <a:off x="4860" y="1391"/>
                <a:ext cx="13" cy="175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8" name="Line 1641"/>
              <p:cNvSpPr>
                <a:spLocks noChangeShapeType="1"/>
              </p:cNvSpPr>
              <p:nvPr/>
            </p:nvSpPr>
            <p:spPr bwMode="auto">
              <a:xfrm flipV="1">
                <a:off x="4873" y="1378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9" name="Line 1642"/>
              <p:cNvSpPr>
                <a:spLocks noChangeShapeType="1"/>
              </p:cNvSpPr>
              <p:nvPr/>
            </p:nvSpPr>
            <p:spPr bwMode="auto">
              <a:xfrm>
                <a:off x="4886" y="1378"/>
                <a:ext cx="13" cy="4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0" name="Line 1643"/>
              <p:cNvSpPr>
                <a:spLocks noChangeShapeType="1"/>
              </p:cNvSpPr>
              <p:nvPr/>
            </p:nvSpPr>
            <p:spPr bwMode="auto">
              <a:xfrm flipV="1">
                <a:off x="4899" y="1378"/>
                <a:ext cx="10" cy="4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1" name="Line 1644"/>
              <p:cNvSpPr>
                <a:spLocks noChangeShapeType="1"/>
              </p:cNvSpPr>
              <p:nvPr/>
            </p:nvSpPr>
            <p:spPr bwMode="auto">
              <a:xfrm flipV="1">
                <a:off x="4909" y="1324"/>
                <a:ext cx="13" cy="5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2" name="Line 1645"/>
              <p:cNvSpPr>
                <a:spLocks noChangeShapeType="1"/>
              </p:cNvSpPr>
              <p:nvPr/>
            </p:nvSpPr>
            <p:spPr bwMode="auto">
              <a:xfrm>
                <a:off x="4922" y="1324"/>
                <a:ext cx="13" cy="28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3" name="Line 1646"/>
              <p:cNvSpPr>
                <a:spLocks noChangeShapeType="1"/>
              </p:cNvSpPr>
              <p:nvPr/>
            </p:nvSpPr>
            <p:spPr bwMode="auto">
              <a:xfrm>
                <a:off x="4935" y="1607"/>
                <a:ext cx="13" cy="44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4" name="Line 1647"/>
              <p:cNvSpPr>
                <a:spLocks noChangeShapeType="1"/>
              </p:cNvSpPr>
              <p:nvPr/>
            </p:nvSpPr>
            <p:spPr bwMode="auto">
              <a:xfrm>
                <a:off x="4948" y="2050"/>
                <a:ext cx="13" cy="3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5" name="Line 1648"/>
              <p:cNvSpPr>
                <a:spLocks noChangeShapeType="1"/>
              </p:cNvSpPr>
              <p:nvPr/>
            </p:nvSpPr>
            <p:spPr bwMode="auto">
              <a:xfrm>
                <a:off x="4961" y="2084"/>
                <a:ext cx="10" cy="10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6" name="Line 1649"/>
              <p:cNvSpPr>
                <a:spLocks noChangeShapeType="1"/>
              </p:cNvSpPr>
              <p:nvPr/>
            </p:nvSpPr>
            <p:spPr bwMode="auto">
              <a:xfrm>
                <a:off x="4971" y="2191"/>
                <a:ext cx="13" cy="2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7" name="Line 1650"/>
              <p:cNvSpPr>
                <a:spLocks noChangeShapeType="1"/>
              </p:cNvSpPr>
              <p:nvPr/>
            </p:nvSpPr>
            <p:spPr bwMode="auto">
              <a:xfrm>
                <a:off x="4984" y="2218"/>
                <a:ext cx="13" cy="4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8" name="Line 1651"/>
              <p:cNvSpPr>
                <a:spLocks noChangeShapeType="1"/>
              </p:cNvSpPr>
              <p:nvPr/>
            </p:nvSpPr>
            <p:spPr bwMode="auto">
              <a:xfrm>
                <a:off x="4997" y="2262"/>
                <a:ext cx="13" cy="3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9" name="Line 1652"/>
              <p:cNvSpPr>
                <a:spLocks noChangeShapeType="1"/>
              </p:cNvSpPr>
              <p:nvPr/>
            </p:nvSpPr>
            <p:spPr bwMode="auto">
              <a:xfrm flipV="1">
                <a:off x="5010" y="2255"/>
                <a:ext cx="10" cy="3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0" name="Line 1653"/>
              <p:cNvSpPr>
                <a:spLocks noChangeShapeType="1"/>
              </p:cNvSpPr>
              <p:nvPr/>
            </p:nvSpPr>
            <p:spPr bwMode="auto">
              <a:xfrm>
                <a:off x="5020" y="2255"/>
                <a:ext cx="13" cy="27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1" name="Line 1654"/>
              <p:cNvSpPr>
                <a:spLocks noChangeShapeType="1"/>
              </p:cNvSpPr>
              <p:nvPr/>
            </p:nvSpPr>
            <p:spPr bwMode="auto">
              <a:xfrm>
                <a:off x="5033" y="2282"/>
                <a:ext cx="13" cy="3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2" name="Line 1655"/>
              <p:cNvSpPr>
                <a:spLocks noChangeShapeType="1"/>
              </p:cNvSpPr>
              <p:nvPr/>
            </p:nvSpPr>
            <p:spPr bwMode="auto">
              <a:xfrm flipV="1">
                <a:off x="5046" y="2309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3" name="Line 1656"/>
              <p:cNvSpPr>
                <a:spLocks noChangeShapeType="1"/>
              </p:cNvSpPr>
              <p:nvPr/>
            </p:nvSpPr>
            <p:spPr bwMode="auto">
              <a:xfrm>
                <a:off x="5059" y="2309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4" name="Line 1657"/>
              <p:cNvSpPr>
                <a:spLocks noChangeShapeType="1"/>
              </p:cNvSpPr>
              <p:nvPr/>
            </p:nvSpPr>
            <p:spPr bwMode="auto">
              <a:xfrm>
                <a:off x="5073" y="2309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5" name="Line 1658"/>
              <p:cNvSpPr>
                <a:spLocks noChangeShapeType="1"/>
              </p:cNvSpPr>
              <p:nvPr/>
            </p:nvSpPr>
            <p:spPr bwMode="auto">
              <a:xfrm>
                <a:off x="5082" y="2312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6" name="Line 1659"/>
              <p:cNvSpPr>
                <a:spLocks noChangeShapeType="1"/>
              </p:cNvSpPr>
              <p:nvPr/>
            </p:nvSpPr>
            <p:spPr bwMode="auto">
              <a:xfrm>
                <a:off x="5096" y="231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7" name="Line 1660"/>
              <p:cNvSpPr>
                <a:spLocks noChangeShapeType="1"/>
              </p:cNvSpPr>
              <p:nvPr/>
            </p:nvSpPr>
            <p:spPr bwMode="auto">
              <a:xfrm flipV="1">
                <a:off x="5109" y="2306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8" name="Line 1661"/>
              <p:cNvSpPr>
                <a:spLocks noChangeShapeType="1"/>
              </p:cNvSpPr>
              <p:nvPr/>
            </p:nvSpPr>
            <p:spPr bwMode="auto">
              <a:xfrm>
                <a:off x="5122" y="2306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9" name="Line 1662"/>
              <p:cNvSpPr>
                <a:spLocks noChangeShapeType="1"/>
              </p:cNvSpPr>
              <p:nvPr/>
            </p:nvSpPr>
            <p:spPr bwMode="auto">
              <a:xfrm>
                <a:off x="5132" y="2309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0" name="Line 1663"/>
              <p:cNvSpPr>
                <a:spLocks noChangeShapeType="1"/>
              </p:cNvSpPr>
              <p:nvPr/>
            </p:nvSpPr>
            <p:spPr bwMode="auto">
              <a:xfrm>
                <a:off x="5145" y="232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1" name="Line 1664"/>
              <p:cNvSpPr>
                <a:spLocks noChangeShapeType="1"/>
              </p:cNvSpPr>
              <p:nvPr/>
            </p:nvSpPr>
            <p:spPr bwMode="auto">
              <a:xfrm flipV="1">
                <a:off x="5158" y="232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2" name="Line 1665"/>
              <p:cNvSpPr>
                <a:spLocks noChangeShapeType="1"/>
              </p:cNvSpPr>
              <p:nvPr/>
            </p:nvSpPr>
            <p:spPr bwMode="auto">
              <a:xfrm flipV="1">
                <a:off x="5171" y="2312"/>
                <a:ext cx="10" cy="1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3" name="Line 1666"/>
              <p:cNvSpPr>
                <a:spLocks noChangeShapeType="1"/>
              </p:cNvSpPr>
              <p:nvPr/>
            </p:nvSpPr>
            <p:spPr bwMode="auto">
              <a:xfrm>
                <a:off x="5181" y="2312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4" name="Line 1667"/>
              <p:cNvSpPr>
                <a:spLocks noChangeShapeType="1"/>
              </p:cNvSpPr>
              <p:nvPr/>
            </p:nvSpPr>
            <p:spPr bwMode="auto">
              <a:xfrm>
                <a:off x="5194" y="231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5" name="Line 1668"/>
              <p:cNvSpPr>
                <a:spLocks noChangeShapeType="1"/>
              </p:cNvSpPr>
              <p:nvPr/>
            </p:nvSpPr>
            <p:spPr bwMode="auto">
              <a:xfrm>
                <a:off x="5207" y="2316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6" name="Line 1669"/>
              <p:cNvSpPr>
                <a:spLocks noChangeShapeType="1"/>
              </p:cNvSpPr>
              <p:nvPr/>
            </p:nvSpPr>
            <p:spPr bwMode="auto">
              <a:xfrm>
                <a:off x="5220" y="2316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7" name="Line 1670"/>
              <p:cNvSpPr>
                <a:spLocks noChangeShapeType="1"/>
              </p:cNvSpPr>
              <p:nvPr/>
            </p:nvSpPr>
            <p:spPr bwMode="auto">
              <a:xfrm>
                <a:off x="5233" y="2326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8" name="Line 1671"/>
              <p:cNvSpPr>
                <a:spLocks noChangeShapeType="1"/>
              </p:cNvSpPr>
              <p:nvPr/>
            </p:nvSpPr>
            <p:spPr bwMode="auto">
              <a:xfrm>
                <a:off x="5243" y="2326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9" name="Line 1672"/>
              <p:cNvSpPr>
                <a:spLocks noChangeShapeType="1"/>
              </p:cNvSpPr>
              <p:nvPr/>
            </p:nvSpPr>
            <p:spPr bwMode="auto">
              <a:xfrm>
                <a:off x="5256" y="232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0" name="Line 1673"/>
              <p:cNvSpPr>
                <a:spLocks noChangeShapeType="1"/>
              </p:cNvSpPr>
              <p:nvPr/>
            </p:nvSpPr>
            <p:spPr bwMode="auto">
              <a:xfrm>
                <a:off x="3163" y="2342"/>
                <a:ext cx="210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1" name="Line 1674"/>
              <p:cNvSpPr>
                <a:spLocks noChangeShapeType="1"/>
              </p:cNvSpPr>
              <p:nvPr/>
            </p:nvSpPr>
            <p:spPr bwMode="auto">
              <a:xfrm>
                <a:off x="3547" y="2342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2" name="Line 1675"/>
              <p:cNvSpPr>
                <a:spLocks noChangeShapeType="1"/>
              </p:cNvSpPr>
              <p:nvPr/>
            </p:nvSpPr>
            <p:spPr bwMode="auto">
              <a:xfrm flipV="1">
                <a:off x="3547" y="2325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3" name="Rectangle 1676"/>
              <p:cNvSpPr>
                <a:spLocks noChangeArrowheads="1"/>
              </p:cNvSpPr>
              <p:nvPr/>
            </p:nvSpPr>
            <p:spPr bwMode="auto">
              <a:xfrm>
                <a:off x="3521" y="2376"/>
                <a:ext cx="6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44" name="Line 1677"/>
              <p:cNvSpPr>
                <a:spLocks noChangeShapeType="1"/>
              </p:cNvSpPr>
              <p:nvPr/>
            </p:nvSpPr>
            <p:spPr bwMode="auto">
              <a:xfrm>
                <a:off x="3967" y="2342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5" name="Line 1678"/>
              <p:cNvSpPr>
                <a:spLocks noChangeShapeType="1"/>
              </p:cNvSpPr>
              <p:nvPr/>
            </p:nvSpPr>
            <p:spPr bwMode="auto">
              <a:xfrm flipV="1">
                <a:off x="3967" y="2325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2" name="Group 1880"/>
            <p:cNvGrpSpPr>
              <a:grpSpLocks/>
            </p:cNvGrpSpPr>
            <p:nvPr/>
          </p:nvGrpSpPr>
          <p:grpSpPr bwMode="auto">
            <a:xfrm>
              <a:off x="2928" y="1089"/>
              <a:ext cx="2403" cy="2994"/>
              <a:chOff x="2928" y="1089"/>
              <a:chExt cx="2403" cy="2994"/>
            </a:xfrm>
          </p:grpSpPr>
          <p:sp>
            <p:nvSpPr>
              <p:cNvPr id="2146" name="Rectangle 1680"/>
              <p:cNvSpPr>
                <a:spLocks noChangeArrowheads="1"/>
              </p:cNvSpPr>
              <p:nvPr/>
            </p:nvSpPr>
            <p:spPr bwMode="auto">
              <a:xfrm>
                <a:off x="3940" y="2376"/>
                <a:ext cx="6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7" name="Line 1681"/>
              <p:cNvSpPr>
                <a:spLocks noChangeShapeType="1"/>
              </p:cNvSpPr>
              <p:nvPr/>
            </p:nvSpPr>
            <p:spPr bwMode="auto">
              <a:xfrm>
                <a:off x="4387" y="2342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8" name="Line 1682"/>
              <p:cNvSpPr>
                <a:spLocks noChangeShapeType="1"/>
              </p:cNvSpPr>
              <p:nvPr/>
            </p:nvSpPr>
            <p:spPr bwMode="auto">
              <a:xfrm flipV="1">
                <a:off x="4387" y="2325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9" name="Rectangle 1683"/>
              <p:cNvSpPr>
                <a:spLocks noChangeArrowheads="1"/>
              </p:cNvSpPr>
              <p:nvPr/>
            </p:nvSpPr>
            <p:spPr bwMode="auto">
              <a:xfrm>
                <a:off x="4362" y="2376"/>
                <a:ext cx="6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0" name="Line 1684"/>
              <p:cNvSpPr>
                <a:spLocks noChangeShapeType="1"/>
              </p:cNvSpPr>
              <p:nvPr/>
            </p:nvSpPr>
            <p:spPr bwMode="auto">
              <a:xfrm>
                <a:off x="4808" y="2342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" name="Line 1685"/>
              <p:cNvSpPr>
                <a:spLocks noChangeShapeType="1"/>
              </p:cNvSpPr>
              <p:nvPr/>
            </p:nvSpPr>
            <p:spPr bwMode="auto">
              <a:xfrm flipV="1">
                <a:off x="4808" y="2325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" name="Rectangle 1686"/>
              <p:cNvSpPr>
                <a:spLocks noChangeArrowheads="1"/>
              </p:cNvSpPr>
              <p:nvPr/>
            </p:nvSpPr>
            <p:spPr bwMode="auto">
              <a:xfrm>
                <a:off x="4781" y="2376"/>
                <a:ext cx="6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3" name="Line 1687"/>
              <p:cNvSpPr>
                <a:spLocks noChangeShapeType="1"/>
              </p:cNvSpPr>
              <p:nvPr/>
            </p:nvSpPr>
            <p:spPr bwMode="auto">
              <a:xfrm>
                <a:off x="5228" y="2342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Line 1688"/>
              <p:cNvSpPr>
                <a:spLocks noChangeShapeType="1"/>
              </p:cNvSpPr>
              <p:nvPr/>
            </p:nvSpPr>
            <p:spPr bwMode="auto">
              <a:xfrm flipV="1">
                <a:off x="5228" y="2325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Rectangle 1689"/>
              <p:cNvSpPr>
                <a:spLocks noChangeArrowheads="1"/>
              </p:cNvSpPr>
              <p:nvPr/>
            </p:nvSpPr>
            <p:spPr bwMode="auto">
              <a:xfrm>
                <a:off x="5200" y="2376"/>
                <a:ext cx="6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6" name="Rectangle 1690"/>
              <p:cNvSpPr>
                <a:spLocks noChangeArrowheads="1"/>
              </p:cNvSpPr>
              <p:nvPr/>
            </p:nvSpPr>
            <p:spPr bwMode="auto">
              <a:xfrm>
                <a:off x="4045" y="2453"/>
                <a:ext cx="35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Retention Time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7" name="Line 1691"/>
              <p:cNvSpPr>
                <a:spLocks noChangeShapeType="1"/>
              </p:cNvSpPr>
              <p:nvPr/>
            </p:nvSpPr>
            <p:spPr bwMode="auto">
              <a:xfrm>
                <a:off x="3163" y="1118"/>
                <a:ext cx="0" cy="12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" name="Line 1692"/>
              <p:cNvSpPr>
                <a:spLocks noChangeShapeType="1"/>
              </p:cNvSpPr>
              <p:nvPr/>
            </p:nvSpPr>
            <p:spPr bwMode="auto">
              <a:xfrm flipH="1">
                <a:off x="3147" y="2342"/>
                <a:ext cx="16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" name="Line 1693"/>
              <p:cNvSpPr>
                <a:spLocks noChangeShapeType="1"/>
              </p:cNvSpPr>
              <p:nvPr/>
            </p:nvSpPr>
            <p:spPr bwMode="auto">
              <a:xfrm>
                <a:off x="3163" y="2342"/>
                <a:ext cx="17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" name="Rectangle 1694"/>
              <p:cNvSpPr>
                <a:spLocks noChangeArrowheads="1"/>
              </p:cNvSpPr>
              <p:nvPr/>
            </p:nvSpPr>
            <p:spPr bwMode="auto">
              <a:xfrm>
                <a:off x="3069" y="2312"/>
                <a:ext cx="46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1" name="Line 1695"/>
              <p:cNvSpPr>
                <a:spLocks noChangeShapeType="1"/>
              </p:cNvSpPr>
              <p:nvPr/>
            </p:nvSpPr>
            <p:spPr bwMode="auto">
              <a:xfrm flipH="1">
                <a:off x="3147" y="2138"/>
                <a:ext cx="16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" name="Line 1696"/>
              <p:cNvSpPr>
                <a:spLocks noChangeShapeType="1"/>
              </p:cNvSpPr>
              <p:nvPr/>
            </p:nvSpPr>
            <p:spPr bwMode="auto">
              <a:xfrm>
                <a:off x="3163" y="2138"/>
                <a:ext cx="17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" name="Rectangle 1697"/>
              <p:cNvSpPr>
                <a:spLocks noChangeArrowheads="1"/>
              </p:cNvSpPr>
              <p:nvPr/>
            </p:nvSpPr>
            <p:spPr bwMode="auto">
              <a:xfrm>
                <a:off x="3056" y="2107"/>
                <a:ext cx="6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4" name="Line 1698"/>
              <p:cNvSpPr>
                <a:spLocks noChangeShapeType="1"/>
              </p:cNvSpPr>
              <p:nvPr/>
            </p:nvSpPr>
            <p:spPr bwMode="auto">
              <a:xfrm flipH="1">
                <a:off x="3147" y="1934"/>
                <a:ext cx="16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5" name="Line 1699"/>
              <p:cNvSpPr>
                <a:spLocks noChangeShapeType="1"/>
              </p:cNvSpPr>
              <p:nvPr/>
            </p:nvSpPr>
            <p:spPr bwMode="auto">
              <a:xfrm>
                <a:off x="3163" y="1934"/>
                <a:ext cx="17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6" name="Rectangle 1700"/>
              <p:cNvSpPr>
                <a:spLocks noChangeArrowheads="1"/>
              </p:cNvSpPr>
              <p:nvPr/>
            </p:nvSpPr>
            <p:spPr bwMode="auto">
              <a:xfrm>
                <a:off x="3056" y="1902"/>
                <a:ext cx="6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7" name="Line 1701"/>
              <p:cNvSpPr>
                <a:spLocks noChangeShapeType="1"/>
              </p:cNvSpPr>
              <p:nvPr/>
            </p:nvSpPr>
            <p:spPr bwMode="auto">
              <a:xfrm flipH="1">
                <a:off x="3147" y="1730"/>
                <a:ext cx="16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8" name="Line 1702"/>
              <p:cNvSpPr>
                <a:spLocks noChangeShapeType="1"/>
              </p:cNvSpPr>
              <p:nvPr/>
            </p:nvSpPr>
            <p:spPr bwMode="auto">
              <a:xfrm>
                <a:off x="3163" y="1730"/>
                <a:ext cx="17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9" name="Rectangle 1703"/>
              <p:cNvSpPr>
                <a:spLocks noChangeArrowheads="1"/>
              </p:cNvSpPr>
              <p:nvPr/>
            </p:nvSpPr>
            <p:spPr bwMode="auto">
              <a:xfrm>
                <a:off x="3056" y="1700"/>
                <a:ext cx="6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0" name="Line 1704"/>
              <p:cNvSpPr>
                <a:spLocks noChangeShapeType="1"/>
              </p:cNvSpPr>
              <p:nvPr/>
            </p:nvSpPr>
            <p:spPr bwMode="auto">
              <a:xfrm flipH="1">
                <a:off x="3147" y="1526"/>
                <a:ext cx="16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" name="Line 1705"/>
              <p:cNvSpPr>
                <a:spLocks noChangeShapeType="1"/>
              </p:cNvSpPr>
              <p:nvPr/>
            </p:nvSpPr>
            <p:spPr bwMode="auto">
              <a:xfrm>
                <a:off x="3163" y="1526"/>
                <a:ext cx="17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2" name="Rectangle 1706"/>
              <p:cNvSpPr>
                <a:spLocks noChangeArrowheads="1"/>
              </p:cNvSpPr>
              <p:nvPr/>
            </p:nvSpPr>
            <p:spPr bwMode="auto">
              <a:xfrm>
                <a:off x="3056" y="1495"/>
                <a:ext cx="6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3" name="Line 1707"/>
              <p:cNvSpPr>
                <a:spLocks noChangeShapeType="1"/>
              </p:cNvSpPr>
              <p:nvPr/>
            </p:nvSpPr>
            <p:spPr bwMode="auto">
              <a:xfrm flipH="1">
                <a:off x="3147" y="1322"/>
                <a:ext cx="16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4" name="Line 1708"/>
              <p:cNvSpPr>
                <a:spLocks noChangeShapeType="1"/>
              </p:cNvSpPr>
              <p:nvPr/>
            </p:nvSpPr>
            <p:spPr bwMode="auto">
              <a:xfrm>
                <a:off x="3163" y="1322"/>
                <a:ext cx="17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5" name="Rectangle 1709"/>
              <p:cNvSpPr>
                <a:spLocks noChangeArrowheads="1"/>
              </p:cNvSpPr>
              <p:nvPr/>
            </p:nvSpPr>
            <p:spPr bwMode="auto">
              <a:xfrm>
                <a:off x="3043" y="1290"/>
                <a:ext cx="9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6" name="Line 1710"/>
              <p:cNvSpPr>
                <a:spLocks noChangeShapeType="1"/>
              </p:cNvSpPr>
              <p:nvPr/>
            </p:nvSpPr>
            <p:spPr bwMode="auto">
              <a:xfrm flipH="1">
                <a:off x="3147" y="1118"/>
                <a:ext cx="16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7" name="Line 1711"/>
              <p:cNvSpPr>
                <a:spLocks noChangeShapeType="1"/>
              </p:cNvSpPr>
              <p:nvPr/>
            </p:nvSpPr>
            <p:spPr bwMode="auto">
              <a:xfrm>
                <a:off x="3163" y="1118"/>
                <a:ext cx="17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" name="Rectangle 1712"/>
              <p:cNvSpPr>
                <a:spLocks noChangeArrowheads="1"/>
              </p:cNvSpPr>
              <p:nvPr/>
            </p:nvSpPr>
            <p:spPr bwMode="auto">
              <a:xfrm>
                <a:off x="3043" y="1089"/>
                <a:ext cx="95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9" name="Rectangle 1713"/>
              <p:cNvSpPr>
                <a:spLocks noChangeArrowheads="1"/>
              </p:cNvSpPr>
              <p:nvPr/>
            </p:nvSpPr>
            <p:spPr bwMode="auto">
              <a:xfrm rot="16200000">
                <a:off x="2973" y="1855"/>
                <a:ext cx="36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0" name="Rectangle 1714"/>
              <p:cNvSpPr>
                <a:spLocks noChangeArrowheads="1"/>
              </p:cNvSpPr>
              <p:nvPr/>
            </p:nvSpPr>
            <p:spPr bwMode="auto">
              <a:xfrm rot="16200000">
                <a:off x="2965" y="1833"/>
                <a:ext cx="52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1" name="Rectangle 1715"/>
              <p:cNvSpPr>
                <a:spLocks noChangeArrowheads="1"/>
              </p:cNvSpPr>
              <p:nvPr/>
            </p:nvSpPr>
            <p:spPr bwMode="auto">
              <a:xfrm rot="16200000">
                <a:off x="2971" y="1809"/>
                <a:ext cx="3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2" name="Rectangle 1716"/>
              <p:cNvSpPr>
                <a:spLocks noChangeArrowheads="1"/>
              </p:cNvSpPr>
              <p:nvPr/>
            </p:nvSpPr>
            <p:spPr bwMode="auto">
              <a:xfrm rot="16200000">
                <a:off x="2966" y="1787"/>
                <a:ext cx="4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3" name="Rectangle 1717"/>
              <p:cNvSpPr>
                <a:spLocks noChangeArrowheads="1"/>
              </p:cNvSpPr>
              <p:nvPr/>
            </p:nvSpPr>
            <p:spPr bwMode="auto">
              <a:xfrm rot="16200000">
                <a:off x="2965" y="1759"/>
                <a:ext cx="52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4" name="Rectangle 1718"/>
              <p:cNvSpPr>
                <a:spLocks noChangeArrowheads="1"/>
              </p:cNvSpPr>
              <p:nvPr/>
            </p:nvSpPr>
            <p:spPr bwMode="auto">
              <a:xfrm rot="16200000">
                <a:off x="2966" y="1730"/>
                <a:ext cx="4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5" name="Rectangle 1719"/>
              <p:cNvSpPr>
                <a:spLocks noChangeArrowheads="1"/>
              </p:cNvSpPr>
              <p:nvPr/>
            </p:nvSpPr>
            <p:spPr bwMode="auto">
              <a:xfrm rot="16200000">
                <a:off x="2973" y="1710"/>
                <a:ext cx="36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6" name="Rectangle 1720"/>
              <p:cNvSpPr>
                <a:spLocks noChangeArrowheads="1"/>
              </p:cNvSpPr>
              <p:nvPr/>
            </p:nvSpPr>
            <p:spPr bwMode="auto">
              <a:xfrm rot="16200000">
                <a:off x="2971" y="1695"/>
                <a:ext cx="3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7" name="Rectangle 1721"/>
              <p:cNvSpPr>
                <a:spLocks noChangeArrowheads="1"/>
              </p:cNvSpPr>
              <p:nvPr/>
            </p:nvSpPr>
            <p:spPr bwMode="auto">
              <a:xfrm rot="16200000">
                <a:off x="2966" y="1673"/>
                <a:ext cx="4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8" name="Rectangle 1722"/>
              <p:cNvSpPr>
                <a:spLocks noChangeArrowheads="1"/>
              </p:cNvSpPr>
              <p:nvPr/>
            </p:nvSpPr>
            <p:spPr bwMode="auto">
              <a:xfrm rot="16200000">
                <a:off x="2973" y="1656"/>
                <a:ext cx="36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9" name="Rectangle 1723"/>
              <p:cNvSpPr>
                <a:spLocks noChangeArrowheads="1"/>
              </p:cNvSpPr>
              <p:nvPr/>
            </p:nvSpPr>
            <p:spPr bwMode="auto">
              <a:xfrm rot="16200000">
                <a:off x="2971" y="1641"/>
                <a:ext cx="3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0" name="Rectangle 1724"/>
              <p:cNvSpPr>
                <a:spLocks noChangeArrowheads="1"/>
              </p:cNvSpPr>
              <p:nvPr/>
            </p:nvSpPr>
            <p:spPr bwMode="auto">
              <a:xfrm rot="16200000">
                <a:off x="2966" y="1619"/>
                <a:ext cx="4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1" name="Rectangle 1725"/>
              <p:cNvSpPr>
                <a:spLocks noChangeArrowheads="1"/>
              </p:cNvSpPr>
              <p:nvPr/>
            </p:nvSpPr>
            <p:spPr bwMode="auto">
              <a:xfrm rot="16200000">
                <a:off x="2966" y="1592"/>
                <a:ext cx="4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2" name="Rectangle 1726"/>
              <p:cNvSpPr>
                <a:spLocks noChangeArrowheads="1"/>
              </p:cNvSpPr>
              <p:nvPr/>
            </p:nvSpPr>
            <p:spPr bwMode="auto">
              <a:xfrm rot="16200000">
                <a:off x="2966" y="1565"/>
                <a:ext cx="4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^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3" name="Rectangle 1727"/>
              <p:cNvSpPr>
                <a:spLocks noChangeArrowheads="1"/>
              </p:cNvSpPr>
              <p:nvPr/>
            </p:nvSpPr>
            <p:spPr bwMode="auto">
              <a:xfrm rot="16200000">
                <a:off x="2966" y="1538"/>
                <a:ext cx="4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4" name="Rectangle 1728"/>
              <p:cNvSpPr>
                <a:spLocks noChangeArrowheads="1"/>
              </p:cNvSpPr>
              <p:nvPr/>
            </p:nvSpPr>
            <p:spPr bwMode="auto">
              <a:xfrm rot="16200000">
                <a:off x="2971" y="1517"/>
                <a:ext cx="3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5" name="Freeform 1729"/>
              <p:cNvSpPr>
                <a:spLocks noEditPoints="1"/>
              </p:cNvSpPr>
              <p:nvPr/>
            </p:nvSpPr>
            <p:spPr bwMode="auto">
              <a:xfrm>
                <a:off x="4725" y="2221"/>
                <a:ext cx="3" cy="121"/>
              </a:xfrm>
              <a:custGeom>
                <a:avLst/>
                <a:gdLst>
                  <a:gd name="T0" fmla="*/ 3 w 3"/>
                  <a:gd name="T1" fmla="*/ 0 h 121"/>
                  <a:gd name="T2" fmla="*/ 3 w 3"/>
                  <a:gd name="T3" fmla="*/ 10 h 121"/>
                  <a:gd name="T4" fmla="*/ 0 w 3"/>
                  <a:gd name="T5" fmla="*/ 10 h 121"/>
                  <a:gd name="T6" fmla="*/ 0 w 3"/>
                  <a:gd name="T7" fmla="*/ 0 h 121"/>
                  <a:gd name="T8" fmla="*/ 3 w 3"/>
                  <a:gd name="T9" fmla="*/ 0 h 121"/>
                  <a:gd name="T10" fmla="*/ 3 w 3"/>
                  <a:gd name="T11" fmla="*/ 13 h 121"/>
                  <a:gd name="T12" fmla="*/ 3 w 3"/>
                  <a:gd name="T13" fmla="*/ 23 h 121"/>
                  <a:gd name="T14" fmla="*/ 0 w 3"/>
                  <a:gd name="T15" fmla="*/ 23 h 121"/>
                  <a:gd name="T16" fmla="*/ 0 w 3"/>
                  <a:gd name="T17" fmla="*/ 13 h 121"/>
                  <a:gd name="T18" fmla="*/ 3 w 3"/>
                  <a:gd name="T19" fmla="*/ 13 h 121"/>
                  <a:gd name="T20" fmla="*/ 3 w 3"/>
                  <a:gd name="T21" fmla="*/ 26 h 121"/>
                  <a:gd name="T22" fmla="*/ 3 w 3"/>
                  <a:gd name="T23" fmla="*/ 36 h 121"/>
                  <a:gd name="T24" fmla="*/ 0 w 3"/>
                  <a:gd name="T25" fmla="*/ 36 h 121"/>
                  <a:gd name="T26" fmla="*/ 0 w 3"/>
                  <a:gd name="T27" fmla="*/ 26 h 121"/>
                  <a:gd name="T28" fmla="*/ 3 w 3"/>
                  <a:gd name="T29" fmla="*/ 26 h 121"/>
                  <a:gd name="T30" fmla="*/ 3 w 3"/>
                  <a:gd name="T31" fmla="*/ 40 h 121"/>
                  <a:gd name="T32" fmla="*/ 3 w 3"/>
                  <a:gd name="T33" fmla="*/ 50 h 121"/>
                  <a:gd name="T34" fmla="*/ 0 w 3"/>
                  <a:gd name="T35" fmla="*/ 50 h 121"/>
                  <a:gd name="T36" fmla="*/ 0 w 3"/>
                  <a:gd name="T37" fmla="*/ 40 h 121"/>
                  <a:gd name="T38" fmla="*/ 3 w 3"/>
                  <a:gd name="T39" fmla="*/ 40 h 121"/>
                  <a:gd name="T40" fmla="*/ 3 w 3"/>
                  <a:gd name="T41" fmla="*/ 53 h 121"/>
                  <a:gd name="T42" fmla="*/ 3 w 3"/>
                  <a:gd name="T43" fmla="*/ 63 h 121"/>
                  <a:gd name="T44" fmla="*/ 0 w 3"/>
                  <a:gd name="T45" fmla="*/ 63 h 121"/>
                  <a:gd name="T46" fmla="*/ 0 w 3"/>
                  <a:gd name="T47" fmla="*/ 53 h 121"/>
                  <a:gd name="T48" fmla="*/ 3 w 3"/>
                  <a:gd name="T49" fmla="*/ 53 h 121"/>
                  <a:gd name="T50" fmla="*/ 3 w 3"/>
                  <a:gd name="T51" fmla="*/ 67 h 121"/>
                  <a:gd name="T52" fmla="*/ 3 w 3"/>
                  <a:gd name="T53" fmla="*/ 77 h 121"/>
                  <a:gd name="T54" fmla="*/ 0 w 3"/>
                  <a:gd name="T55" fmla="*/ 77 h 121"/>
                  <a:gd name="T56" fmla="*/ 0 w 3"/>
                  <a:gd name="T57" fmla="*/ 67 h 121"/>
                  <a:gd name="T58" fmla="*/ 3 w 3"/>
                  <a:gd name="T59" fmla="*/ 67 h 121"/>
                  <a:gd name="T60" fmla="*/ 3 w 3"/>
                  <a:gd name="T61" fmla="*/ 80 h 121"/>
                  <a:gd name="T62" fmla="*/ 3 w 3"/>
                  <a:gd name="T63" fmla="*/ 90 h 121"/>
                  <a:gd name="T64" fmla="*/ 0 w 3"/>
                  <a:gd name="T65" fmla="*/ 90 h 121"/>
                  <a:gd name="T66" fmla="*/ 0 w 3"/>
                  <a:gd name="T67" fmla="*/ 80 h 121"/>
                  <a:gd name="T68" fmla="*/ 3 w 3"/>
                  <a:gd name="T69" fmla="*/ 80 h 121"/>
                  <a:gd name="T70" fmla="*/ 3 w 3"/>
                  <a:gd name="T71" fmla="*/ 94 h 121"/>
                  <a:gd name="T72" fmla="*/ 3 w 3"/>
                  <a:gd name="T73" fmla="*/ 104 h 121"/>
                  <a:gd name="T74" fmla="*/ 0 w 3"/>
                  <a:gd name="T75" fmla="*/ 104 h 121"/>
                  <a:gd name="T76" fmla="*/ 0 w 3"/>
                  <a:gd name="T77" fmla="*/ 94 h 121"/>
                  <a:gd name="T78" fmla="*/ 3 w 3"/>
                  <a:gd name="T79" fmla="*/ 94 h 121"/>
                  <a:gd name="T80" fmla="*/ 3 w 3"/>
                  <a:gd name="T81" fmla="*/ 107 h 121"/>
                  <a:gd name="T82" fmla="*/ 3 w 3"/>
                  <a:gd name="T83" fmla="*/ 117 h 121"/>
                  <a:gd name="T84" fmla="*/ 0 w 3"/>
                  <a:gd name="T85" fmla="*/ 117 h 121"/>
                  <a:gd name="T86" fmla="*/ 0 w 3"/>
                  <a:gd name="T87" fmla="*/ 107 h 121"/>
                  <a:gd name="T88" fmla="*/ 3 w 3"/>
                  <a:gd name="T89" fmla="*/ 107 h 121"/>
                  <a:gd name="T90" fmla="*/ 3 w 3"/>
                  <a:gd name="T91" fmla="*/ 120 h 121"/>
                  <a:gd name="T92" fmla="*/ 3 w 3"/>
                  <a:gd name="T93" fmla="*/ 121 h 121"/>
                  <a:gd name="T94" fmla="*/ 0 w 3"/>
                  <a:gd name="T95" fmla="*/ 121 h 121"/>
                  <a:gd name="T96" fmla="*/ 0 w 3"/>
                  <a:gd name="T97" fmla="*/ 120 h 121"/>
                  <a:gd name="T98" fmla="*/ 3 w 3"/>
                  <a:gd name="T99" fmla="*/ 1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" h="121">
                    <a:moveTo>
                      <a:pt x="3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" y="13"/>
                    </a:moveTo>
                    <a:lnTo>
                      <a:pt x="3" y="2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3" y="13"/>
                    </a:lnTo>
                    <a:close/>
                    <a:moveTo>
                      <a:pt x="3" y="26"/>
                    </a:moveTo>
                    <a:lnTo>
                      <a:pt x="3" y="36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3" y="26"/>
                    </a:lnTo>
                    <a:close/>
                    <a:moveTo>
                      <a:pt x="3" y="40"/>
                    </a:moveTo>
                    <a:lnTo>
                      <a:pt x="3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3" y="40"/>
                    </a:lnTo>
                    <a:close/>
                    <a:moveTo>
                      <a:pt x="3" y="53"/>
                    </a:moveTo>
                    <a:lnTo>
                      <a:pt x="3" y="63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3" y="53"/>
                    </a:lnTo>
                    <a:close/>
                    <a:moveTo>
                      <a:pt x="3" y="67"/>
                    </a:moveTo>
                    <a:lnTo>
                      <a:pt x="3" y="77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3" y="67"/>
                    </a:lnTo>
                    <a:close/>
                    <a:moveTo>
                      <a:pt x="3" y="80"/>
                    </a:moveTo>
                    <a:lnTo>
                      <a:pt x="3" y="90"/>
                    </a:lnTo>
                    <a:lnTo>
                      <a:pt x="0" y="90"/>
                    </a:lnTo>
                    <a:lnTo>
                      <a:pt x="0" y="80"/>
                    </a:lnTo>
                    <a:lnTo>
                      <a:pt x="3" y="80"/>
                    </a:lnTo>
                    <a:close/>
                    <a:moveTo>
                      <a:pt x="3" y="94"/>
                    </a:moveTo>
                    <a:lnTo>
                      <a:pt x="3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3" y="94"/>
                    </a:lnTo>
                    <a:close/>
                    <a:moveTo>
                      <a:pt x="3" y="107"/>
                    </a:moveTo>
                    <a:lnTo>
                      <a:pt x="3" y="117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3" y="107"/>
                    </a:lnTo>
                    <a:close/>
                    <a:moveTo>
                      <a:pt x="3" y="120"/>
                    </a:moveTo>
                    <a:lnTo>
                      <a:pt x="3" y="121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3" y="120"/>
                    </a:lnTo>
                    <a:close/>
                  </a:path>
                </a:pathLst>
              </a:custGeom>
              <a:solidFill>
                <a:srgbClr val="808080"/>
              </a:solidFill>
              <a:ln w="4763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Freeform 1730"/>
              <p:cNvSpPr>
                <a:spLocks noEditPoints="1"/>
              </p:cNvSpPr>
              <p:nvPr/>
            </p:nvSpPr>
            <p:spPr bwMode="auto">
              <a:xfrm>
                <a:off x="4490" y="2221"/>
                <a:ext cx="4" cy="121"/>
              </a:xfrm>
              <a:custGeom>
                <a:avLst/>
                <a:gdLst>
                  <a:gd name="T0" fmla="*/ 4 w 4"/>
                  <a:gd name="T1" fmla="*/ 0 h 121"/>
                  <a:gd name="T2" fmla="*/ 4 w 4"/>
                  <a:gd name="T3" fmla="*/ 10 h 121"/>
                  <a:gd name="T4" fmla="*/ 0 w 4"/>
                  <a:gd name="T5" fmla="*/ 10 h 121"/>
                  <a:gd name="T6" fmla="*/ 0 w 4"/>
                  <a:gd name="T7" fmla="*/ 0 h 121"/>
                  <a:gd name="T8" fmla="*/ 4 w 4"/>
                  <a:gd name="T9" fmla="*/ 0 h 121"/>
                  <a:gd name="T10" fmla="*/ 4 w 4"/>
                  <a:gd name="T11" fmla="*/ 13 h 121"/>
                  <a:gd name="T12" fmla="*/ 4 w 4"/>
                  <a:gd name="T13" fmla="*/ 23 h 121"/>
                  <a:gd name="T14" fmla="*/ 0 w 4"/>
                  <a:gd name="T15" fmla="*/ 23 h 121"/>
                  <a:gd name="T16" fmla="*/ 0 w 4"/>
                  <a:gd name="T17" fmla="*/ 13 h 121"/>
                  <a:gd name="T18" fmla="*/ 4 w 4"/>
                  <a:gd name="T19" fmla="*/ 13 h 121"/>
                  <a:gd name="T20" fmla="*/ 4 w 4"/>
                  <a:gd name="T21" fmla="*/ 26 h 121"/>
                  <a:gd name="T22" fmla="*/ 4 w 4"/>
                  <a:gd name="T23" fmla="*/ 36 h 121"/>
                  <a:gd name="T24" fmla="*/ 0 w 4"/>
                  <a:gd name="T25" fmla="*/ 36 h 121"/>
                  <a:gd name="T26" fmla="*/ 0 w 4"/>
                  <a:gd name="T27" fmla="*/ 26 h 121"/>
                  <a:gd name="T28" fmla="*/ 4 w 4"/>
                  <a:gd name="T29" fmla="*/ 26 h 121"/>
                  <a:gd name="T30" fmla="*/ 4 w 4"/>
                  <a:gd name="T31" fmla="*/ 40 h 121"/>
                  <a:gd name="T32" fmla="*/ 4 w 4"/>
                  <a:gd name="T33" fmla="*/ 50 h 121"/>
                  <a:gd name="T34" fmla="*/ 0 w 4"/>
                  <a:gd name="T35" fmla="*/ 50 h 121"/>
                  <a:gd name="T36" fmla="*/ 0 w 4"/>
                  <a:gd name="T37" fmla="*/ 40 h 121"/>
                  <a:gd name="T38" fmla="*/ 4 w 4"/>
                  <a:gd name="T39" fmla="*/ 40 h 121"/>
                  <a:gd name="T40" fmla="*/ 4 w 4"/>
                  <a:gd name="T41" fmla="*/ 53 h 121"/>
                  <a:gd name="T42" fmla="*/ 4 w 4"/>
                  <a:gd name="T43" fmla="*/ 63 h 121"/>
                  <a:gd name="T44" fmla="*/ 0 w 4"/>
                  <a:gd name="T45" fmla="*/ 63 h 121"/>
                  <a:gd name="T46" fmla="*/ 0 w 4"/>
                  <a:gd name="T47" fmla="*/ 53 h 121"/>
                  <a:gd name="T48" fmla="*/ 4 w 4"/>
                  <a:gd name="T49" fmla="*/ 53 h 121"/>
                  <a:gd name="T50" fmla="*/ 4 w 4"/>
                  <a:gd name="T51" fmla="*/ 67 h 121"/>
                  <a:gd name="T52" fmla="*/ 4 w 4"/>
                  <a:gd name="T53" fmla="*/ 77 h 121"/>
                  <a:gd name="T54" fmla="*/ 0 w 4"/>
                  <a:gd name="T55" fmla="*/ 77 h 121"/>
                  <a:gd name="T56" fmla="*/ 0 w 4"/>
                  <a:gd name="T57" fmla="*/ 67 h 121"/>
                  <a:gd name="T58" fmla="*/ 4 w 4"/>
                  <a:gd name="T59" fmla="*/ 67 h 121"/>
                  <a:gd name="T60" fmla="*/ 4 w 4"/>
                  <a:gd name="T61" fmla="*/ 80 h 121"/>
                  <a:gd name="T62" fmla="*/ 4 w 4"/>
                  <a:gd name="T63" fmla="*/ 90 h 121"/>
                  <a:gd name="T64" fmla="*/ 0 w 4"/>
                  <a:gd name="T65" fmla="*/ 90 h 121"/>
                  <a:gd name="T66" fmla="*/ 0 w 4"/>
                  <a:gd name="T67" fmla="*/ 80 h 121"/>
                  <a:gd name="T68" fmla="*/ 4 w 4"/>
                  <a:gd name="T69" fmla="*/ 80 h 121"/>
                  <a:gd name="T70" fmla="*/ 4 w 4"/>
                  <a:gd name="T71" fmla="*/ 94 h 121"/>
                  <a:gd name="T72" fmla="*/ 4 w 4"/>
                  <a:gd name="T73" fmla="*/ 104 h 121"/>
                  <a:gd name="T74" fmla="*/ 0 w 4"/>
                  <a:gd name="T75" fmla="*/ 104 h 121"/>
                  <a:gd name="T76" fmla="*/ 0 w 4"/>
                  <a:gd name="T77" fmla="*/ 94 h 121"/>
                  <a:gd name="T78" fmla="*/ 4 w 4"/>
                  <a:gd name="T79" fmla="*/ 94 h 121"/>
                  <a:gd name="T80" fmla="*/ 4 w 4"/>
                  <a:gd name="T81" fmla="*/ 107 h 121"/>
                  <a:gd name="T82" fmla="*/ 4 w 4"/>
                  <a:gd name="T83" fmla="*/ 117 h 121"/>
                  <a:gd name="T84" fmla="*/ 0 w 4"/>
                  <a:gd name="T85" fmla="*/ 117 h 121"/>
                  <a:gd name="T86" fmla="*/ 0 w 4"/>
                  <a:gd name="T87" fmla="*/ 107 h 121"/>
                  <a:gd name="T88" fmla="*/ 4 w 4"/>
                  <a:gd name="T89" fmla="*/ 107 h 121"/>
                  <a:gd name="T90" fmla="*/ 4 w 4"/>
                  <a:gd name="T91" fmla="*/ 120 h 121"/>
                  <a:gd name="T92" fmla="*/ 4 w 4"/>
                  <a:gd name="T93" fmla="*/ 121 h 121"/>
                  <a:gd name="T94" fmla="*/ 0 w 4"/>
                  <a:gd name="T95" fmla="*/ 121 h 121"/>
                  <a:gd name="T96" fmla="*/ 0 w 4"/>
                  <a:gd name="T97" fmla="*/ 120 h 121"/>
                  <a:gd name="T98" fmla="*/ 4 w 4"/>
                  <a:gd name="T99" fmla="*/ 1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" h="121">
                    <a:moveTo>
                      <a:pt x="4" y="0"/>
                    </a:moveTo>
                    <a:lnTo>
                      <a:pt x="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4" y="13"/>
                    </a:moveTo>
                    <a:lnTo>
                      <a:pt x="4" y="2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4" y="13"/>
                    </a:lnTo>
                    <a:close/>
                    <a:moveTo>
                      <a:pt x="4" y="26"/>
                    </a:moveTo>
                    <a:lnTo>
                      <a:pt x="4" y="36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4" y="26"/>
                    </a:lnTo>
                    <a:close/>
                    <a:moveTo>
                      <a:pt x="4" y="40"/>
                    </a:moveTo>
                    <a:lnTo>
                      <a:pt x="4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40"/>
                    </a:lnTo>
                    <a:close/>
                    <a:moveTo>
                      <a:pt x="4" y="53"/>
                    </a:moveTo>
                    <a:lnTo>
                      <a:pt x="4" y="63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4" y="53"/>
                    </a:lnTo>
                    <a:close/>
                    <a:moveTo>
                      <a:pt x="4" y="67"/>
                    </a:moveTo>
                    <a:lnTo>
                      <a:pt x="4" y="77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4" y="67"/>
                    </a:lnTo>
                    <a:close/>
                    <a:moveTo>
                      <a:pt x="4" y="80"/>
                    </a:moveTo>
                    <a:lnTo>
                      <a:pt x="4" y="90"/>
                    </a:lnTo>
                    <a:lnTo>
                      <a:pt x="0" y="90"/>
                    </a:lnTo>
                    <a:lnTo>
                      <a:pt x="0" y="80"/>
                    </a:lnTo>
                    <a:lnTo>
                      <a:pt x="4" y="80"/>
                    </a:lnTo>
                    <a:close/>
                    <a:moveTo>
                      <a:pt x="4" y="94"/>
                    </a:moveTo>
                    <a:lnTo>
                      <a:pt x="4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4" y="94"/>
                    </a:lnTo>
                    <a:close/>
                    <a:moveTo>
                      <a:pt x="4" y="107"/>
                    </a:moveTo>
                    <a:lnTo>
                      <a:pt x="4" y="117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4" y="107"/>
                    </a:lnTo>
                    <a:close/>
                    <a:moveTo>
                      <a:pt x="4" y="120"/>
                    </a:moveTo>
                    <a:lnTo>
                      <a:pt x="4" y="121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808080"/>
              </a:solidFill>
              <a:ln w="4763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Freeform 1731"/>
              <p:cNvSpPr>
                <a:spLocks noEditPoints="1"/>
              </p:cNvSpPr>
              <p:nvPr/>
            </p:nvSpPr>
            <p:spPr bwMode="auto">
              <a:xfrm>
                <a:off x="3662" y="2325"/>
                <a:ext cx="4" cy="17"/>
              </a:xfrm>
              <a:custGeom>
                <a:avLst/>
                <a:gdLst>
                  <a:gd name="T0" fmla="*/ 4 w 4"/>
                  <a:gd name="T1" fmla="*/ 0 h 17"/>
                  <a:gd name="T2" fmla="*/ 4 w 4"/>
                  <a:gd name="T3" fmla="*/ 10 h 17"/>
                  <a:gd name="T4" fmla="*/ 0 w 4"/>
                  <a:gd name="T5" fmla="*/ 10 h 17"/>
                  <a:gd name="T6" fmla="*/ 0 w 4"/>
                  <a:gd name="T7" fmla="*/ 0 h 17"/>
                  <a:gd name="T8" fmla="*/ 4 w 4"/>
                  <a:gd name="T9" fmla="*/ 0 h 17"/>
                  <a:gd name="T10" fmla="*/ 4 w 4"/>
                  <a:gd name="T11" fmla="*/ 14 h 17"/>
                  <a:gd name="T12" fmla="*/ 4 w 4"/>
                  <a:gd name="T13" fmla="*/ 17 h 17"/>
                  <a:gd name="T14" fmla="*/ 0 w 4"/>
                  <a:gd name="T15" fmla="*/ 17 h 17"/>
                  <a:gd name="T16" fmla="*/ 0 w 4"/>
                  <a:gd name="T17" fmla="*/ 14 h 17"/>
                  <a:gd name="T18" fmla="*/ 4 w 4"/>
                  <a:gd name="T1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7">
                    <a:moveTo>
                      <a:pt x="4" y="0"/>
                    </a:moveTo>
                    <a:lnTo>
                      <a:pt x="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4" y="14"/>
                    </a:moveTo>
                    <a:lnTo>
                      <a:pt x="4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808080"/>
              </a:solidFill>
              <a:ln w="4763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Freeform 1732"/>
              <p:cNvSpPr>
                <a:spLocks noEditPoints="1"/>
              </p:cNvSpPr>
              <p:nvPr/>
            </p:nvSpPr>
            <p:spPr bwMode="auto">
              <a:xfrm>
                <a:off x="3452" y="2325"/>
                <a:ext cx="4" cy="17"/>
              </a:xfrm>
              <a:custGeom>
                <a:avLst/>
                <a:gdLst>
                  <a:gd name="T0" fmla="*/ 4 w 4"/>
                  <a:gd name="T1" fmla="*/ 0 h 17"/>
                  <a:gd name="T2" fmla="*/ 4 w 4"/>
                  <a:gd name="T3" fmla="*/ 10 h 17"/>
                  <a:gd name="T4" fmla="*/ 0 w 4"/>
                  <a:gd name="T5" fmla="*/ 10 h 17"/>
                  <a:gd name="T6" fmla="*/ 0 w 4"/>
                  <a:gd name="T7" fmla="*/ 0 h 17"/>
                  <a:gd name="T8" fmla="*/ 4 w 4"/>
                  <a:gd name="T9" fmla="*/ 0 h 17"/>
                  <a:gd name="T10" fmla="*/ 4 w 4"/>
                  <a:gd name="T11" fmla="*/ 14 h 17"/>
                  <a:gd name="T12" fmla="*/ 4 w 4"/>
                  <a:gd name="T13" fmla="*/ 17 h 17"/>
                  <a:gd name="T14" fmla="*/ 0 w 4"/>
                  <a:gd name="T15" fmla="*/ 17 h 17"/>
                  <a:gd name="T16" fmla="*/ 0 w 4"/>
                  <a:gd name="T17" fmla="*/ 14 h 17"/>
                  <a:gd name="T18" fmla="*/ 4 w 4"/>
                  <a:gd name="T1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7">
                    <a:moveTo>
                      <a:pt x="4" y="0"/>
                    </a:moveTo>
                    <a:lnTo>
                      <a:pt x="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4" y="14"/>
                    </a:moveTo>
                    <a:lnTo>
                      <a:pt x="4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808080"/>
              </a:solidFill>
              <a:ln w="4763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Freeform 1733"/>
              <p:cNvSpPr>
                <a:spLocks noEditPoints="1"/>
              </p:cNvSpPr>
              <p:nvPr/>
            </p:nvSpPr>
            <p:spPr bwMode="auto">
              <a:xfrm>
                <a:off x="4046" y="2173"/>
                <a:ext cx="3" cy="169"/>
              </a:xfrm>
              <a:custGeom>
                <a:avLst/>
                <a:gdLst>
                  <a:gd name="T0" fmla="*/ 3 w 3"/>
                  <a:gd name="T1" fmla="*/ 10 h 169"/>
                  <a:gd name="T2" fmla="*/ 0 w 3"/>
                  <a:gd name="T3" fmla="*/ 0 h 169"/>
                  <a:gd name="T4" fmla="*/ 3 w 3"/>
                  <a:gd name="T5" fmla="*/ 14 h 169"/>
                  <a:gd name="T6" fmla="*/ 0 w 3"/>
                  <a:gd name="T7" fmla="*/ 24 h 169"/>
                  <a:gd name="T8" fmla="*/ 3 w 3"/>
                  <a:gd name="T9" fmla="*/ 14 h 169"/>
                  <a:gd name="T10" fmla="*/ 3 w 3"/>
                  <a:gd name="T11" fmla="*/ 37 h 169"/>
                  <a:gd name="T12" fmla="*/ 0 w 3"/>
                  <a:gd name="T13" fmla="*/ 27 h 169"/>
                  <a:gd name="T14" fmla="*/ 3 w 3"/>
                  <a:gd name="T15" fmla="*/ 41 h 169"/>
                  <a:gd name="T16" fmla="*/ 0 w 3"/>
                  <a:gd name="T17" fmla="*/ 51 h 169"/>
                  <a:gd name="T18" fmla="*/ 3 w 3"/>
                  <a:gd name="T19" fmla="*/ 41 h 169"/>
                  <a:gd name="T20" fmla="*/ 3 w 3"/>
                  <a:gd name="T21" fmla="*/ 64 h 169"/>
                  <a:gd name="T22" fmla="*/ 0 w 3"/>
                  <a:gd name="T23" fmla="*/ 54 h 169"/>
                  <a:gd name="T24" fmla="*/ 3 w 3"/>
                  <a:gd name="T25" fmla="*/ 67 h 169"/>
                  <a:gd name="T26" fmla="*/ 0 w 3"/>
                  <a:gd name="T27" fmla="*/ 78 h 169"/>
                  <a:gd name="T28" fmla="*/ 3 w 3"/>
                  <a:gd name="T29" fmla="*/ 67 h 169"/>
                  <a:gd name="T30" fmla="*/ 3 w 3"/>
                  <a:gd name="T31" fmla="*/ 91 h 169"/>
                  <a:gd name="T32" fmla="*/ 0 w 3"/>
                  <a:gd name="T33" fmla="*/ 81 h 169"/>
                  <a:gd name="T34" fmla="*/ 3 w 3"/>
                  <a:gd name="T35" fmla="*/ 94 h 169"/>
                  <a:gd name="T36" fmla="*/ 0 w 3"/>
                  <a:gd name="T37" fmla="*/ 104 h 169"/>
                  <a:gd name="T38" fmla="*/ 3 w 3"/>
                  <a:gd name="T39" fmla="*/ 94 h 169"/>
                  <a:gd name="T40" fmla="*/ 3 w 3"/>
                  <a:gd name="T41" fmla="*/ 118 h 169"/>
                  <a:gd name="T42" fmla="*/ 0 w 3"/>
                  <a:gd name="T43" fmla="*/ 108 h 169"/>
                  <a:gd name="T44" fmla="*/ 3 w 3"/>
                  <a:gd name="T45" fmla="*/ 121 h 169"/>
                  <a:gd name="T46" fmla="*/ 0 w 3"/>
                  <a:gd name="T47" fmla="*/ 131 h 169"/>
                  <a:gd name="T48" fmla="*/ 3 w 3"/>
                  <a:gd name="T49" fmla="*/ 121 h 169"/>
                  <a:gd name="T50" fmla="*/ 3 w 3"/>
                  <a:gd name="T51" fmla="*/ 145 h 169"/>
                  <a:gd name="T52" fmla="*/ 0 w 3"/>
                  <a:gd name="T53" fmla="*/ 135 h 169"/>
                  <a:gd name="T54" fmla="*/ 3 w 3"/>
                  <a:gd name="T55" fmla="*/ 148 h 169"/>
                  <a:gd name="T56" fmla="*/ 0 w 3"/>
                  <a:gd name="T57" fmla="*/ 158 h 169"/>
                  <a:gd name="T58" fmla="*/ 3 w 3"/>
                  <a:gd name="T59" fmla="*/ 148 h 169"/>
                  <a:gd name="T60" fmla="*/ 3 w 3"/>
                  <a:gd name="T61" fmla="*/ 169 h 169"/>
                  <a:gd name="T62" fmla="*/ 0 w 3"/>
                  <a:gd name="T63" fmla="*/ 16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" h="169">
                    <a:moveTo>
                      <a:pt x="3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" y="14"/>
                    </a:moveTo>
                    <a:lnTo>
                      <a:pt x="3" y="24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3" y="14"/>
                    </a:lnTo>
                    <a:close/>
                    <a:moveTo>
                      <a:pt x="3" y="27"/>
                    </a:moveTo>
                    <a:lnTo>
                      <a:pt x="3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3" y="27"/>
                    </a:lnTo>
                    <a:close/>
                    <a:moveTo>
                      <a:pt x="3" y="41"/>
                    </a:moveTo>
                    <a:lnTo>
                      <a:pt x="3" y="51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3" y="41"/>
                    </a:lnTo>
                    <a:close/>
                    <a:moveTo>
                      <a:pt x="3" y="54"/>
                    </a:moveTo>
                    <a:lnTo>
                      <a:pt x="3" y="6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3" y="54"/>
                    </a:lnTo>
                    <a:close/>
                    <a:moveTo>
                      <a:pt x="3" y="67"/>
                    </a:moveTo>
                    <a:lnTo>
                      <a:pt x="3" y="78"/>
                    </a:lnTo>
                    <a:lnTo>
                      <a:pt x="0" y="78"/>
                    </a:lnTo>
                    <a:lnTo>
                      <a:pt x="0" y="67"/>
                    </a:lnTo>
                    <a:lnTo>
                      <a:pt x="3" y="67"/>
                    </a:lnTo>
                    <a:close/>
                    <a:moveTo>
                      <a:pt x="3" y="81"/>
                    </a:moveTo>
                    <a:lnTo>
                      <a:pt x="3" y="91"/>
                    </a:lnTo>
                    <a:lnTo>
                      <a:pt x="0" y="91"/>
                    </a:lnTo>
                    <a:lnTo>
                      <a:pt x="0" y="81"/>
                    </a:lnTo>
                    <a:lnTo>
                      <a:pt x="3" y="81"/>
                    </a:lnTo>
                    <a:close/>
                    <a:moveTo>
                      <a:pt x="3" y="94"/>
                    </a:moveTo>
                    <a:lnTo>
                      <a:pt x="3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3" y="94"/>
                    </a:lnTo>
                    <a:close/>
                    <a:moveTo>
                      <a:pt x="3" y="108"/>
                    </a:moveTo>
                    <a:lnTo>
                      <a:pt x="3" y="118"/>
                    </a:lnTo>
                    <a:lnTo>
                      <a:pt x="0" y="118"/>
                    </a:lnTo>
                    <a:lnTo>
                      <a:pt x="0" y="108"/>
                    </a:lnTo>
                    <a:lnTo>
                      <a:pt x="3" y="108"/>
                    </a:lnTo>
                    <a:close/>
                    <a:moveTo>
                      <a:pt x="3" y="121"/>
                    </a:moveTo>
                    <a:lnTo>
                      <a:pt x="3" y="13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3" y="121"/>
                    </a:lnTo>
                    <a:close/>
                    <a:moveTo>
                      <a:pt x="3" y="135"/>
                    </a:moveTo>
                    <a:lnTo>
                      <a:pt x="3" y="145"/>
                    </a:lnTo>
                    <a:lnTo>
                      <a:pt x="0" y="145"/>
                    </a:lnTo>
                    <a:lnTo>
                      <a:pt x="0" y="135"/>
                    </a:lnTo>
                    <a:lnTo>
                      <a:pt x="3" y="135"/>
                    </a:lnTo>
                    <a:close/>
                    <a:moveTo>
                      <a:pt x="3" y="148"/>
                    </a:moveTo>
                    <a:lnTo>
                      <a:pt x="3" y="158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3" y="148"/>
                    </a:lnTo>
                    <a:close/>
                    <a:moveTo>
                      <a:pt x="3" y="162"/>
                    </a:moveTo>
                    <a:lnTo>
                      <a:pt x="3" y="169"/>
                    </a:lnTo>
                    <a:lnTo>
                      <a:pt x="0" y="169"/>
                    </a:lnTo>
                    <a:lnTo>
                      <a:pt x="0" y="162"/>
                    </a:lnTo>
                    <a:lnTo>
                      <a:pt x="3" y="162"/>
                    </a:lnTo>
                    <a:close/>
                  </a:path>
                </a:pathLst>
              </a:custGeom>
              <a:solidFill>
                <a:srgbClr val="808080"/>
              </a:solidFill>
              <a:ln w="4763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Freeform 1734"/>
              <p:cNvSpPr>
                <a:spLocks noEditPoints="1"/>
              </p:cNvSpPr>
              <p:nvPr/>
            </p:nvSpPr>
            <p:spPr bwMode="auto">
              <a:xfrm>
                <a:off x="3885" y="2173"/>
                <a:ext cx="3" cy="169"/>
              </a:xfrm>
              <a:custGeom>
                <a:avLst/>
                <a:gdLst>
                  <a:gd name="T0" fmla="*/ 3 w 3"/>
                  <a:gd name="T1" fmla="*/ 10 h 169"/>
                  <a:gd name="T2" fmla="*/ 0 w 3"/>
                  <a:gd name="T3" fmla="*/ 0 h 169"/>
                  <a:gd name="T4" fmla="*/ 3 w 3"/>
                  <a:gd name="T5" fmla="*/ 14 h 169"/>
                  <a:gd name="T6" fmla="*/ 0 w 3"/>
                  <a:gd name="T7" fmla="*/ 24 h 169"/>
                  <a:gd name="T8" fmla="*/ 3 w 3"/>
                  <a:gd name="T9" fmla="*/ 14 h 169"/>
                  <a:gd name="T10" fmla="*/ 3 w 3"/>
                  <a:gd name="T11" fmla="*/ 37 h 169"/>
                  <a:gd name="T12" fmla="*/ 0 w 3"/>
                  <a:gd name="T13" fmla="*/ 27 h 169"/>
                  <a:gd name="T14" fmla="*/ 3 w 3"/>
                  <a:gd name="T15" fmla="*/ 41 h 169"/>
                  <a:gd name="T16" fmla="*/ 0 w 3"/>
                  <a:gd name="T17" fmla="*/ 51 h 169"/>
                  <a:gd name="T18" fmla="*/ 3 w 3"/>
                  <a:gd name="T19" fmla="*/ 41 h 169"/>
                  <a:gd name="T20" fmla="*/ 3 w 3"/>
                  <a:gd name="T21" fmla="*/ 64 h 169"/>
                  <a:gd name="T22" fmla="*/ 0 w 3"/>
                  <a:gd name="T23" fmla="*/ 54 h 169"/>
                  <a:gd name="T24" fmla="*/ 3 w 3"/>
                  <a:gd name="T25" fmla="*/ 67 h 169"/>
                  <a:gd name="T26" fmla="*/ 0 w 3"/>
                  <a:gd name="T27" fmla="*/ 78 h 169"/>
                  <a:gd name="T28" fmla="*/ 3 w 3"/>
                  <a:gd name="T29" fmla="*/ 67 h 169"/>
                  <a:gd name="T30" fmla="*/ 3 w 3"/>
                  <a:gd name="T31" fmla="*/ 91 h 169"/>
                  <a:gd name="T32" fmla="*/ 0 w 3"/>
                  <a:gd name="T33" fmla="*/ 81 h 169"/>
                  <a:gd name="T34" fmla="*/ 3 w 3"/>
                  <a:gd name="T35" fmla="*/ 94 h 169"/>
                  <a:gd name="T36" fmla="*/ 0 w 3"/>
                  <a:gd name="T37" fmla="*/ 104 h 169"/>
                  <a:gd name="T38" fmla="*/ 3 w 3"/>
                  <a:gd name="T39" fmla="*/ 94 h 169"/>
                  <a:gd name="T40" fmla="*/ 3 w 3"/>
                  <a:gd name="T41" fmla="*/ 118 h 169"/>
                  <a:gd name="T42" fmla="*/ 0 w 3"/>
                  <a:gd name="T43" fmla="*/ 108 h 169"/>
                  <a:gd name="T44" fmla="*/ 3 w 3"/>
                  <a:gd name="T45" fmla="*/ 121 h 169"/>
                  <a:gd name="T46" fmla="*/ 0 w 3"/>
                  <a:gd name="T47" fmla="*/ 131 h 169"/>
                  <a:gd name="T48" fmla="*/ 3 w 3"/>
                  <a:gd name="T49" fmla="*/ 121 h 169"/>
                  <a:gd name="T50" fmla="*/ 3 w 3"/>
                  <a:gd name="T51" fmla="*/ 145 h 169"/>
                  <a:gd name="T52" fmla="*/ 0 w 3"/>
                  <a:gd name="T53" fmla="*/ 135 h 169"/>
                  <a:gd name="T54" fmla="*/ 3 w 3"/>
                  <a:gd name="T55" fmla="*/ 148 h 169"/>
                  <a:gd name="T56" fmla="*/ 0 w 3"/>
                  <a:gd name="T57" fmla="*/ 158 h 169"/>
                  <a:gd name="T58" fmla="*/ 3 w 3"/>
                  <a:gd name="T59" fmla="*/ 148 h 169"/>
                  <a:gd name="T60" fmla="*/ 3 w 3"/>
                  <a:gd name="T61" fmla="*/ 169 h 169"/>
                  <a:gd name="T62" fmla="*/ 0 w 3"/>
                  <a:gd name="T63" fmla="*/ 16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" h="169">
                    <a:moveTo>
                      <a:pt x="3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" y="14"/>
                    </a:moveTo>
                    <a:lnTo>
                      <a:pt x="3" y="24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3" y="14"/>
                    </a:lnTo>
                    <a:close/>
                    <a:moveTo>
                      <a:pt x="3" y="27"/>
                    </a:moveTo>
                    <a:lnTo>
                      <a:pt x="3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3" y="27"/>
                    </a:lnTo>
                    <a:close/>
                    <a:moveTo>
                      <a:pt x="3" y="41"/>
                    </a:moveTo>
                    <a:lnTo>
                      <a:pt x="3" y="51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3" y="41"/>
                    </a:lnTo>
                    <a:close/>
                    <a:moveTo>
                      <a:pt x="3" y="54"/>
                    </a:moveTo>
                    <a:lnTo>
                      <a:pt x="3" y="6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3" y="54"/>
                    </a:lnTo>
                    <a:close/>
                    <a:moveTo>
                      <a:pt x="3" y="67"/>
                    </a:moveTo>
                    <a:lnTo>
                      <a:pt x="3" y="78"/>
                    </a:lnTo>
                    <a:lnTo>
                      <a:pt x="0" y="78"/>
                    </a:lnTo>
                    <a:lnTo>
                      <a:pt x="0" y="67"/>
                    </a:lnTo>
                    <a:lnTo>
                      <a:pt x="3" y="67"/>
                    </a:lnTo>
                    <a:close/>
                    <a:moveTo>
                      <a:pt x="3" y="81"/>
                    </a:moveTo>
                    <a:lnTo>
                      <a:pt x="3" y="91"/>
                    </a:lnTo>
                    <a:lnTo>
                      <a:pt x="0" y="91"/>
                    </a:lnTo>
                    <a:lnTo>
                      <a:pt x="0" y="81"/>
                    </a:lnTo>
                    <a:lnTo>
                      <a:pt x="3" y="81"/>
                    </a:lnTo>
                    <a:close/>
                    <a:moveTo>
                      <a:pt x="3" y="94"/>
                    </a:moveTo>
                    <a:lnTo>
                      <a:pt x="3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3" y="94"/>
                    </a:lnTo>
                    <a:close/>
                    <a:moveTo>
                      <a:pt x="3" y="108"/>
                    </a:moveTo>
                    <a:lnTo>
                      <a:pt x="3" y="118"/>
                    </a:lnTo>
                    <a:lnTo>
                      <a:pt x="0" y="118"/>
                    </a:lnTo>
                    <a:lnTo>
                      <a:pt x="0" y="108"/>
                    </a:lnTo>
                    <a:lnTo>
                      <a:pt x="3" y="108"/>
                    </a:lnTo>
                    <a:close/>
                    <a:moveTo>
                      <a:pt x="3" y="121"/>
                    </a:moveTo>
                    <a:lnTo>
                      <a:pt x="3" y="13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3" y="121"/>
                    </a:lnTo>
                    <a:close/>
                    <a:moveTo>
                      <a:pt x="3" y="135"/>
                    </a:moveTo>
                    <a:lnTo>
                      <a:pt x="3" y="145"/>
                    </a:lnTo>
                    <a:lnTo>
                      <a:pt x="0" y="145"/>
                    </a:lnTo>
                    <a:lnTo>
                      <a:pt x="0" y="135"/>
                    </a:lnTo>
                    <a:lnTo>
                      <a:pt x="3" y="135"/>
                    </a:lnTo>
                    <a:close/>
                    <a:moveTo>
                      <a:pt x="3" y="148"/>
                    </a:moveTo>
                    <a:lnTo>
                      <a:pt x="3" y="158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3" y="148"/>
                    </a:lnTo>
                    <a:close/>
                    <a:moveTo>
                      <a:pt x="3" y="162"/>
                    </a:moveTo>
                    <a:lnTo>
                      <a:pt x="3" y="169"/>
                    </a:lnTo>
                    <a:lnTo>
                      <a:pt x="0" y="169"/>
                    </a:lnTo>
                    <a:lnTo>
                      <a:pt x="0" y="162"/>
                    </a:lnTo>
                    <a:lnTo>
                      <a:pt x="3" y="162"/>
                    </a:lnTo>
                    <a:close/>
                  </a:path>
                </a:pathLst>
              </a:custGeom>
              <a:solidFill>
                <a:srgbClr val="808080"/>
              </a:solidFill>
              <a:ln w="4763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Freeform 1735"/>
              <p:cNvSpPr>
                <a:spLocks noEditPoints="1"/>
              </p:cNvSpPr>
              <p:nvPr/>
            </p:nvSpPr>
            <p:spPr bwMode="auto">
              <a:xfrm>
                <a:off x="3366" y="2183"/>
                <a:ext cx="3" cy="158"/>
              </a:xfrm>
              <a:custGeom>
                <a:avLst/>
                <a:gdLst>
                  <a:gd name="T0" fmla="*/ 3 w 3"/>
                  <a:gd name="T1" fmla="*/ 0 h 158"/>
                  <a:gd name="T2" fmla="*/ 3 w 3"/>
                  <a:gd name="T3" fmla="*/ 10 h 158"/>
                  <a:gd name="T4" fmla="*/ 0 w 3"/>
                  <a:gd name="T5" fmla="*/ 10 h 158"/>
                  <a:gd name="T6" fmla="*/ 0 w 3"/>
                  <a:gd name="T7" fmla="*/ 0 h 158"/>
                  <a:gd name="T8" fmla="*/ 3 w 3"/>
                  <a:gd name="T9" fmla="*/ 0 h 158"/>
                  <a:gd name="T10" fmla="*/ 3 w 3"/>
                  <a:gd name="T11" fmla="*/ 13 h 158"/>
                  <a:gd name="T12" fmla="*/ 3 w 3"/>
                  <a:gd name="T13" fmla="*/ 23 h 158"/>
                  <a:gd name="T14" fmla="*/ 0 w 3"/>
                  <a:gd name="T15" fmla="*/ 23 h 158"/>
                  <a:gd name="T16" fmla="*/ 0 w 3"/>
                  <a:gd name="T17" fmla="*/ 13 h 158"/>
                  <a:gd name="T18" fmla="*/ 3 w 3"/>
                  <a:gd name="T19" fmla="*/ 13 h 158"/>
                  <a:gd name="T20" fmla="*/ 3 w 3"/>
                  <a:gd name="T21" fmla="*/ 27 h 158"/>
                  <a:gd name="T22" fmla="*/ 3 w 3"/>
                  <a:gd name="T23" fmla="*/ 37 h 158"/>
                  <a:gd name="T24" fmla="*/ 0 w 3"/>
                  <a:gd name="T25" fmla="*/ 37 h 158"/>
                  <a:gd name="T26" fmla="*/ 0 w 3"/>
                  <a:gd name="T27" fmla="*/ 27 h 158"/>
                  <a:gd name="T28" fmla="*/ 3 w 3"/>
                  <a:gd name="T29" fmla="*/ 27 h 158"/>
                  <a:gd name="T30" fmla="*/ 3 w 3"/>
                  <a:gd name="T31" fmla="*/ 40 h 158"/>
                  <a:gd name="T32" fmla="*/ 3 w 3"/>
                  <a:gd name="T33" fmla="*/ 50 h 158"/>
                  <a:gd name="T34" fmla="*/ 0 w 3"/>
                  <a:gd name="T35" fmla="*/ 50 h 158"/>
                  <a:gd name="T36" fmla="*/ 0 w 3"/>
                  <a:gd name="T37" fmla="*/ 40 h 158"/>
                  <a:gd name="T38" fmla="*/ 3 w 3"/>
                  <a:gd name="T39" fmla="*/ 40 h 158"/>
                  <a:gd name="T40" fmla="*/ 3 w 3"/>
                  <a:gd name="T41" fmla="*/ 54 h 158"/>
                  <a:gd name="T42" fmla="*/ 3 w 3"/>
                  <a:gd name="T43" fmla="*/ 64 h 158"/>
                  <a:gd name="T44" fmla="*/ 0 w 3"/>
                  <a:gd name="T45" fmla="*/ 64 h 158"/>
                  <a:gd name="T46" fmla="*/ 0 w 3"/>
                  <a:gd name="T47" fmla="*/ 54 h 158"/>
                  <a:gd name="T48" fmla="*/ 3 w 3"/>
                  <a:gd name="T49" fmla="*/ 54 h 158"/>
                  <a:gd name="T50" fmla="*/ 3 w 3"/>
                  <a:gd name="T51" fmla="*/ 67 h 158"/>
                  <a:gd name="T52" fmla="*/ 3 w 3"/>
                  <a:gd name="T53" fmla="*/ 77 h 158"/>
                  <a:gd name="T54" fmla="*/ 0 w 3"/>
                  <a:gd name="T55" fmla="*/ 77 h 158"/>
                  <a:gd name="T56" fmla="*/ 0 w 3"/>
                  <a:gd name="T57" fmla="*/ 67 h 158"/>
                  <a:gd name="T58" fmla="*/ 3 w 3"/>
                  <a:gd name="T59" fmla="*/ 67 h 158"/>
                  <a:gd name="T60" fmla="*/ 3 w 3"/>
                  <a:gd name="T61" fmla="*/ 81 h 158"/>
                  <a:gd name="T62" fmla="*/ 3 w 3"/>
                  <a:gd name="T63" fmla="*/ 91 h 158"/>
                  <a:gd name="T64" fmla="*/ 0 w 3"/>
                  <a:gd name="T65" fmla="*/ 91 h 158"/>
                  <a:gd name="T66" fmla="*/ 0 w 3"/>
                  <a:gd name="T67" fmla="*/ 81 h 158"/>
                  <a:gd name="T68" fmla="*/ 3 w 3"/>
                  <a:gd name="T69" fmla="*/ 81 h 158"/>
                  <a:gd name="T70" fmla="*/ 3 w 3"/>
                  <a:gd name="T71" fmla="*/ 94 h 158"/>
                  <a:gd name="T72" fmla="*/ 3 w 3"/>
                  <a:gd name="T73" fmla="*/ 104 h 158"/>
                  <a:gd name="T74" fmla="*/ 0 w 3"/>
                  <a:gd name="T75" fmla="*/ 104 h 158"/>
                  <a:gd name="T76" fmla="*/ 0 w 3"/>
                  <a:gd name="T77" fmla="*/ 94 h 158"/>
                  <a:gd name="T78" fmla="*/ 3 w 3"/>
                  <a:gd name="T79" fmla="*/ 94 h 158"/>
                  <a:gd name="T80" fmla="*/ 3 w 3"/>
                  <a:gd name="T81" fmla="*/ 107 h 158"/>
                  <a:gd name="T82" fmla="*/ 3 w 3"/>
                  <a:gd name="T83" fmla="*/ 118 h 158"/>
                  <a:gd name="T84" fmla="*/ 0 w 3"/>
                  <a:gd name="T85" fmla="*/ 118 h 158"/>
                  <a:gd name="T86" fmla="*/ 0 w 3"/>
                  <a:gd name="T87" fmla="*/ 107 h 158"/>
                  <a:gd name="T88" fmla="*/ 3 w 3"/>
                  <a:gd name="T89" fmla="*/ 107 h 158"/>
                  <a:gd name="T90" fmla="*/ 3 w 3"/>
                  <a:gd name="T91" fmla="*/ 121 h 158"/>
                  <a:gd name="T92" fmla="*/ 3 w 3"/>
                  <a:gd name="T93" fmla="*/ 131 h 158"/>
                  <a:gd name="T94" fmla="*/ 0 w 3"/>
                  <a:gd name="T95" fmla="*/ 131 h 158"/>
                  <a:gd name="T96" fmla="*/ 0 w 3"/>
                  <a:gd name="T97" fmla="*/ 121 h 158"/>
                  <a:gd name="T98" fmla="*/ 3 w 3"/>
                  <a:gd name="T99" fmla="*/ 121 h 158"/>
                  <a:gd name="T100" fmla="*/ 3 w 3"/>
                  <a:gd name="T101" fmla="*/ 134 h 158"/>
                  <a:gd name="T102" fmla="*/ 3 w 3"/>
                  <a:gd name="T103" fmla="*/ 144 h 158"/>
                  <a:gd name="T104" fmla="*/ 0 w 3"/>
                  <a:gd name="T105" fmla="*/ 144 h 158"/>
                  <a:gd name="T106" fmla="*/ 0 w 3"/>
                  <a:gd name="T107" fmla="*/ 134 h 158"/>
                  <a:gd name="T108" fmla="*/ 3 w 3"/>
                  <a:gd name="T109" fmla="*/ 134 h 158"/>
                  <a:gd name="T110" fmla="*/ 3 w 3"/>
                  <a:gd name="T111" fmla="*/ 148 h 158"/>
                  <a:gd name="T112" fmla="*/ 3 w 3"/>
                  <a:gd name="T113" fmla="*/ 158 h 158"/>
                  <a:gd name="T114" fmla="*/ 0 w 3"/>
                  <a:gd name="T115" fmla="*/ 158 h 158"/>
                  <a:gd name="T116" fmla="*/ 0 w 3"/>
                  <a:gd name="T117" fmla="*/ 148 h 158"/>
                  <a:gd name="T118" fmla="*/ 3 w 3"/>
                  <a:gd name="T119" fmla="*/ 14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" h="158">
                    <a:moveTo>
                      <a:pt x="3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" y="13"/>
                    </a:moveTo>
                    <a:lnTo>
                      <a:pt x="3" y="2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3" y="13"/>
                    </a:lnTo>
                    <a:close/>
                    <a:moveTo>
                      <a:pt x="3" y="27"/>
                    </a:moveTo>
                    <a:lnTo>
                      <a:pt x="3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3" y="27"/>
                    </a:lnTo>
                    <a:close/>
                    <a:moveTo>
                      <a:pt x="3" y="40"/>
                    </a:moveTo>
                    <a:lnTo>
                      <a:pt x="3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3" y="40"/>
                    </a:lnTo>
                    <a:close/>
                    <a:moveTo>
                      <a:pt x="3" y="54"/>
                    </a:moveTo>
                    <a:lnTo>
                      <a:pt x="3" y="6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3" y="54"/>
                    </a:lnTo>
                    <a:close/>
                    <a:moveTo>
                      <a:pt x="3" y="67"/>
                    </a:moveTo>
                    <a:lnTo>
                      <a:pt x="3" y="77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3" y="67"/>
                    </a:lnTo>
                    <a:close/>
                    <a:moveTo>
                      <a:pt x="3" y="81"/>
                    </a:moveTo>
                    <a:lnTo>
                      <a:pt x="3" y="91"/>
                    </a:lnTo>
                    <a:lnTo>
                      <a:pt x="0" y="91"/>
                    </a:lnTo>
                    <a:lnTo>
                      <a:pt x="0" y="81"/>
                    </a:lnTo>
                    <a:lnTo>
                      <a:pt x="3" y="81"/>
                    </a:lnTo>
                    <a:close/>
                    <a:moveTo>
                      <a:pt x="3" y="94"/>
                    </a:moveTo>
                    <a:lnTo>
                      <a:pt x="3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3" y="94"/>
                    </a:lnTo>
                    <a:close/>
                    <a:moveTo>
                      <a:pt x="3" y="107"/>
                    </a:moveTo>
                    <a:lnTo>
                      <a:pt x="3" y="118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3" y="107"/>
                    </a:lnTo>
                    <a:close/>
                    <a:moveTo>
                      <a:pt x="3" y="121"/>
                    </a:moveTo>
                    <a:lnTo>
                      <a:pt x="3" y="13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3" y="121"/>
                    </a:lnTo>
                    <a:close/>
                    <a:moveTo>
                      <a:pt x="3" y="134"/>
                    </a:moveTo>
                    <a:lnTo>
                      <a:pt x="3" y="144"/>
                    </a:lnTo>
                    <a:lnTo>
                      <a:pt x="0" y="144"/>
                    </a:lnTo>
                    <a:lnTo>
                      <a:pt x="0" y="134"/>
                    </a:lnTo>
                    <a:lnTo>
                      <a:pt x="3" y="134"/>
                    </a:lnTo>
                    <a:close/>
                    <a:moveTo>
                      <a:pt x="3" y="148"/>
                    </a:moveTo>
                    <a:lnTo>
                      <a:pt x="3" y="158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3" y="148"/>
                    </a:lnTo>
                    <a:close/>
                  </a:path>
                </a:pathLst>
              </a:custGeom>
              <a:solidFill>
                <a:srgbClr val="808080"/>
              </a:solidFill>
              <a:ln w="4763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Freeform 1736"/>
              <p:cNvSpPr>
                <a:spLocks noEditPoints="1"/>
              </p:cNvSpPr>
              <p:nvPr/>
            </p:nvSpPr>
            <p:spPr bwMode="auto">
              <a:xfrm>
                <a:off x="3218" y="2183"/>
                <a:ext cx="3" cy="158"/>
              </a:xfrm>
              <a:custGeom>
                <a:avLst/>
                <a:gdLst>
                  <a:gd name="T0" fmla="*/ 3 w 3"/>
                  <a:gd name="T1" fmla="*/ 0 h 158"/>
                  <a:gd name="T2" fmla="*/ 3 w 3"/>
                  <a:gd name="T3" fmla="*/ 10 h 158"/>
                  <a:gd name="T4" fmla="*/ 0 w 3"/>
                  <a:gd name="T5" fmla="*/ 10 h 158"/>
                  <a:gd name="T6" fmla="*/ 0 w 3"/>
                  <a:gd name="T7" fmla="*/ 0 h 158"/>
                  <a:gd name="T8" fmla="*/ 3 w 3"/>
                  <a:gd name="T9" fmla="*/ 0 h 158"/>
                  <a:gd name="T10" fmla="*/ 3 w 3"/>
                  <a:gd name="T11" fmla="*/ 13 h 158"/>
                  <a:gd name="T12" fmla="*/ 3 w 3"/>
                  <a:gd name="T13" fmla="*/ 23 h 158"/>
                  <a:gd name="T14" fmla="*/ 0 w 3"/>
                  <a:gd name="T15" fmla="*/ 23 h 158"/>
                  <a:gd name="T16" fmla="*/ 0 w 3"/>
                  <a:gd name="T17" fmla="*/ 13 h 158"/>
                  <a:gd name="T18" fmla="*/ 3 w 3"/>
                  <a:gd name="T19" fmla="*/ 13 h 158"/>
                  <a:gd name="T20" fmla="*/ 3 w 3"/>
                  <a:gd name="T21" fmla="*/ 27 h 158"/>
                  <a:gd name="T22" fmla="*/ 3 w 3"/>
                  <a:gd name="T23" fmla="*/ 37 h 158"/>
                  <a:gd name="T24" fmla="*/ 0 w 3"/>
                  <a:gd name="T25" fmla="*/ 37 h 158"/>
                  <a:gd name="T26" fmla="*/ 0 w 3"/>
                  <a:gd name="T27" fmla="*/ 27 h 158"/>
                  <a:gd name="T28" fmla="*/ 3 w 3"/>
                  <a:gd name="T29" fmla="*/ 27 h 158"/>
                  <a:gd name="T30" fmla="*/ 3 w 3"/>
                  <a:gd name="T31" fmla="*/ 40 h 158"/>
                  <a:gd name="T32" fmla="*/ 3 w 3"/>
                  <a:gd name="T33" fmla="*/ 50 h 158"/>
                  <a:gd name="T34" fmla="*/ 0 w 3"/>
                  <a:gd name="T35" fmla="*/ 50 h 158"/>
                  <a:gd name="T36" fmla="*/ 0 w 3"/>
                  <a:gd name="T37" fmla="*/ 40 h 158"/>
                  <a:gd name="T38" fmla="*/ 3 w 3"/>
                  <a:gd name="T39" fmla="*/ 40 h 158"/>
                  <a:gd name="T40" fmla="*/ 3 w 3"/>
                  <a:gd name="T41" fmla="*/ 54 h 158"/>
                  <a:gd name="T42" fmla="*/ 3 w 3"/>
                  <a:gd name="T43" fmla="*/ 64 h 158"/>
                  <a:gd name="T44" fmla="*/ 0 w 3"/>
                  <a:gd name="T45" fmla="*/ 64 h 158"/>
                  <a:gd name="T46" fmla="*/ 0 w 3"/>
                  <a:gd name="T47" fmla="*/ 54 h 158"/>
                  <a:gd name="T48" fmla="*/ 3 w 3"/>
                  <a:gd name="T49" fmla="*/ 54 h 158"/>
                  <a:gd name="T50" fmla="*/ 3 w 3"/>
                  <a:gd name="T51" fmla="*/ 67 h 158"/>
                  <a:gd name="T52" fmla="*/ 3 w 3"/>
                  <a:gd name="T53" fmla="*/ 77 h 158"/>
                  <a:gd name="T54" fmla="*/ 0 w 3"/>
                  <a:gd name="T55" fmla="*/ 77 h 158"/>
                  <a:gd name="T56" fmla="*/ 0 w 3"/>
                  <a:gd name="T57" fmla="*/ 67 h 158"/>
                  <a:gd name="T58" fmla="*/ 3 w 3"/>
                  <a:gd name="T59" fmla="*/ 67 h 158"/>
                  <a:gd name="T60" fmla="*/ 3 w 3"/>
                  <a:gd name="T61" fmla="*/ 81 h 158"/>
                  <a:gd name="T62" fmla="*/ 3 w 3"/>
                  <a:gd name="T63" fmla="*/ 91 h 158"/>
                  <a:gd name="T64" fmla="*/ 0 w 3"/>
                  <a:gd name="T65" fmla="*/ 91 h 158"/>
                  <a:gd name="T66" fmla="*/ 0 w 3"/>
                  <a:gd name="T67" fmla="*/ 81 h 158"/>
                  <a:gd name="T68" fmla="*/ 3 w 3"/>
                  <a:gd name="T69" fmla="*/ 81 h 158"/>
                  <a:gd name="T70" fmla="*/ 3 w 3"/>
                  <a:gd name="T71" fmla="*/ 94 h 158"/>
                  <a:gd name="T72" fmla="*/ 3 w 3"/>
                  <a:gd name="T73" fmla="*/ 104 h 158"/>
                  <a:gd name="T74" fmla="*/ 0 w 3"/>
                  <a:gd name="T75" fmla="*/ 104 h 158"/>
                  <a:gd name="T76" fmla="*/ 0 w 3"/>
                  <a:gd name="T77" fmla="*/ 94 h 158"/>
                  <a:gd name="T78" fmla="*/ 3 w 3"/>
                  <a:gd name="T79" fmla="*/ 94 h 158"/>
                  <a:gd name="T80" fmla="*/ 3 w 3"/>
                  <a:gd name="T81" fmla="*/ 107 h 158"/>
                  <a:gd name="T82" fmla="*/ 3 w 3"/>
                  <a:gd name="T83" fmla="*/ 118 h 158"/>
                  <a:gd name="T84" fmla="*/ 0 w 3"/>
                  <a:gd name="T85" fmla="*/ 118 h 158"/>
                  <a:gd name="T86" fmla="*/ 0 w 3"/>
                  <a:gd name="T87" fmla="*/ 107 h 158"/>
                  <a:gd name="T88" fmla="*/ 3 w 3"/>
                  <a:gd name="T89" fmla="*/ 107 h 158"/>
                  <a:gd name="T90" fmla="*/ 3 w 3"/>
                  <a:gd name="T91" fmla="*/ 121 h 158"/>
                  <a:gd name="T92" fmla="*/ 3 w 3"/>
                  <a:gd name="T93" fmla="*/ 131 h 158"/>
                  <a:gd name="T94" fmla="*/ 0 w 3"/>
                  <a:gd name="T95" fmla="*/ 131 h 158"/>
                  <a:gd name="T96" fmla="*/ 0 w 3"/>
                  <a:gd name="T97" fmla="*/ 121 h 158"/>
                  <a:gd name="T98" fmla="*/ 3 w 3"/>
                  <a:gd name="T99" fmla="*/ 121 h 158"/>
                  <a:gd name="T100" fmla="*/ 3 w 3"/>
                  <a:gd name="T101" fmla="*/ 134 h 158"/>
                  <a:gd name="T102" fmla="*/ 3 w 3"/>
                  <a:gd name="T103" fmla="*/ 144 h 158"/>
                  <a:gd name="T104" fmla="*/ 0 w 3"/>
                  <a:gd name="T105" fmla="*/ 144 h 158"/>
                  <a:gd name="T106" fmla="*/ 0 w 3"/>
                  <a:gd name="T107" fmla="*/ 134 h 158"/>
                  <a:gd name="T108" fmla="*/ 3 w 3"/>
                  <a:gd name="T109" fmla="*/ 134 h 158"/>
                  <a:gd name="T110" fmla="*/ 3 w 3"/>
                  <a:gd name="T111" fmla="*/ 148 h 158"/>
                  <a:gd name="T112" fmla="*/ 3 w 3"/>
                  <a:gd name="T113" fmla="*/ 158 h 158"/>
                  <a:gd name="T114" fmla="*/ 0 w 3"/>
                  <a:gd name="T115" fmla="*/ 158 h 158"/>
                  <a:gd name="T116" fmla="*/ 0 w 3"/>
                  <a:gd name="T117" fmla="*/ 148 h 158"/>
                  <a:gd name="T118" fmla="*/ 3 w 3"/>
                  <a:gd name="T119" fmla="*/ 14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" h="158">
                    <a:moveTo>
                      <a:pt x="3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" y="13"/>
                    </a:moveTo>
                    <a:lnTo>
                      <a:pt x="3" y="2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3" y="13"/>
                    </a:lnTo>
                    <a:close/>
                    <a:moveTo>
                      <a:pt x="3" y="27"/>
                    </a:moveTo>
                    <a:lnTo>
                      <a:pt x="3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3" y="27"/>
                    </a:lnTo>
                    <a:close/>
                    <a:moveTo>
                      <a:pt x="3" y="40"/>
                    </a:moveTo>
                    <a:lnTo>
                      <a:pt x="3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3" y="40"/>
                    </a:lnTo>
                    <a:close/>
                    <a:moveTo>
                      <a:pt x="3" y="54"/>
                    </a:moveTo>
                    <a:lnTo>
                      <a:pt x="3" y="6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3" y="54"/>
                    </a:lnTo>
                    <a:close/>
                    <a:moveTo>
                      <a:pt x="3" y="67"/>
                    </a:moveTo>
                    <a:lnTo>
                      <a:pt x="3" y="77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3" y="67"/>
                    </a:lnTo>
                    <a:close/>
                    <a:moveTo>
                      <a:pt x="3" y="81"/>
                    </a:moveTo>
                    <a:lnTo>
                      <a:pt x="3" y="91"/>
                    </a:lnTo>
                    <a:lnTo>
                      <a:pt x="0" y="91"/>
                    </a:lnTo>
                    <a:lnTo>
                      <a:pt x="0" y="81"/>
                    </a:lnTo>
                    <a:lnTo>
                      <a:pt x="3" y="81"/>
                    </a:lnTo>
                    <a:close/>
                    <a:moveTo>
                      <a:pt x="3" y="94"/>
                    </a:moveTo>
                    <a:lnTo>
                      <a:pt x="3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3" y="94"/>
                    </a:lnTo>
                    <a:close/>
                    <a:moveTo>
                      <a:pt x="3" y="107"/>
                    </a:moveTo>
                    <a:lnTo>
                      <a:pt x="3" y="118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3" y="107"/>
                    </a:lnTo>
                    <a:close/>
                    <a:moveTo>
                      <a:pt x="3" y="121"/>
                    </a:moveTo>
                    <a:lnTo>
                      <a:pt x="3" y="13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3" y="121"/>
                    </a:lnTo>
                    <a:close/>
                    <a:moveTo>
                      <a:pt x="3" y="134"/>
                    </a:moveTo>
                    <a:lnTo>
                      <a:pt x="3" y="144"/>
                    </a:lnTo>
                    <a:lnTo>
                      <a:pt x="0" y="144"/>
                    </a:lnTo>
                    <a:lnTo>
                      <a:pt x="0" y="134"/>
                    </a:lnTo>
                    <a:lnTo>
                      <a:pt x="3" y="134"/>
                    </a:lnTo>
                    <a:close/>
                    <a:moveTo>
                      <a:pt x="3" y="148"/>
                    </a:moveTo>
                    <a:lnTo>
                      <a:pt x="3" y="158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3" y="148"/>
                    </a:lnTo>
                    <a:close/>
                  </a:path>
                </a:pathLst>
              </a:custGeom>
              <a:solidFill>
                <a:srgbClr val="808080"/>
              </a:solidFill>
              <a:ln w="4763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Freeform 1737"/>
              <p:cNvSpPr>
                <a:spLocks noEditPoints="1"/>
              </p:cNvSpPr>
              <p:nvPr/>
            </p:nvSpPr>
            <p:spPr bwMode="auto">
              <a:xfrm>
                <a:off x="5120" y="2087"/>
                <a:ext cx="4" cy="252"/>
              </a:xfrm>
              <a:custGeom>
                <a:avLst/>
                <a:gdLst>
                  <a:gd name="T0" fmla="*/ 4 w 4"/>
                  <a:gd name="T1" fmla="*/ 10 h 252"/>
                  <a:gd name="T2" fmla="*/ 0 w 4"/>
                  <a:gd name="T3" fmla="*/ 0 h 252"/>
                  <a:gd name="T4" fmla="*/ 4 w 4"/>
                  <a:gd name="T5" fmla="*/ 13 h 252"/>
                  <a:gd name="T6" fmla="*/ 0 w 4"/>
                  <a:gd name="T7" fmla="*/ 23 h 252"/>
                  <a:gd name="T8" fmla="*/ 4 w 4"/>
                  <a:gd name="T9" fmla="*/ 13 h 252"/>
                  <a:gd name="T10" fmla="*/ 4 w 4"/>
                  <a:gd name="T11" fmla="*/ 37 h 252"/>
                  <a:gd name="T12" fmla="*/ 0 w 4"/>
                  <a:gd name="T13" fmla="*/ 27 h 252"/>
                  <a:gd name="T14" fmla="*/ 4 w 4"/>
                  <a:gd name="T15" fmla="*/ 40 h 252"/>
                  <a:gd name="T16" fmla="*/ 0 w 4"/>
                  <a:gd name="T17" fmla="*/ 50 h 252"/>
                  <a:gd name="T18" fmla="*/ 4 w 4"/>
                  <a:gd name="T19" fmla="*/ 40 h 252"/>
                  <a:gd name="T20" fmla="*/ 4 w 4"/>
                  <a:gd name="T21" fmla="*/ 64 h 252"/>
                  <a:gd name="T22" fmla="*/ 0 w 4"/>
                  <a:gd name="T23" fmla="*/ 53 h 252"/>
                  <a:gd name="T24" fmla="*/ 4 w 4"/>
                  <a:gd name="T25" fmla="*/ 67 h 252"/>
                  <a:gd name="T26" fmla="*/ 0 w 4"/>
                  <a:gd name="T27" fmla="*/ 77 h 252"/>
                  <a:gd name="T28" fmla="*/ 4 w 4"/>
                  <a:gd name="T29" fmla="*/ 67 h 252"/>
                  <a:gd name="T30" fmla="*/ 4 w 4"/>
                  <a:gd name="T31" fmla="*/ 90 h 252"/>
                  <a:gd name="T32" fmla="*/ 0 w 4"/>
                  <a:gd name="T33" fmla="*/ 80 h 252"/>
                  <a:gd name="T34" fmla="*/ 4 w 4"/>
                  <a:gd name="T35" fmla="*/ 94 h 252"/>
                  <a:gd name="T36" fmla="*/ 0 w 4"/>
                  <a:gd name="T37" fmla="*/ 104 h 252"/>
                  <a:gd name="T38" fmla="*/ 4 w 4"/>
                  <a:gd name="T39" fmla="*/ 94 h 252"/>
                  <a:gd name="T40" fmla="*/ 4 w 4"/>
                  <a:gd name="T41" fmla="*/ 117 h 252"/>
                  <a:gd name="T42" fmla="*/ 0 w 4"/>
                  <a:gd name="T43" fmla="*/ 107 h 252"/>
                  <a:gd name="T44" fmla="*/ 4 w 4"/>
                  <a:gd name="T45" fmla="*/ 121 h 252"/>
                  <a:gd name="T46" fmla="*/ 0 w 4"/>
                  <a:gd name="T47" fmla="*/ 131 h 252"/>
                  <a:gd name="T48" fmla="*/ 4 w 4"/>
                  <a:gd name="T49" fmla="*/ 121 h 252"/>
                  <a:gd name="T50" fmla="*/ 4 w 4"/>
                  <a:gd name="T51" fmla="*/ 144 h 252"/>
                  <a:gd name="T52" fmla="*/ 0 w 4"/>
                  <a:gd name="T53" fmla="*/ 134 h 252"/>
                  <a:gd name="T54" fmla="*/ 4 w 4"/>
                  <a:gd name="T55" fmla="*/ 148 h 252"/>
                  <a:gd name="T56" fmla="*/ 0 w 4"/>
                  <a:gd name="T57" fmla="*/ 158 h 252"/>
                  <a:gd name="T58" fmla="*/ 4 w 4"/>
                  <a:gd name="T59" fmla="*/ 148 h 252"/>
                  <a:gd name="T60" fmla="*/ 4 w 4"/>
                  <a:gd name="T61" fmla="*/ 171 h 252"/>
                  <a:gd name="T62" fmla="*/ 0 w 4"/>
                  <a:gd name="T63" fmla="*/ 161 h 252"/>
                  <a:gd name="T64" fmla="*/ 4 w 4"/>
                  <a:gd name="T65" fmla="*/ 174 h 252"/>
                  <a:gd name="T66" fmla="*/ 0 w 4"/>
                  <a:gd name="T67" fmla="*/ 185 h 252"/>
                  <a:gd name="T68" fmla="*/ 4 w 4"/>
                  <a:gd name="T69" fmla="*/ 174 h 252"/>
                  <a:gd name="T70" fmla="*/ 4 w 4"/>
                  <a:gd name="T71" fmla="*/ 198 h 252"/>
                  <a:gd name="T72" fmla="*/ 0 w 4"/>
                  <a:gd name="T73" fmla="*/ 188 h 252"/>
                  <a:gd name="T74" fmla="*/ 4 w 4"/>
                  <a:gd name="T75" fmla="*/ 201 h 252"/>
                  <a:gd name="T76" fmla="*/ 0 w 4"/>
                  <a:gd name="T77" fmla="*/ 211 h 252"/>
                  <a:gd name="T78" fmla="*/ 4 w 4"/>
                  <a:gd name="T79" fmla="*/ 201 h 252"/>
                  <a:gd name="T80" fmla="*/ 4 w 4"/>
                  <a:gd name="T81" fmla="*/ 225 h 252"/>
                  <a:gd name="T82" fmla="*/ 0 w 4"/>
                  <a:gd name="T83" fmla="*/ 215 h 252"/>
                  <a:gd name="T84" fmla="*/ 4 w 4"/>
                  <a:gd name="T85" fmla="*/ 228 h 252"/>
                  <a:gd name="T86" fmla="*/ 0 w 4"/>
                  <a:gd name="T87" fmla="*/ 238 h 252"/>
                  <a:gd name="T88" fmla="*/ 4 w 4"/>
                  <a:gd name="T89" fmla="*/ 228 h 252"/>
                  <a:gd name="T90" fmla="*/ 4 w 4"/>
                  <a:gd name="T91" fmla="*/ 252 h 252"/>
                  <a:gd name="T92" fmla="*/ 0 w 4"/>
                  <a:gd name="T93" fmla="*/ 2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" h="252">
                    <a:moveTo>
                      <a:pt x="4" y="0"/>
                    </a:moveTo>
                    <a:lnTo>
                      <a:pt x="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4" y="13"/>
                    </a:moveTo>
                    <a:lnTo>
                      <a:pt x="4" y="2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4" y="13"/>
                    </a:lnTo>
                    <a:close/>
                    <a:moveTo>
                      <a:pt x="4" y="27"/>
                    </a:moveTo>
                    <a:lnTo>
                      <a:pt x="4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4" y="27"/>
                    </a:lnTo>
                    <a:close/>
                    <a:moveTo>
                      <a:pt x="4" y="40"/>
                    </a:moveTo>
                    <a:lnTo>
                      <a:pt x="4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40"/>
                    </a:lnTo>
                    <a:close/>
                    <a:moveTo>
                      <a:pt x="4" y="53"/>
                    </a:moveTo>
                    <a:lnTo>
                      <a:pt x="4" y="64"/>
                    </a:lnTo>
                    <a:lnTo>
                      <a:pt x="0" y="64"/>
                    </a:lnTo>
                    <a:lnTo>
                      <a:pt x="0" y="53"/>
                    </a:lnTo>
                    <a:lnTo>
                      <a:pt x="4" y="53"/>
                    </a:lnTo>
                    <a:close/>
                    <a:moveTo>
                      <a:pt x="4" y="67"/>
                    </a:moveTo>
                    <a:lnTo>
                      <a:pt x="4" y="77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4" y="67"/>
                    </a:lnTo>
                    <a:close/>
                    <a:moveTo>
                      <a:pt x="4" y="80"/>
                    </a:moveTo>
                    <a:lnTo>
                      <a:pt x="4" y="90"/>
                    </a:lnTo>
                    <a:lnTo>
                      <a:pt x="0" y="90"/>
                    </a:lnTo>
                    <a:lnTo>
                      <a:pt x="0" y="80"/>
                    </a:lnTo>
                    <a:lnTo>
                      <a:pt x="4" y="80"/>
                    </a:lnTo>
                    <a:close/>
                    <a:moveTo>
                      <a:pt x="4" y="94"/>
                    </a:moveTo>
                    <a:lnTo>
                      <a:pt x="4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4" y="94"/>
                    </a:lnTo>
                    <a:close/>
                    <a:moveTo>
                      <a:pt x="4" y="107"/>
                    </a:moveTo>
                    <a:lnTo>
                      <a:pt x="4" y="117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4" y="107"/>
                    </a:lnTo>
                    <a:close/>
                    <a:moveTo>
                      <a:pt x="4" y="121"/>
                    </a:moveTo>
                    <a:lnTo>
                      <a:pt x="4" y="13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4" y="121"/>
                    </a:lnTo>
                    <a:close/>
                    <a:moveTo>
                      <a:pt x="4" y="134"/>
                    </a:moveTo>
                    <a:lnTo>
                      <a:pt x="4" y="144"/>
                    </a:lnTo>
                    <a:lnTo>
                      <a:pt x="0" y="144"/>
                    </a:lnTo>
                    <a:lnTo>
                      <a:pt x="0" y="134"/>
                    </a:lnTo>
                    <a:lnTo>
                      <a:pt x="4" y="134"/>
                    </a:lnTo>
                    <a:close/>
                    <a:moveTo>
                      <a:pt x="4" y="148"/>
                    </a:moveTo>
                    <a:lnTo>
                      <a:pt x="4" y="158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4" y="148"/>
                    </a:lnTo>
                    <a:close/>
                    <a:moveTo>
                      <a:pt x="4" y="161"/>
                    </a:moveTo>
                    <a:lnTo>
                      <a:pt x="4" y="171"/>
                    </a:lnTo>
                    <a:lnTo>
                      <a:pt x="0" y="171"/>
                    </a:lnTo>
                    <a:lnTo>
                      <a:pt x="0" y="161"/>
                    </a:lnTo>
                    <a:lnTo>
                      <a:pt x="4" y="161"/>
                    </a:lnTo>
                    <a:close/>
                    <a:moveTo>
                      <a:pt x="4" y="174"/>
                    </a:moveTo>
                    <a:lnTo>
                      <a:pt x="4" y="185"/>
                    </a:lnTo>
                    <a:lnTo>
                      <a:pt x="0" y="185"/>
                    </a:lnTo>
                    <a:lnTo>
                      <a:pt x="0" y="174"/>
                    </a:lnTo>
                    <a:lnTo>
                      <a:pt x="4" y="174"/>
                    </a:lnTo>
                    <a:close/>
                    <a:moveTo>
                      <a:pt x="4" y="188"/>
                    </a:moveTo>
                    <a:lnTo>
                      <a:pt x="4" y="198"/>
                    </a:lnTo>
                    <a:lnTo>
                      <a:pt x="0" y="198"/>
                    </a:lnTo>
                    <a:lnTo>
                      <a:pt x="0" y="188"/>
                    </a:lnTo>
                    <a:lnTo>
                      <a:pt x="4" y="188"/>
                    </a:lnTo>
                    <a:close/>
                    <a:moveTo>
                      <a:pt x="4" y="201"/>
                    </a:moveTo>
                    <a:lnTo>
                      <a:pt x="4" y="211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  <a:moveTo>
                      <a:pt x="4" y="215"/>
                    </a:moveTo>
                    <a:lnTo>
                      <a:pt x="4" y="225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4" y="215"/>
                    </a:lnTo>
                    <a:close/>
                    <a:moveTo>
                      <a:pt x="4" y="228"/>
                    </a:moveTo>
                    <a:lnTo>
                      <a:pt x="4" y="238"/>
                    </a:lnTo>
                    <a:lnTo>
                      <a:pt x="0" y="238"/>
                    </a:lnTo>
                    <a:lnTo>
                      <a:pt x="0" y="228"/>
                    </a:lnTo>
                    <a:lnTo>
                      <a:pt x="4" y="228"/>
                    </a:lnTo>
                    <a:close/>
                    <a:moveTo>
                      <a:pt x="4" y="242"/>
                    </a:moveTo>
                    <a:lnTo>
                      <a:pt x="4" y="252"/>
                    </a:lnTo>
                    <a:lnTo>
                      <a:pt x="0" y="252"/>
                    </a:lnTo>
                    <a:lnTo>
                      <a:pt x="0" y="242"/>
                    </a:lnTo>
                    <a:lnTo>
                      <a:pt x="4" y="242"/>
                    </a:lnTo>
                    <a:close/>
                  </a:path>
                </a:pathLst>
              </a:custGeom>
              <a:solidFill>
                <a:srgbClr val="808080"/>
              </a:solidFill>
              <a:ln w="4763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Freeform 1738"/>
              <p:cNvSpPr>
                <a:spLocks noEditPoints="1"/>
              </p:cNvSpPr>
              <p:nvPr/>
            </p:nvSpPr>
            <p:spPr bwMode="auto">
              <a:xfrm>
                <a:off x="4960" y="2087"/>
                <a:ext cx="3" cy="252"/>
              </a:xfrm>
              <a:custGeom>
                <a:avLst/>
                <a:gdLst>
                  <a:gd name="T0" fmla="*/ 3 w 3"/>
                  <a:gd name="T1" fmla="*/ 10 h 252"/>
                  <a:gd name="T2" fmla="*/ 0 w 3"/>
                  <a:gd name="T3" fmla="*/ 0 h 252"/>
                  <a:gd name="T4" fmla="*/ 3 w 3"/>
                  <a:gd name="T5" fmla="*/ 13 h 252"/>
                  <a:gd name="T6" fmla="*/ 0 w 3"/>
                  <a:gd name="T7" fmla="*/ 23 h 252"/>
                  <a:gd name="T8" fmla="*/ 3 w 3"/>
                  <a:gd name="T9" fmla="*/ 13 h 252"/>
                  <a:gd name="T10" fmla="*/ 3 w 3"/>
                  <a:gd name="T11" fmla="*/ 37 h 252"/>
                  <a:gd name="T12" fmla="*/ 0 w 3"/>
                  <a:gd name="T13" fmla="*/ 27 h 252"/>
                  <a:gd name="T14" fmla="*/ 3 w 3"/>
                  <a:gd name="T15" fmla="*/ 40 h 252"/>
                  <a:gd name="T16" fmla="*/ 0 w 3"/>
                  <a:gd name="T17" fmla="*/ 50 h 252"/>
                  <a:gd name="T18" fmla="*/ 3 w 3"/>
                  <a:gd name="T19" fmla="*/ 40 h 252"/>
                  <a:gd name="T20" fmla="*/ 3 w 3"/>
                  <a:gd name="T21" fmla="*/ 64 h 252"/>
                  <a:gd name="T22" fmla="*/ 0 w 3"/>
                  <a:gd name="T23" fmla="*/ 53 h 252"/>
                  <a:gd name="T24" fmla="*/ 3 w 3"/>
                  <a:gd name="T25" fmla="*/ 67 h 252"/>
                  <a:gd name="T26" fmla="*/ 0 w 3"/>
                  <a:gd name="T27" fmla="*/ 77 h 252"/>
                  <a:gd name="T28" fmla="*/ 3 w 3"/>
                  <a:gd name="T29" fmla="*/ 67 h 252"/>
                  <a:gd name="T30" fmla="*/ 3 w 3"/>
                  <a:gd name="T31" fmla="*/ 90 h 252"/>
                  <a:gd name="T32" fmla="*/ 0 w 3"/>
                  <a:gd name="T33" fmla="*/ 80 h 252"/>
                  <a:gd name="T34" fmla="*/ 3 w 3"/>
                  <a:gd name="T35" fmla="*/ 94 h 252"/>
                  <a:gd name="T36" fmla="*/ 0 w 3"/>
                  <a:gd name="T37" fmla="*/ 104 h 252"/>
                  <a:gd name="T38" fmla="*/ 3 w 3"/>
                  <a:gd name="T39" fmla="*/ 94 h 252"/>
                  <a:gd name="T40" fmla="*/ 3 w 3"/>
                  <a:gd name="T41" fmla="*/ 117 h 252"/>
                  <a:gd name="T42" fmla="*/ 0 w 3"/>
                  <a:gd name="T43" fmla="*/ 107 h 252"/>
                  <a:gd name="T44" fmla="*/ 3 w 3"/>
                  <a:gd name="T45" fmla="*/ 121 h 252"/>
                  <a:gd name="T46" fmla="*/ 0 w 3"/>
                  <a:gd name="T47" fmla="*/ 131 h 252"/>
                  <a:gd name="T48" fmla="*/ 3 w 3"/>
                  <a:gd name="T49" fmla="*/ 121 h 252"/>
                  <a:gd name="T50" fmla="*/ 3 w 3"/>
                  <a:gd name="T51" fmla="*/ 144 h 252"/>
                  <a:gd name="T52" fmla="*/ 0 w 3"/>
                  <a:gd name="T53" fmla="*/ 134 h 252"/>
                  <a:gd name="T54" fmla="*/ 3 w 3"/>
                  <a:gd name="T55" fmla="*/ 148 h 252"/>
                  <a:gd name="T56" fmla="*/ 0 w 3"/>
                  <a:gd name="T57" fmla="*/ 158 h 252"/>
                  <a:gd name="T58" fmla="*/ 3 w 3"/>
                  <a:gd name="T59" fmla="*/ 148 h 252"/>
                  <a:gd name="T60" fmla="*/ 3 w 3"/>
                  <a:gd name="T61" fmla="*/ 171 h 252"/>
                  <a:gd name="T62" fmla="*/ 0 w 3"/>
                  <a:gd name="T63" fmla="*/ 161 h 252"/>
                  <a:gd name="T64" fmla="*/ 3 w 3"/>
                  <a:gd name="T65" fmla="*/ 174 h 252"/>
                  <a:gd name="T66" fmla="*/ 0 w 3"/>
                  <a:gd name="T67" fmla="*/ 185 h 252"/>
                  <a:gd name="T68" fmla="*/ 3 w 3"/>
                  <a:gd name="T69" fmla="*/ 174 h 252"/>
                  <a:gd name="T70" fmla="*/ 3 w 3"/>
                  <a:gd name="T71" fmla="*/ 198 h 252"/>
                  <a:gd name="T72" fmla="*/ 0 w 3"/>
                  <a:gd name="T73" fmla="*/ 188 h 252"/>
                  <a:gd name="T74" fmla="*/ 3 w 3"/>
                  <a:gd name="T75" fmla="*/ 201 h 252"/>
                  <a:gd name="T76" fmla="*/ 0 w 3"/>
                  <a:gd name="T77" fmla="*/ 211 h 252"/>
                  <a:gd name="T78" fmla="*/ 3 w 3"/>
                  <a:gd name="T79" fmla="*/ 201 h 252"/>
                  <a:gd name="T80" fmla="*/ 3 w 3"/>
                  <a:gd name="T81" fmla="*/ 225 h 252"/>
                  <a:gd name="T82" fmla="*/ 0 w 3"/>
                  <a:gd name="T83" fmla="*/ 215 h 252"/>
                  <a:gd name="T84" fmla="*/ 3 w 3"/>
                  <a:gd name="T85" fmla="*/ 228 h 252"/>
                  <a:gd name="T86" fmla="*/ 0 w 3"/>
                  <a:gd name="T87" fmla="*/ 238 h 252"/>
                  <a:gd name="T88" fmla="*/ 3 w 3"/>
                  <a:gd name="T89" fmla="*/ 228 h 252"/>
                  <a:gd name="T90" fmla="*/ 3 w 3"/>
                  <a:gd name="T91" fmla="*/ 252 h 252"/>
                  <a:gd name="T92" fmla="*/ 0 w 3"/>
                  <a:gd name="T93" fmla="*/ 2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" h="252">
                    <a:moveTo>
                      <a:pt x="3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" y="13"/>
                    </a:moveTo>
                    <a:lnTo>
                      <a:pt x="3" y="2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3" y="13"/>
                    </a:lnTo>
                    <a:close/>
                    <a:moveTo>
                      <a:pt x="3" y="27"/>
                    </a:moveTo>
                    <a:lnTo>
                      <a:pt x="3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3" y="27"/>
                    </a:lnTo>
                    <a:close/>
                    <a:moveTo>
                      <a:pt x="3" y="40"/>
                    </a:moveTo>
                    <a:lnTo>
                      <a:pt x="3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3" y="40"/>
                    </a:lnTo>
                    <a:close/>
                    <a:moveTo>
                      <a:pt x="3" y="53"/>
                    </a:moveTo>
                    <a:lnTo>
                      <a:pt x="3" y="64"/>
                    </a:lnTo>
                    <a:lnTo>
                      <a:pt x="0" y="64"/>
                    </a:lnTo>
                    <a:lnTo>
                      <a:pt x="0" y="53"/>
                    </a:lnTo>
                    <a:lnTo>
                      <a:pt x="3" y="53"/>
                    </a:lnTo>
                    <a:close/>
                    <a:moveTo>
                      <a:pt x="3" y="67"/>
                    </a:moveTo>
                    <a:lnTo>
                      <a:pt x="3" y="77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3" y="67"/>
                    </a:lnTo>
                    <a:close/>
                    <a:moveTo>
                      <a:pt x="3" y="80"/>
                    </a:moveTo>
                    <a:lnTo>
                      <a:pt x="3" y="90"/>
                    </a:lnTo>
                    <a:lnTo>
                      <a:pt x="0" y="90"/>
                    </a:lnTo>
                    <a:lnTo>
                      <a:pt x="0" y="80"/>
                    </a:lnTo>
                    <a:lnTo>
                      <a:pt x="3" y="80"/>
                    </a:lnTo>
                    <a:close/>
                    <a:moveTo>
                      <a:pt x="3" y="94"/>
                    </a:moveTo>
                    <a:lnTo>
                      <a:pt x="3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3" y="94"/>
                    </a:lnTo>
                    <a:close/>
                    <a:moveTo>
                      <a:pt x="3" y="107"/>
                    </a:moveTo>
                    <a:lnTo>
                      <a:pt x="3" y="117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3" y="107"/>
                    </a:lnTo>
                    <a:close/>
                    <a:moveTo>
                      <a:pt x="3" y="121"/>
                    </a:moveTo>
                    <a:lnTo>
                      <a:pt x="3" y="13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3" y="121"/>
                    </a:lnTo>
                    <a:close/>
                    <a:moveTo>
                      <a:pt x="3" y="134"/>
                    </a:moveTo>
                    <a:lnTo>
                      <a:pt x="3" y="144"/>
                    </a:lnTo>
                    <a:lnTo>
                      <a:pt x="0" y="144"/>
                    </a:lnTo>
                    <a:lnTo>
                      <a:pt x="0" y="134"/>
                    </a:lnTo>
                    <a:lnTo>
                      <a:pt x="3" y="134"/>
                    </a:lnTo>
                    <a:close/>
                    <a:moveTo>
                      <a:pt x="3" y="148"/>
                    </a:moveTo>
                    <a:lnTo>
                      <a:pt x="3" y="158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3" y="148"/>
                    </a:lnTo>
                    <a:close/>
                    <a:moveTo>
                      <a:pt x="3" y="161"/>
                    </a:moveTo>
                    <a:lnTo>
                      <a:pt x="3" y="171"/>
                    </a:lnTo>
                    <a:lnTo>
                      <a:pt x="0" y="171"/>
                    </a:lnTo>
                    <a:lnTo>
                      <a:pt x="0" y="161"/>
                    </a:lnTo>
                    <a:lnTo>
                      <a:pt x="3" y="161"/>
                    </a:lnTo>
                    <a:close/>
                    <a:moveTo>
                      <a:pt x="3" y="174"/>
                    </a:moveTo>
                    <a:lnTo>
                      <a:pt x="3" y="185"/>
                    </a:lnTo>
                    <a:lnTo>
                      <a:pt x="0" y="185"/>
                    </a:lnTo>
                    <a:lnTo>
                      <a:pt x="0" y="174"/>
                    </a:lnTo>
                    <a:lnTo>
                      <a:pt x="3" y="174"/>
                    </a:lnTo>
                    <a:close/>
                    <a:moveTo>
                      <a:pt x="3" y="188"/>
                    </a:moveTo>
                    <a:lnTo>
                      <a:pt x="3" y="198"/>
                    </a:lnTo>
                    <a:lnTo>
                      <a:pt x="0" y="198"/>
                    </a:lnTo>
                    <a:lnTo>
                      <a:pt x="0" y="188"/>
                    </a:lnTo>
                    <a:lnTo>
                      <a:pt x="3" y="188"/>
                    </a:lnTo>
                    <a:close/>
                    <a:moveTo>
                      <a:pt x="3" y="201"/>
                    </a:moveTo>
                    <a:lnTo>
                      <a:pt x="3" y="211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3" y="201"/>
                    </a:lnTo>
                    <a:close/>
                    <a:moveTo>
                      <a:pt x="3" y="215"/>
                    </a:moveTo>
                    <a:lnTo>
                      <a:pt x="3" y="225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3" y="215"/>
                    </a:lnTo>
                    <a:close/>
                    <a:moveTo>
                      <a:pt x="3" y="228"/>
                    </a:moveTo>
                    <a:lnTo>
                      <a:pt x="3" y="238"/>
                    </a:lnTo>
                    <a:lnTo>
                      <a:pt x="0" y="238"/>
                    </a:lnTo>
                    <a:lnTo>
                      <a:pt x="0" y="228"/>
                    </a:lnTo>
                    <a:lnTo>
                      <a:pt x="3" y="228"/>
                    </a:lnTo>
                    <a:close/>
                    <a:moveTo>
                      <a:pt x="3" y="242"/>
                    </a:moveTo>
                    <a:lnTo>
                      <a:pt x="3" y="252"/>
                    </a:lnTo>
                    <a:lnTo>
                      <a:pt x="0" y="252"/>
                    </a:lnTo>
                    <a:lnTo>
                      <a:pt x="0" y="242"/>
                    </a:lnTo>
                    <a:lnTo>
                      <a:pt x="3" y="242"/>
                    </a:lnTo>
                    <a:close/>
                  </a:path>
                </a:pathLst>
              </a:custGeom>
              <a:solidFill>
                <a:srgbClr val="808080"/>
              </a:solidFill>
              <a:ln w="4763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Freeform 1739"/>
              <p:cNvSpPr>
                <a:spLocks noEditPoints="1"/>
              </p:cNvSpPr>
              <p:nvPr/>
            </p:nvSpPr>
            <p:spPr bwMode="auto">
              <a:xfrm>
                <a:off x="4997" y="1325"/>
                <a:ext cx="3" cy="1017"/>
              </a:xfrm>
              <a:custGeom>
                <a:avLst/>
                <a:gdLst>
                  <a:gd name="T0" fmla="*/ 3 w 3"/>
                  <a:gd name="T1" fmla="*/ 14 h 1017"/>
                  <a:gd name="T2" fmla="*/ 3 w 3"/>
                  <a:gd name="T3" fmla="*/ 37 h 1017"/>
                  <a:gd name="T4" fmla="*/ 0 w 3"/>
                  <a:gd name="T5" fmla="*/ 51 h 1017"/>
                  <a:gd name="T6" fmla="*/ 0 w 3"/>
                  <a:gd name="T7" fmla="*/ 54 h 1017"/>
                  <a:gd name="T8" fmla="*/ 3 w 3"/>
                  <a:gd name="T9" fmla="*/ 68 h 1017"/>
                  <a:gd name="T10" fmla="*/ 3 w 3"/>
                  <a:gd name="T11" fmla="*/ 94 h 1017"/>
                  <a:gd name="T12" fmla="*/ 3 w 3"/>
                  <a:gd name="T13" fmla="*/ 118 h 1017"/>
                  <a:gd name="T14" fmla="*/ 0 w 3"/>
                  <a:gd name="T15" fmla="*/ 131 h 1017"/>
                  <a:gd name="T16" fmla="*/ 0 w 3"/>
                  <a:gd name="T17" fmla="*/ 135 h 1017"/>
                  <a:gd name="T18" fmla="*/ 3 w 3"/>
                  <a:gd name="T19" fmla="*/ 148 h 1017"/>
                  <a:gd name="T20" fmla="*/ 3 w 3"/>
                  <a:gd name="T21" fmla="*/ 175 h 1017"/>
                  <a:gd name="T22" fmla="*/ 3 w 3"/>
                  <a:gd name="T23" fmla="*/ 199 h 1017"/>
                  <a:gd name="T24" fmla="*/ 0 w 3"/>
                  <a:gd name="T25" fmla="*/ 212 h 1017"/>
                  <a:gd name="T26" fmla="*/ 0 w 3"/>
                  <a:gd name="T27" fmla="*/ 215 h 1017"/>
                  <a:gd name="T28" fmla="*/ 3 w 3"/>
                  <a:gd name="T29" fmla="*/ 229 h 1017"/>
                  <a:gd name="T30" fmla="*/ 3 w 3"/>
                  <a:gd name="T31" fmla="*/ 256 h 1017"/>
                  <a:gd name="T32" fmla="*/ 3 w 3"/>
                  <a:gd name="T33" fmla="*/ 279 h 1017"/>
                  <a:gd name="T34" fmla="*/ 0 w 3"/>
                  <a:gd name="T35" fmla="*/ 293 h 1017"/>
                  <a:gd name="T36" fmla="*/ 0 w 3"/>
                  <a:gd name="T37" fmla="*/ 296 h 1017"/>
                  <a:gd name="T38" fmla="*/ 3 w 3"/>
                  <a:gd name="T39" fmla="*/ 309 h 1017"/>
                  <a:gd name="T40" fmla="*/ 3 w 3"/>
                  <a:gd name="T41" fmla="*/ 336 h 1017"/>
                  <a:gd name="T42" fmla="*/ 3 w 3"/>
                  <a:gd name="T43" fmla="*/ 360 h 1017"/>
                  <a:gd name="T44" fmla="*/ 0 w 3"/>
                  <a:gd name="T45" fmla="*/ 373 h 1017"/>
                  <a:gd name="T46" fmla="*/ 0 w 3"/>
                  <a:gd name="T47" fmla="*/ 377 h 1017"/>
                  <a:gd name="T48" fmla="*/ 3 w 3"/>
                  <a:gd name="T49" fmla="*/ 390 h 1017"/>
                  <a:gd name="T50" fmla="*/ 3 w 3"/>
                  <a:gd name="T51" fmla="*/ 417 h 1017"/>
                  <a:gd name="T52" fmla="*/ 3 w 3"/>
                  <a:gd name="T53" fmla="*/ 441 h 1017"/>
                  <a:gd name="T54" fmla="*/ 0 w 3"/>
                  <a:gd name="T55" fmla="*/ 454 h 1017"/>
                  <a:gd name="T56" fmla="*/ 0 w 3"/>
                  <a:gd name="T57" fmla="*/ 457 h 1017"/>
                  <a:gd name="T58" fmla="*/ 3 w 3"/>
                  <a:gd name="T59" fmla="*/ 471 h 1017"/>
                  <a:gd name="T60" fmla="*/ 3 w 3"/>
                  <a:gd name="T61" fmla="*/ 498 h 1017"/>
                  <a:gd name="T62" fmla="*/ 3 w 3"/>
                  <a:gd name="T63" fmla="*/ 521 h 1017"/>
                  <a:gd name="T64" fmla="*/ 0 w 3"/>
                  <a:gd name="T65" fmla="*/ 535 h 1017"/>
                  <a:gd name="T66" fmla="*/ 0 w 3"/>
                  <a:gd name="T67" fmla="*/ 538 h 1017"/>
                  <a:gd name="T68" fmla="*/ 3 w 3"/>
                  <a:gd name="T69" fmla="*/ 551 h 1017"/>
                  <a:gd name="T70" fmla="*/ 3 w 3"/>
                  <a:gd name="T71" fmla="*/ 578 h 1017"/>
                  <a:gd name="T72" fmla="*/ 3 w 3"/>
                  <a:gd name="T73" fmla="*/ 602 h 1017"/>
                  <a:gd name="T74" fmla="*/ 0 w 3"/>
                  <a:gd name="T75" fmla="*/ 615 h 1017"/>
                  <a:gd name="T76" fmla="*/ 0 w 3"/>
                  <a:gd name="T77" fmla="*/ 619 h 1017"/>
                  <a:gd name="T78" fmla="*/ 3 w 3"/>
                  <a:gd name="T79" fmla="*/ 632 h 1017"/>
                  <a:gd name="T80" fmla="*/ 3 w 3"/>
                  <a:gd name="T81" fmla="*/ 659 h 1017"/>
                  <a:gd name="T82" fmla="*/ 3 w 3"/>
                  <a:gd name="T83" fmla="*/ 683 h 1017"/>
                  <a:gd name="T84" fmla="*/ 0 w 3"/>
                  <a:gd name="T85" fmla="*/ 696 h 1017"/>
                  <a:gd name="T86" fmla="*/ 0 w 3"/>
                  <a:gd name="T87" fmla="*/ 699 h 1017"/>
                  <a:gd name="T88" fmla="*/ 3 w 3"/>
                  <a:gd name="T89" fmla="*/ 713 h 1017"/>
                  <a:gd name="T90" fmla="*/ 3 w 3"/>
                  <a:gd name="T91" fmla="*/ 740 h 1017"/>
                  <a:gd name="T92" fmla="*/ 3 w 3"/>
                  <a:gd name="T93" fmla="*/ 763 h 1017"/>
                  <a:gd name="T94" fmla="*/ 0 w 3"/>
                  <a:gd name="T95" fmla="*/ 777 h 1017"/>
                  <a:gd name="T96" fmla="*/ 0 w 3"/>
                  <a:gd name="T97" fmla="*/ 780 h 1017"/>
                  <a:gd name="T98" fmla="*/ 3 w 3"/>
                  <a:gd name="T99" fmla="*/ 793 h 1017"/>
                  <a:gd name="T100" fmla="*/ 3 w 3"/>
                  <a:gd name="T101" fmla="*/ 820 h 1017"/>
                  <a:gd name="T102" fmla="*/ 3 w 3"/>
                  <a:gd name="T103" fmla="*/ 844 h 1017"/>
                  <a:gd name="T104" fmla="*/ 0 w 3"/>
                  <a:gd name="T105" fmla="*/ 857 h 1017"/>
                  <a:gd name="T106" fmla="*/ 0 w 3"/>
                  <a:gd name="T107" fmla="*/ 861 h 1017"/>
                  <a:gd name="T108" fmla="*/ 3 w 3"/>
                  <a:gd name="T109" fmla="*/ 874 h 1017"/>
                  <a:gd name="T110" fmla="*/ 3 w 3"/>
                  <a:gd name="T111" fmla="*/ 901 h 1017"/>
                  <a:gd name="T112" fmla="*/ 3 w 3"/>
                  <a:gd name="T113" fmla="*/ 924 h 1017"/>
                  <a:gd name="T114" fmla="*/ 0 w 3"/>
                  <a:gd name="T115" fmla="*/ 938 h 1017"/>
                  <a:gd name="T116" fmla="*/ 0 w 3"/>
                  <a:gd name="T117" fmla="*/ 941 h 1017"/>
                  <a:gd name="T118" fmla="*/ 3 w 3"/>
                  <a:gd name="T119" fmla="*/ 955 h 1017"/>
                  <a:gd name="T120" fmla="*/ 3 w 3"/>
                  <a:gd name="T121" fmla="*/ 982 h 1017"/>
                  <a:gd name="T122" fmla="*/ 3 w 3"/>
                  <a:gd name="T123" fmla="*/ 1005 h 1017"/>
                  <a:gd name="T124" fmla="*/ 0 w 3"/>
                  <a:gd name="T125" fmla="*/ 1017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" h="1017">
                    <a:moveTo>
                      <a:pt x="3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" y="14"/>
                    </a:moveTo>
                    <a:lnTo>
                      <a:pt x="3" y="24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3" y="14"/>
                    </a:lnTo>
                    <a:close/>
                    <a:moveTo>
                      <a:pt x="3" y="27"/>
                    </a:moveTo>
                    <a:lnTo>
                      <a:pt x="3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3" y="27"/>
                    </a:lnTo>
                    <a:close/>
                    <a:moveTo>
                      <a:pt x="3" y="41"/>
                    </a:moveTo>
                    <a:lnTo>
                      <a:pt x="3" y="51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3" y="41"/>
                    </a:lnTo>
                    <a:close/>
                    <a:moveTo>
                      <a:pt x="3" y="54"/>
                    </a:moveTo>
                    <a:lnTo>
                      <a:pt x="3" y="6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3" y="54"/>
                    </a:lnTo>
                    <a:close/>
                    <a:moveTo>
                      <a:pt x="3" y="68"/>
                    </a:moveTo>
                    <a:lnTo>
                      <a:pt x="3" y="78"/>
                    </a:lnTo>
                    <a:lnTo>
                      <a:pt x="0" y="78"/>
                    </a:lnTo>
                    <a:lnTo>
                      <a:pt x="0" y="68"/>
                    </a:lnTo>
                    <a:lnTo>
                      <a:pt x="3" y="68"/>
                    </a:lnTo>
                    <a:close/>
                    <a:moveTo>
                      <a:pt x="3" y="81"/>
                    </a:moveTo>
                    <a:lnTo>
                      <a:pt x="3" y="91"/>
                    </a:lnTo>
                    <a:lnTo>
                      <a:pt x="0" y="91"/>
                    </a:lnTo>
                    <a:lnTo>
                      <a:pt x="0" y="81"/>
                    </a:lnTo>
                    <a:lnTo>
                      <a:pt x="3" y="81"/>
                    </a:lnTo>
                    <a:close/>
                    <a:moveTo>
                      <a:pt x="3" y="94"/>
                    </a:moveTo>
                    <a:lnTo>
                      <a:pt x="3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3" y="94"/>
                    </a:lnTo>
                    <a:close/>
                    <a:moveTo>
                      <a:pt x="3" y="108"/>
                    </a:moveTo>
                    <a:lnTo>
                      <a:pt x="3" y="118"/>
                    </a:lnTo>
                    <a:lnTo>
                      <a:pt x="0" y="118"/>
                    </a:lnTo>
                    <a:lnTo>
                      <a:pt x="0" y="108"/>
                    </a:lnTo>
                    <a:lnTo>
                      <a:pt x="3" y="108"/>
                    </a:lnTo>
                    <a:close/>
                    <a:moveTo>
                      <a:pt x="3" y="121"/>
                    </a:moveTo>
                    <a:lnTo>
                      <a:pt x="3" y="13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3" y="121"/>
                    </a:lnTo>
                    <a:close/>
                    <a:moveTo>
                      <a:pt x="3" y="135"/>
                    </a:moveTo>
                    <a:lnTo>
                      <a:pt x="3" y="145"/>
                    </a:lnTo>
                    <a:lnTo>
                      <a:pt x="0" y="145"/>
                    </a:lnTo>
                    <a:lnTo>
                      <a:pt x="0" y="135"/>
                    </a:lnTo>
                    <a:lnTo>
                      <a:pt x="3" y="135"/>
                    </a:lnTo>
                    <a:close/>
                    <a:moveTo>
                      <a:pt x="3" y="148"/>
                    </a:moveTo>
                    <a:lnTo>
                      <a:pt x="3" y="158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3" y="148"/>
                    </a:lnTo>
                    <a:close/>
                    <a:moveTo>
                      <a:pt x="3" y="162"/>
                    </a:moveTo>
                    <a:lnTo>
                      <a:pt x="3" y="172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3" y="162"/>
                    </a:lnTo>
                    <a:close/>
                    <a:moveTo>
                      <a:pt x="3" y="175"/>
                    </a:moveTo>
                    <a:lnTo>
                      <a:pt x="3" y="185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3" y="175"/>
                    </a:lnTo>
                    <a:close/>
                    <a:moveTo>
                      <a:pt x="3" y="188"/>
                    </a:moveTo>
                    <a:lnTo>
                      <a:pt x="3" y="199"/>
                    </a:lnTo>
                    <a:lnTo>
                      <a:pt x="0" y="199"/>
                    </a:lnTo>
                    <a:lnTo>
                      <a:pt x="0" y="188"/>
                    </a:lnTo>
                    <a:lnTo>
                      <a:pt x="3" y="188"/>
                    </a:lnTo>
                    <a:close/>
                    <a:moveTo>
                      <a:pt x="3" y="202"/>
                    </a:moveTo>
                    <a:lnTo>
                      <a:pt x="3" y="212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3" y="202"/>
                    </a:lnTo>
                    <a:close/>
                    <a:moveTo>
                      <a:pt x="3" y="215"/>
                    </a:moveTo>
                    <a:lnTo>
                      <a:pt x="3" y="225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3" y="215"/>
                    </a:lnTo>
                    <a:close/>
                    <a:moveTo>
                      <a:pt x="3" y="229"/>
                    </a:moveTo>
                    <a:lnTo>
                      <a:pt x="3" y="239"/>
                    </a:lnTo>
                    <a:lnTo>
                      <a:pt x="0" y="239"/>
                    </a:lnTo>
                    <a:lnTo>
                      <a:pt x="0" y="229"/>
                    </a:lnTo>
                    <a:lnTo>
                      <a:pt x="3" y="229"/>
                    </a:lnTo>
                    <a:close/>
                    <a:moveTo>
                      <a:pt x="3" y="242"/>
                    </a:moveTo>
                    <a:lnTo>
                      <a:pt x="3" y="252"/>
                    </a:lnTo>
                    <a:lnTo>
                      <a:pt x="0" y="252"/>
                    </a:lnTo>
                    <a:lnTo>
                      <a:pt x="0" y="242"/>
                    </a:lnTo>
                    <a:lnTo>
                      <a:pt x="3" y="242"/>
                    </a:lnTo>
                    <a:close/>
                    <a:moveTo>
                      <a:pt x="3" y="256"/>
                    </a:moveTo>
                    <a:lnTo>
                      <a:pt x="3" y="266"/>
                    </a:lnTo>
                    <a:lnTo>
                      <a:pt x="0" y="266"/>
                    </a:lnTo>
                    <a:lnTo>
                      <a:pt x="0" y="256"/>
                    </a:lnTo>
                    <a:lnTo>
                      <a:pt x="3" y="256"/>
                    </a:lnTo>
                    <a:close/>
                    <a:moveTo>
                      <a:pt x="3" y="269"/>
                    </a:moveTo>
                    <a:lnTo>
                      <a:pt x="3" y="279"/>
                    </a:lnTo>
                    <a:lnTo>
                      <a:pt x="0" y="279"/>
                    </a:lnTo>
                    <a:lnTo>
                      <a:pt x="0" y="269"/>
                    </a:lnTo>
                    <a:lnTo>
                      <a:pt x="3" y="269"/>
                    </a:lnTo>
                    <a:close/>
                    <a:moveTo>
                      <a:pt x="3" y="283"/>
                    </a:moveTo>
                    <a:lnTo>
                      <a:pt x="3" y="293"/>
                    </a:lnTo>
                    <a:lnTo>
                      <a:pt x="0" y="293"/>
                    </a:lnTo>
                    <a:lnTo>
                      <a:pt x="0" y="283"/>
                    </a:lnTo>
                    <a:lnTo>
                      <a:pt x="3" y="283"/>
                    </a:lnTo>
                    <a:close/>
                    <a:moveTo>
                      <a:pt x="3" y="296"/>
                    </a:moveTo>
                    <a:lnTo>
                      <a:pt x="3" y="306"/>
                    </a:lnTo>
                    <a:lnTo>
                      <a:pt x="0" y="306"/>
                    </a:lnTo>
                    <a:lnTo>
                      <a:pt x="0" y="296"/>
                    </a:lnTo>
                    <a:lnTo>
                      <a:pt x="3" y="296"/>
                    </a:lnTo>
                    <a:close/>
                    <a:moveTo>
                      <a:pt x="3" y="309"/>
                    </a:moveTo>
                    <a:lnTo>
                      <a:pt x="3" y="320"/>
                    </a:lnTo>
                    <a:lnTo>
                      <a:pt x="0" y="320"/>
                    </a:lnTo>
                    <a:lnTo>
                      <a:pt x="0" y="309"/>
                    </a:lnTo>
                    <a:lnTo>
                      <a:pt x="3" y="309"/>
                    </a:lnTo>
                    <a:close/>
                    <a:moveTo>
                      <a:pt x="3" y="323"/>
                    </a:moveTo>
                    <a:lnTo>
                      <a:pt x="3" y="333"/>
                    </a:lnTo>
                    <a:lnTo>
                      <a:pt x="0" y="333"/>
                    </a:lnTo>
                    <a:lnTo>
                      <a:pt x="0" y="323"/>
                    </a:lnTo>
                    <a:lnTo>
                      <a:pt x="3" y="323"/>
                    </a:lnTo>
                    <a:close/>
                    <a:moveTo>
                      <a:pt x="3" y="336"/>
                    </a:moveTo>
                    <a:lnTo>
                      <a:pt x="3" y="346"/>
                    </a:lnTo>
                    <a:lnTo>
                      <a:pt x="0" y="346"/>
                    </a:lnTo>
                    <a:lnTo>
                      <a:pt x="0" y="336"/>
                    </a:lnTo>
                    <a:lnTo>
                      <a:pt x="3" y="336"/>
                    </a:lnTo>
                    <a:close/>
                    <a:moveTo>
                      <a:pt x="3" y="350"/>
                    </a:moveTo>
                    <a:lnTo>
                      <a:pt x="3" y="360"/>
                    </a:lnTo>
                    <a:lnTo>
                      <a:pt x="0" y="360"/>
                    </a:lnTo>
                    <a:lnTo>
                      <a:pt x="0" y="350"/>
                    </a:lnTo>
                    <a:lnTo>
                      <a:pt x="3" y="350"/>
                    </a:lnTo>
                    <a:close/>
                    <a:moveTo>
                      <a:pt x="3" y="363"/>
                    </a:moveTo>
                    <a:lnTo>
                      <a:pt x="3" y="373"/>
                    </a:lnTo>
                    <a:lnTo>
                      <a:pt x="0" y="373"/>
                    </a:lnTo>
                    <a:lnTo>
                      <a:pt x="0" y="363"/>
                    </a:lnTo>
                    <a:lnTo>
                      <a:pt x="3" y="363"/>
                    </a:lnTo>
                    <a:close/>
                    <a:moveTo>
                      <a:pt x="3" y="377"/>
                    </a:moveTo>
                    <a:lnTo>
                      <a:pt x="3" y="38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3" y="377"/>
                    </a:lnTo>
                    <a:close/>
                    <a:moveTo>
                      <a:pt x="3" y="390"/>
                    </a:moveTo>
                    <a:lnTo>
                      <a:pt x="3" y="400"/>
                    </a:lnTo>
                    <a:lnTo>
                      <a:pt x="0" y="400"/>
                    </a:lnTo>
                    <a:lnTo>
                      <a:pt x="0" y="390"/>
                    </a:lnTo>
                    <a:lnTo>
                      <a:pt x="3" y="390"/>
                    </a:lnTo>
                    <a:close/>
                    <a:moveTo>
                      <a:pt x="3" y="404"/>
                    </a:moveTo>
                    <a:lnTo>
                      <a:pt x="3" y="414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3" y="404"/>
                    </a:lnTo>
                    <a:close/>
                    <a:moveTo>
                      <a:pt x="3" y="417"/>
                    </a:moveTo>
                    <a:lnTo>
                      <a:pt x="3" y="427"/>
                    </a:lnTo>
                    <a:lnTo>
                      <a:pt x="0" y="427"/>
                    </a:lnTo>
                    <a:lnTo>
                      <a:pt x="0" y="417"/>
                    </a:lnTo>
                    <a:lnTo>
                      <a:pt x="3" y="417"/>
                    </a:lnTo>
                    <a:close/>
                    <a:moveTo>
                      <a:pt x="3" y="430"/>
                    </a:moveTo>
                    <a:lnTo>
                      <a:pt x="3" y="441"/>
                    </a:lnTo>
                    <a:lnTo>
                      <a:pt x="0" y="441"/>
                    </a:lnTo>
                    <a:lnTo>
                      <a:pt x="0" y="430"/>
                    </a:lnTo>
                    <a:lnTo>
                      <a:pt x="3" y="430"/>
                    </a:lnTo>
                    <a:close/>
                    <a:moveTo>
                      <a:pt x="3" y="444"/>
                    </a:moveTo>
                    <a:lnTo>
                      <a:pt x="3" y="454"/>
                    </a:lnTo>
                    <a:lnTo>
                      <a:pt x="0" y="454"/>
                    </a:lnTo>
                    <a:lnTo>
                      <a:pt x="0" y="444"/>
                    </a:lnTo>
                    <a:lnTo>
                      <a:pt x="3" y="444"/>
                    </a:lnTo>
                    <a:close/>
                    <a:moveTo>
                      <a:pt x="3" y="457"/>
                    </a:moveTo>
                    <a:lnTo>
                      <a:pt x="3" y="467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3" y="457"/>
                    </a:lnTo>
                    <a:close/>
                    <a:moveTo>
                      <a:pt x="3" y="471"/>
                    </a:moveTo>
                    <a:lnTo>
                      <a:pt x="3" y="481"/>
                    </a:lnTo>
                    <a:lnTo>
                      <a:pt x="0" y="481"/>
                    </a:lnTo>
                    <a:lnTo>
                      <a:pt x="0" y="471"/>
                    </a:lnTo>
                    <a:lnTo>
                      <a:pt x="3" y="471"/>
                    </a:lnTo>
                    <a:close/>
                    <a:moveTo>
                      <a:pt x="3" y="484"/>
                    </a:moveTo>
                    <a:lnTo>
                      <a:pt x="3" y="494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3" y="484"/>
                    </a:lnTo>
                    <a:close/>
                    <a:moveTo>
                      <a:pt x="3" y="498"/>
                    </a:moveTo>
                    <a:lnTo>
                      <a:pt x="3" y="508"/>
                    </a:lnTo>
                    <a:lnTo>
                      <a:pt x="0" y="508"/>
                    </a:lnTo>
                    <a:lnTo>
                      <a:pt x="0" y="498"/>
                    </a:lnTo>
                    <a:lnTo>
                      <a:pt x="3" y="498"/>
                    </a:lnTo>
                    <a:close/>
                    <a:moveTo>
                      <a:pt x="3" y="511"/>
                    </a:moveTo>
                    <a:lnTo>
                      <a:pt x="3" y="521"/>
                    </a:lnTo>
                    <a:lnTo>
                      <a:pt x="0" y="521"/>
                    </a:lnTo>
                    <a:lnTo>
                      <a:pt x="0" y="511"/>
                    </a:lnTo>
                    <a:lnTo>
                      <a:pt x="3" y="511"/>
                    </a:lnTo>
                    <a:close/>
                    <a:moveTo>
                      <a:pt x="3" y="525"/>
                    </a:moveTo>
                    <a:lnTo>
                      <a:pt x="3" y="535"/>
                    </a:lnTo>
                    <a:lnTo>
                      <a:pt x="0" y="535"/>
                    </a:lnTo>
                    <a:lnTo>
                      <a:pt x="0" y="525"/>
                    </a:lnTo>
                    <a:lnTo>
                      <a:pt x="3" y="525"/>
                    </a:lnTo>
                    <a:close/>
                    <a:moveTo>
                      <a:pt x="3" y="538"/>
                    </a:moveTo>
                    <a:lnTo>
                      <a:pt x="3" y="548"/>
                    </a:lnTo>
                    <a:lnTo>
                      <a:pt x="0" y="548"/>
                    </a:lnTo>
                    <a:lnTo>
                      <a:pt x="0" y="538"/>
                    </a:lnTo>
                    <a:lnTo>
                      <a:pt x="3" y="538"/>
                    </a:lnTo>
                    <a:close/>
                    <a:moveTo>
                      <a:pt x="3" y="551"/>
                    </a:moveTo>
                    <a:lnTo>
                      <a:pt x="3" y="562"/>
                    </a:lnTo>
                    <a:lnTo>
                      <a:pt x="0" y="562"/>
                    </a:lnTo>
                    <a:lnTo>
                      <a:pt x="0" y="551"/>
                    </a:lnTo>
                    <a:lnTo>
                      <a:pt x="3" y="551"/>
                    </a:lnTo>
                    <a:close/>
                    <a:moveTo>
                      <a:pt x="3" y="565"/>
                    </a:moveTo>
                    <a:lnTo>
                      <a:pt x="3" y="575"/>
                    </a:lnTo>
                    <a:lnTo>
                      <a:pt x="0" y="575"/>
                    </a:lnTo>
                    <a:lnTo>
                      <a:pt x="0" y="565"/>
                    </a:lnTo>
                    <a:lnTo>
                      <a:pt x="3" y="565"/>
                    </a:lnTo>
                    <a:close/>
                    <a:moveTo>
                      <a:pt x="3" y="578"/>
                    </a:moveTo>
                    <a:lnTo>
                      <a:pt x="3" y="588"/>
                    </a:lnTo>
                    <a:lnTo>
                      <a:pt x="0" y="588"/>
                    </a:lnTo>
                    <a:lnTo>
                      <a:pt x="0" y="578"/>
                    </a:lnTo>
                    <a:lnTo>
                      <a:pt x="3" y="578"/>
                    </a:lnTo>
                    <a:close/>
                    <a:moveTo>
                      <a:pt x="3" y="592"/>
                    </a:moveTo>
                    <a:lnTo>
                      <a:pt x="3" y="602"/>
                    </a:lnTo>
                    <a:lnTo>
                      <a:pt x="0" y="602"/>
                    </a:lnTo>
                    <a:lnTo>
                      <a:pt x="0" y="592"/>
                    </a:lnTo>
                    <a:lnTo>
                      <a:pt x="3" y="592"/>
                    </a:lnTo>
                    <a:close/>
                    <a:moveTo>
                      <a:pt x="3" y="605"/>
                    </a:moveTo>
                    <a:lnTo>
                      <a:pt x="3" y="615"/>
                    </a:lnTo>
                    <a:lnTo>
                      <a:pt x="0" y="615"/>
                    </a:lnTo>
                    <a:lnTo>
                      <a:pt x="0" y="605"/>
                    </a:lnTo>
                    <a:lnTo>
                      <a:pt x="3" y="605"/>
                    </a:lnTo>
                    <a:close/>
                    <a:moveTo>
                      <a:pt x="3" y="619"/>
                    </a:moveTo>
                    <a:lnTo>
                      <a:pt x="3" y="629"/>
                    </a:lnTo>
                    <a:lnTo>
                      <a:pt x="0" y="629"/>
                    </a:lnTo>
                    <a:lnTo>
                      <a:pt x="0" y="619"/>
                    </a:lnTo>
                    <a:lnTo>
                      <a:pt x="3" y="619"/>
                    </a:lnTo>
                    <a:close/>
                    <a:moveTo>
                      <a:pt x="3" y="632"/>
                    </a:moveTo>
                    <a:lnTo>
                      <a:pt x="3" y="642"/>
                    </a:lnTo>
                    <a:lnTo>
                      <a:pt x="0" y="642"/>
                    </a:lnTo>
                    <a:lnTo>
                      <a:pt x="0" y="632"/>
                    </a:lnTo>
                    <a:lnTo>
                      <a:pt x="3" y="632"/>
                    </a:lnTo>
                    <a:close/>
                    <a:moveTo>
                      <a:pt x="3" y="646"/>
                    </a:moveTo>
                    <a:lnTo>
                      <a:pt x="3" y="656"/>
                    </a:lnTo>
                    <a:lnTo>
                      <a:pt x="0" y="656"/>
                    </a:lnTo>
                    <a:lnTo>
                      <a:pt x="0" y="646"/>
                    </a:lnTo>
                    <a:lnTo>
                      <a:pt x="3" y="646"/>
                    </a:lnTo>
                    <a:close/>
                    <a:moveTo>
                      <a:pt x="3" y="659"/>
                    </a:moveTo>
                    <a:lnTo>
                      <a:pt x="3" y="669"/>
                    </a:lnTo>
                    <a:lnTo>
                      <a:pt x="0" y="669"/>
                    </a:lnTo>
                    <a:lnTo>
                      <a:pt x="0" y="659"/>
                    </a:lnTo>
                    <a:lnTo>
                      <a:pt x="3" y="659"/>
                    </a:lnTo>
                    <a:close/>
                    <a:moveTo>
                      <a:pt x="3" y="672"/>
                    </a:moveTo>
                    <a:lnTo>
                      <a:pt x="3" y="683"/>
                    </a:lnTo>
                    <a:lnTo>
                      <a:pt x="0" y="683"/>
                    </a:lnTo>
                    <a:lnTo>
                      <a:pt x="0" y="672"/>
                    </a:lnTo>
                    <a:lnTo>
                      <a:pt x="3" y="672"/>
                    </a:lnTo>
                    <a:close/>
                    <a:moveTo>
                      <a:pt x="3" y="686"/>
                    </a:moveTo>
                    <a:lnTo>
                      <a:pt x="3" y="696"/>
                    </a:lnTo>
                    <a:lnTo>
                      <a:pt x="0" y="696"/>
                    </a:lnTo>
                    <a:lnTo>
                      <a:pt x="0" y="686"/>
                    </a:lnTo>
                    <a:lnTo>
                      <a:pt x="3" y="686"/>
                    </a:lnTo>
                    <a:close/>
                    <a:moveTo>
                      <a:pt x="3" y="699"/>
                    </a:moveTo>
                    <a:lnTo>
                      <a:pt x="3" y="709"/>
                    </a:lnTo>
                    <a:lnTo>
                      <a:pt x="0" y="709"/>
                    </a:lnTo>
                    <a:lnTo>
                      <a:pt x="0" y="699"/>
                    </a:lnTo>
                    <a:lnTo>
                      <a:pt x="3" y="699"/>
                    </a:lnTo>
                    <a:close/>
                    <a:moveTo>
                      <a:pt x="3" y="713"/>
                    </a:moveTo>
                    <a:lnTo>
                      <a:pt x="3" y="723"/>
                    </a:lnTo>
                    <a:lnTo>
                      <a:pt x="0" y="723"/>
                    </a:lnTo>
                    <a:lnTo>
                      <a:pt x="0" y="713"/>
                    </a:lnTo>
                    <a:lnTo>
                      <a:pt x="3" y="713"/>
                    </a:lnTo>
                    <a:close/>
                    <a:moveTo>
                      <a:pt x="3" y="726"/>
                    </a:moveTo>
                    <a:lnTo>
                      <a:pt x="3" y="736"/>
                    </a:lnTo>
                    <a:lnTo>
                      <a:pt x="0" y="736"/>
                    </a:lnTo>
                    <a:lnTo>
                      <a:pt x="0" y="726"/>
                    </a:lnTo>
                    <a:lnTo>
                      <a:pt x="3" y="726"/>
                    </a:lnTo>
                    <a:close/>
                    <a:moveTo>
                      <a:pt x="3" y="740"/>
                    </a:moveTo>
                    <a:lnTo>
                      <a:pt x="3" y="750"/>
                    </a:lnTo>
                    <a:lnTo>
                      <a:pt x="0" y="750"/>
                    </a:lnTo>
                    <a:lnTo>
                      <a:pt x="0" y="740"/>
                    </a:lnTo>
                    <a:lnTo>
                      <a:pt x="3" y="740"/>
                    </a:lnTo>
                    <a:close/>
                    <a:moveTo>
                      <a:pt x="3" y="753"/>
                    </a:moveTo>
                    <a:lnTo>
                      <a:pt x="3" y="763"/>
                    </a:lnTo>
                    <a:lnTo>
                      <a:pt x="0" y="763"/>
                    </a:lnTo>
                    <a:lnTo>
                      <a:pt x="0" y="753"/>
                    </a:lnTo>
                    <a:lnTo>
                      <a:pt x="3" y="753"/>
                    </a:lnTo>
                    <a:close/>
                    <a:moveTo>
                      <a:pt x="3" y="767"/>
                    </a:moveTo>
                    <a:lnTo>
                      <a:pt x="3" y="777"/>
                    </a:lnTo>
                    <a:lnTo>
                      <a:pt x="0" y="777"/>
                    </a:lnTo>
                    <a:lnTo>
                      <a:pt x="0" y="767"/>
                    </a:lnTo>
                    <a:lnTo>
                      <a:pt x="3" y="767"/>
                    </a:lnTo>
                    <a:close/>
                    <a:moveTo>
                      <a:pt x="3" y="780"/>
                    </a:moveTo>
                    <a:lnTo>
                      <a:pt x="3" y="790"/>
                    </a:lnTo>
                    <a:lnTo>
                      <a:pt x="0" y="790"/>
                    </a:lnTo>
                    <a:lnTo>
                      <a:pt x="0" y="780"/>
                    </a:lnTo>
                    <a:lnTo>
                      <a:pt x="3" y="780"/>
                    </a:lnTo>
                    <a:close/>
                    <a:moveTo>
                      <a:pt x="3" y="793"/>
                    </a:moveTo>
                    <a:lnTo>
                      <a:pt x="3" y="804"/>
                    </a:lnTo>
                    <a:lnTo>
                      <a:pt x="0" y="804"/>
                    </a:lnTo>
                    <a:lnTo>
                      <a:pt x="0" y="793"/>
                    </a:lnTo>
                    <a:lnTo>
                      <a:pt x="3" y="793"/>
                    </a:lnTo>
                    <a:close/>
                    <a:moveTo>
                      <a:pt x="3" y="807"/>
                    </a:moveTo>
                    <a:lnTo>
                      <a:pt x="3" y="817"/>
                    </a:lnTo>
                    <a:lnTo>
                      <a:pt x="0" y="817"/>
                    </a:lnTo>
                    <a:lnTo>
                      <a:pt x="0" y="807"/>
                    </a:lnTo>
                    <a:lnTo>
                      <a:pt x="3" y="807"/>
                    </a:lnTo>
                    <a:close/>
                    <a:moveTo>
                      <a:pt x="3" y="820"/>
                    </a:moveTo>
                    <a:lnTo>
                      <a:pt x="3" y="830"/>
                    </a:lnTo>
                    <a:lnTo>
                      <a:pt x="0" y="830"/>
                    </a:lnTo>
                    <a:lnTo>
                      <a:pt x="0" y="820"/>
                    </a:lnTo>
                    <a:lnTo>
                      <a:pt x="3" y="820"/>
                    </a:lnTo>
                    <a:close/>
                    <a:moveTo>
                      <a:pt x="3" y="834"/>
                    </a:moveTo>
                    <a:lnTo>
                      <a:pt x="3" y="844"/>
                    </a:lnTo>
                    <a:lnTo>
                      <a:pt x="0" y="844"/>
                    </a:lnTo>
                    <a:lnTo>
                      <a:pt x="0" y="834"/>
                    </a:lnTo>
                    <a:lnTo>
                      <a:pt x="3" y="834"/>
                    </a:lnTo>
                    <a:close/>
                    <a:moveTo>
                      <a:pt x="3" y="847"/>
                    </a:moveTo>
                    <a:lnTo>
                      <a:pt x="3" y="857"/>
                    </a:lnTo>
                    <a:lnTo>
                      <a:pt x="0" y="857"/>
                    </a:lnTo>
                    <a:lnTo>
                      <a:pt x="0" y="847"/>
                    </a:lnTo>
                    <a:lnTo>
                      <a:pt x="3" y="847"/>
                    </a:lnTo>
                    <a:close/>
                    <a:moveTo>
                      <a:pt x="3" y="861"/>
                    </a:moveTo>
                    <a:lnTo>
                      <a:pt x="3" y="871"/>
                    </a:lnTo>
                    <a:lnTo>
                      <a:pt x="0" y="871"/>
                    </a:lnTo>
                    <a:lnTo>
                      <a:pt x="0" y="861"/>
                    </a:lnTo>
                    <a:lnTo>
                      <a:pt x="3" y="861"/>
                    </a:lnTo>
                    <a:close/>
                    <a:moveTo>
                      <a:pt x="3" y="874"/>
                    </a:moveTo>
                    <a:lnTo>
                      <a:pt x="3" y="884"/>
                    </a:lnTo>
                    <a:lnTo>
                      <a:pt x="0" y="884"/>
                    </a:lnTo>
                    <a:lnTo>
                      <a:pt x="0" y="874"/>
                    </a:lnTo>
                    <a:lnTo>
                      <a:pt x="3" y="874"/>
                    </a:lnTo>
                    <a:close/>
                    <a:moveTo>
                      <a:pt x="3" y="888"/>
                    </a:moveTo>
                    <a:lnTo>
                      <a:pt x="3" y="898"/>
                    </a:lnTo>
                    <a:lnTo>
                      <a:pt x="0" y="898"/>
                    </a:lnTo>
                    <a:lnTo>
                      <a:pt x="0" y="888"/>
                    </a:lnTo>
                    <a:lnTo>
                      <a:pt x="3" y="888"/>
                    </a:lnTo>
                    <a:close/>
                    <a:moveTo>
                      <a:pt x="3" y="901"/>
                    </a:moveTo>
                    <a:lnTo>
                      <a:pt x="3" y="911"/>
                    </a:lnTo>
                    <a:lnTo>
                      <a:pt x="0" y="911"/>
                    </a:lnTo>
                    <a:lnTo>
                      <a:pt x="0" y="901"/>
                    </a:lnTo>
                    <a:lnTo>
                      <a:pt x="3" y="901"/>
                    </a:lnTo>
                    <a:close/>
                    <a:moveTo>
                      <a:pt x="3" y="914"/>
                    </a:moveTo>
                    <a:lnTo>
                      <a:pt x="3" y="924"/>
                    </a:lnTo>
                    <a:lnTo>
                      <a:pt x="0" y="924"/>
                    </a:lnTo>
                    <a:lnTo>
                      <a:pt x="0" y="914"/>
                    </a:lnTo>
                    <a:lnTo>
                      <a:pt x="3" y="914"/>
                    </a:lnTo>
                    <a:close/>
                    <a:moveTo>
                      <a:pt x="3" y="928"/>
                    </a:moveTo>
                    <a:lnTo>
                      <a:pt x="3" y="938"/>
                    </a:lnTo>
                    <a:lnTo>
                      <a:pt x="0" y="938"/>
                    </a:lnTo>
                    <a:lnTo>
                      <a:pt x="0" y="928"/>
                    </a:lnTo>
                    <a:lnTo>
                      <a:pt x="3" y="928"/>
                    </a:lnTo>
                    <a:close/>
                    <a:moveTo>
                      <a:pt x="3" y="941"/>
                    </a:moveTo>
                    <a:lnTo>
                      <a:pt x="3" y="951"/>
                    </a:lnTo>
                    <a:lnTo>
                      <a:pt x="0" y="951"/>
                    </a:lnTo>
                    <a:lnTo>
                      <a:pt x="0" y="941"/>
                    </a:lnTo>
                    <a:lnTo>
                      <a:pt x="3" y="941"/>
                    </a:lnTo>
                    <a:close/>
                    <a:moveTo>
                      <a:pt x="3" y="955"/>
                    </a:moveTo>
                    <a:lnTo>
                      <a:pt x="3" y="965"/>
                    </a:lnTo>
                    <a:lnTo>
                      <a:pt x="0" y="965"/>
                    </a:lnTo>
                    <a:lnTo>
                      <a:pt x="0" y="955"/>
                    </a:lnTo>
                    <a:lnTo>
                      <a:pt x="3" y="955"/>
                    </a:lnTo>
                    <a:close/>
                    <a:moveTo>
                      <a:pt x="3" y="968"/>
                    </a:moveTo>
                    <a:lnTo>
                      <a:pt x="3" y="978"/>
                    </a:lnTo>
                    <a:lnTo>
                      <a:pt x="0" y="978"/>
                    </a:lnTo>
                    <a:lnTo>
                      <a:pt x="0" y="968"/>
                    </a:lnTo>
                    <a:lnTo>
                      <a:pt x="3" y="968"/>
                    </a:lnTo>
                    <a:close/>
                    <a:moveTo>
                      <a:pt x="3" y="982"/>
                    </a:moveTo>
                    <a:lnTo>
                      <a:pt x="3" y="992"/>
                    </a:lnTo>
                    <a:lnTo>
                      <a:pt x="0" y="992"/>
                    </a:lnTo>
                    <a:lnTo>
                      <a:pt x="0" y="982"/>
                    </a:lnTo>
                    <a:lnTo>
                      <a:pt x="3" y="982"/>
                    </a:lnTo>
                    <a:close/>
                    <a:moveTo>
                      <a:pt x="3" y="995"/>
                    </a:moveTo>
                    <a:lnTo>
                      <a:pt x="3" y="1005"/>
                    </a:lnTo>
                    <a:lnTo>
                      <a:pt x="0" y="1005"/>
                    </a:lnTo>
                    <a:lnTo>
                      <a:pt x="0" y="995"/>
                    </a:lnTo>
                    <a:lnTo>
                      <a:pt x="3" y="995"/>
                    </a:lnTo>
                    <a:close/>
                    <a:moveTo>
                      <a:pt x="3" y="1009"/>
                    </a:moveTo>
                    <a:lnTo>
                      <a:pt x="3" y="1017"/>
                    </a:lnTo>
                    <a:lnTo>
                      <a:pt x="0" y="1017"/>
                    </a:lnTo>
                    <a:lnTo>
                      <a:pt x="0" y="1009"/>
                    </a:lnTo>
                    <a:lnTo>
                      <a:pt x="3" y="1009"/>
                    </a:lnTo>
                    <a:close/>
                  </a:path>
                </a:pathLst>
              </a:custGeom>
              <a:solidFill>
                <a:srgbClr val="808080"/>
              </a:solidFill>
              <a:ln w="4763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Freeform 1740"/>
              <p:cNvSpPr>
                <a:spLocks noEditPoints="1"/>
              </p:cNvSpPr>
              <p:nvPr/>
            </p:nvSpPr>
            <p:spPr bwMode="auto">
              <a:xfrm>
                <a:off x="4774" y="1325"/>
                <a:ext cx="4" cy="1017"/>
              </a:xfrm>
              <a:custGeom>
                <a:avLst/>
                <a:gdLst>
                  <a:gd name="T0" fmla="*/ 4 w 4"/>
                  <a:gd name="T1" fmla="*/ 14 h 1017"/>
                  <a:gd name="T2" fmla="*/ 4 w 4"/>
                  <a:gd name="T3" fmla="*/ 37 h 1017"/>
                  <a:gd name="T4" fmla="*/ 0 w 4"/>
                  <a:gd name="T5" fmla="*/ 51 h 1017"/>
                  <a:gd name="T6" fmla="*/ 0 w 4"/>
                  <a:gd name="T7" fmla="*/ 54 h 1017"/>
                  <a:gd name="T8" fmla="*/ 4 w 4"/>
                  <a:gd name="T9" fmla="*/ 68 h 1017"/>
                  <a:gd name="T10" fmla="*/ 4 w 4"/>
                  <a:gd name="T11" fmla="*/ 94 h 1017"/>
                  <a:gd name="T12" fmla="*/ 4 w 4"/>
                  <a:gd name="T13" fmla="*/ 118 h 1017"/>
                  <a:gd name="T14" fmla="*/ 0 w 4"/>
                  <a:gd name="T15" fmla="*/ 131 h 1017"/>
                  <a:gd name="T16" fmla="*/ 0 w 4"/>
                  <a:gd name="T17" fmla="*/ 135 h 1017"/>
                  <a:gd name="T18" fmla="*/ 4 w 4"/>
                  <a:gd name="T19" fmla="*/ 148 h 1017"/>
                  <a:gd name="T20" fmla="*/ 4 w 4"/>
                  <a:gd name="T21" fmla="*/ 175 h 1017"/>
                  <a:gd name="T22" fmla="*/ 4 w 4"/>
                  <a:gd name="T23" fmla="*/ 199 h 1017"/>
                  <a:gd name="T24" fmla="*/ 0 w 4"/>
                  <a:gd name="T25" fmla="*/ 212 h 1017"/>
                  <a:gd name="T26" fmla="*/ 0 w 4"/>
                  <a:gd name="T27" fmla="*/ 215 h 1017"/>
                  <a:gd name="T28" fmla="*/ 4 w 4"/>
                  <a:gd name="T29" fmla="*/ 229 h 1017"/>
                  <a:gd name="T30" fmla="*/ 4 w 4"/>
                  <a:gd name="T31" fmla="*/ 256 h 1017"/>
                  <a:gd name="T32" fmla="*/ 4 w 4"/>
                  <a:gd name="T33" fmla="*/ 279 h 1017"/>
                  <a:gd name="T34" fmla="*/ 0 w 4"/>
                  <a:gd name="T35" fmla="*/ 293 h 1017"/>
                  <a:gd name="T36" fmla="*/ 0 w 4"/>
                  <a:gd name="T37" fmla="*/ 296 h 1017"/>
                  <a:gd name="T38" fmla="*/ 4 w 4"/>
                  <a:gd name="T39" fmla="*/ 309 h 1017"/>
                  <a:gd name="T40" fmla="*/ 4 w 4"/>
                  <a:gd name="T41" fmla="*/ 336 h 1017"/>
                  <a:gd name="T42" fmla="*/ 4 w 4"/>
                  <a:gd name="T43" fmla="*/ 360 h 1017"/>
                  <a:gd name="T44" fmla="*/ 0 w 4"/>
                  <a:gd name="T45" fmla="*/ 373 h 1017"/>
                  <a:gd name="T46" fmla="*/ 0 w 4"/>
                  <a:gd name="T47" fmla="*/ 377 h 1017"/>
                  <a:gd name="T48" fmla="*/ 4 w 4"/>
                  <a:gd name="T49" fmla="*/ 390 h 1017"/>
                  <a:gd name="T50" fmla="*/ 4 w 4"/>
                  <a:gd name="T51" fmla="*/ 417 h 1017"/>
                  <a:gd name="T52" fmla="*/ 4 w 4"/>
                  <a:gd name="T53" fmla="*/ 441 h 1017"/>
                  <a:gd name="T54" fmla="*/ 0 w 4"/>
                  <a:gd name="T55" fmla="*/ 454 h 1017"/>
                  <a:gd name="T56" fmla="*/ 0 w 4"/>
                  <a:gd name="T57" fmla="*/ 457 h 1017"/>
                  <a:gd name="T58" fmla="*/ 4 w 4"/>
                  <a:gd name="T59" fmla="*/ 471 h 1017"/>
                  <a:gd name="T60" fmla="*/ 4 w 4"/>
                  <a:gd name="T61" fmla="*/ 498 h 1017"/>
                  <a:gd name="T62" fmla="*/ 4 w 4"/>
                  <a:gd name="T63" fmla="*/ 521 h 1017"/>
                  <a:gd name="T64" fmla="*/ 0 w 4"/>
                  <a:gd name="T65" fmla="*/ 535 h 1017"/>
                  <a:gd name="T66" fmla="*/ 0 w 4"/>
                  <a:gd name="T67" fmla="*/ 538 h 1017"/>
                  <a:gd name="T68" fmla="*/ 4 w 4"/>
                  <a:gd name="T69" fmla="*/ 551 h 1017"/>
                  <a:gd name="T70" fmla="*/ 4 w 4"/>
                  <a:gd name="T71" fmla="*/ 578 h 1017"/>
                  <a:gd name="T72" fmla="*/ 4 w 4"/>
                  <a:gd name="T73" fmla="*/ 602 h 1017"/>
                  <a:gd name="T74" fmla="*/ 0 w 4"/>
                  <a:gd name="T75" fmla="*/ 615 h 1017"/>
                  <a:gd name="T76" fmla="*/ 0 w 4"/>
                  <a:gd name="T77" fmla="*/ 619 h 1017"/>
                  <a:gd name="T78" fmla="*/ 4 w 4"/>
                  <a:gd name="T79" fmla="*/ 632 h 1017"/>
                  <a:gd name="T80" fmla="*/ 4 w 4"/>
                  <a:gd name="T81" fmla="*/ 659 h 1017"/>
                  <a:gd name="T82" fmla="*/ 4 w 4"/>
                  <a:gd name="T83" fmla="*/ 683 h 1017"/>
                  <a:gd name="T84" fmla="*/ 0 w 4"/>
                  <a:gd name="T85" fmla="*/ 696 h 1017"/>
                  <a:gd name="T86" fmla="*/ 0 w 4"/>
                  <a:gd name="T87" fmla="*/ 699 h 1017"/>
                  <a:gd name="T88" fmla="*/ 4 w 4"/>
                  <a:gd name="T89" fmla="*/ 713 h 1017"/>
                  <a:gd name="T90" fmla="*/ 4 w 4"/>
                  <a:gd name="T91" fmla="*/ 740 h 1017"/>
                  <a:gd name="T92" fmla="*/ 4 w 4"/>
                  <a:gd name="T93" fmla="*/ 763 h 1017"/>
                  <a:gd name="T94" fmla="*/ 0 w 4"/>
                  <a:gd name="T95" fmla="*/ 777 h 1017"/>
                  <a:gd name="T96" fmla="*/ 0 w 4"/>
                  <a:gd name="T97" fmla="*/ 780 h 1017"/>
                  <a:gd name="T98" fmla="*/ 4 w 4"/>
                  <a:gd name="T99" fmla="*/ 793 h 1017"/>
                  <a:gd name="T100" fmla="*/ 4 w 4"/>
                  <a:gd name="T101" fmla="*/ 820 h 1017"/>
                  <a:gd name="T102" fmla="*/ 4 w 4"/>
                  <a:gd name="T103" fmla="*/ 844 h 1017"/>
                  <a:gd name="T104" fmla="*/ 0 w 4"/>
                  <a:gd name="T105" fmla="*/ 857 h 1017"/>
                  <a:gd name="T106" fmla="*/ 0 w 4"/>
                  <a:gd name="T107" fmla="*/ 861 h 1017"/>
                  <a:gd name="T108" fmla="*/ 4 w 4"/>
                  <a:gd name="T109" fmla="*/ 874 h 1017"/>
                  <a:gd name="T110" fmla="*/ 4 w 4"/>
                  <a:gd name="T111" fmla="*/ 901 h 1017"/>
                  <a:gd name="T112" fmla="*/ 4 w 4"/>
                  <a:gd name="T113" fmla="*/ 924 h 1017"/>
                  <a:gd name="T114" fmla="*/ 0 w 4"/>
                  <a:gd name="T115" fmla="*/ 938 h 1017"/>
                  <a:gd name="T116" fmla="*/ 0 w 4"/>
                  <a:gd name="T117" fmla="*/ 941 h 1017"/>
                  <a:gd name="T118" fmla="*/ 4 w 4"/>
                  <a:gd name="T119" fmla="*/ 955 h 1017"/>
                  <a:gd name="T120" fmla="*/ 4 w 4"/>
                  <a:gd name="T121" fmla="*/ 982 h 1017"/>
                  <a:gd name="T122" fmla="*/ 4 w 4"/>
                  <a:gd name="T123" fmla="*/ 1005 h 1017"/>
                  <a:gd name="T124" fmla="*/ 0 w 4"/>
                  <a:gd name="T125" fmla="*/ 1017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" h="1017">
                    <a:moveTo>
                      <a:pt x="4" y="0"/>
                    </a:moveTo>
                    <a:lnTo>
                      <a:pt x="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4" y="14"/>
                    </a:moveTo>
                    <a:lnTo>
                      <a:pt x="4" y="24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4" y="14"/>
                    </a:lnTo>
                    <a:close/>
                    <a:moveTo>
                      <a:pt x="4" y="27"/>
                    </a:moveTo>
                    <a:lnTo>
                      <a:pt x="4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4" y="27"/>
                    </a:lnTo>
                    <a:close/>
                    <a:moveTo>
                      <a:pt x="4" y="41"/>
                    </a:moveTo>
                    <a:lnTo>
                      <a:pt x="4" y="51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4" y="41"/>
                    </a:lnTo>
                    <a:close/>
                    <a:moveTo>
                      <a:pt x="4" y="54"/>
                    </a:moveTo>
                    <a:lnTo>
                      <a:pt x="4" y="6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4" y="54"/>
                    </a:lnTo>
                    <a:close/>
                    <a:moveTo>
                      <a:pt x="4" y="68"/>
                    </a:moveTo>
                    <a:lnTo>
                      <a:pt x="4" y="78"/>
                    </a:lnTo>
                    <a:lnTo>
                      <a:pt x="0" y="78"/>
                    </a:lnTo>
                    <a:lnTo>
                      <a:pt x="0" y="68"/>
                    </a:lnTo>
                    <a:lnTo>
                      <a:pt x="4" y="68"/>
                    </a:lnTo>
                    <a:close/>
                    <a:moveTo>
                      <a:pt x="4" y="81"/>
                    </a:moveTo>
                    <a:lnTo>
                      <a:pt x="4" y="91"/>
                    </a:lnTo>
                    <a:lnTo>
                      <a:pt x="0" y="91"/>
                    </a:lnTo>
                    <a:lnTo>
                      <a:pt x="0" y="81"/>
                    </a:lnTo>
                    <a:lnTo>
                      <a:pt x="4" y="81"/>
                    </a:lnTo>
                    <a:close/>
                    <a:moveTo>
                      <a:pt x="4" y="94"/>
                    </a:moveTo>
                    <a:lnTo>
                      <a:pt x="4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4" y="94"/>
                    </a:lnTo>
                    <a:close/>
                    <a:moveTo>
                      <a:pt x="4" y="108"/>
                    </a:moveTo>
                    <a:lnTo>
                      <a:pt x="4" y="118"/>
                    </a:lnTo>
                    <a:lnTo>
                      <a:pt x="0" y="118"/>
                    </a:lnTo>
                    <a:lnTo>
                      <a:pt x="0" y="108"/>
                    </a:lnTo>
                    <a:lnTo>
                      <a:pt x="4" y="108"/>
                    </a:lnTo>
                    <a:close/>
                    <a:moveTo>
                      <a:pt x="4" y="121"/>
                    </a:moveTo>
                    <a:lnTo>
                      <a:pt x="4" y="13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4" y="121"/>
                    </a:lnTo>
                    <a:close/>
                    <a:moveTo>
                      <a:pt x="4" y="135"/>
                    </a:moveTo>
                    <a:lnTo>
                      <a:pt x="4" y="145"/>
                    </a:lnTo>
                    <a:lnTo>
                      <a:pt x="0" y="145"/>
                    </a:lnTo>
                    <a:lnTo>
                      <a:pt x="0" y="135"/>
                    </a:lnTo>
                    <a:lnTo>
                      <a:pt x="4" y="135"/>
                    </a:lnTo>
                    <a:close/>
                    <a:moveTo>
                      <a:pt x="4" y="148"/>
                    </a:moveTo>
                    <a:lnTo>
                      <a:pt x="4" y="158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4" y="148"/>
                    </a:lnTo>
                    <a:close/>
                    <a:moveTo>
                      <a:pt x="4" y="162"/>
                    </a:moveTo>
                    <a:lnTo>
                      <a:pt x="4" y="172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4" y="162"/>
                    </a:lnTo>
                    <a:close/>
                    <a:moveTo>
                      <a:pt x="4" y="175"/>
                    </a:moveTo>
                    <a:lnTo>
                      <a:pt x="4" y="185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4" y="175"/>
                    </a:lnTo>
                    <a:close/>
                    <a:moveTo>
                      <a:pt x="4" y="188"/>
                    </a:moveTo>
                    <a:lnTo>
                      <a:pt x="4" y="199"/>
                    </a:lnTo>
                    <a:lnTo>
                      <a:pt x="0" y="199"/>
                    </a:lnTo>
                    <a:lnTo>
                      <a:pt x="0" y="188"/>
                    </a:lnTo>
                    <a:lnTo>
                      <a:pt x="4" y="188"/>
                    </a:lnTo>
                    <a:close/>
                    <a:moveTo>
                      <a:pt x="4" y="202"/>
                    </a:moveTo>
                    <a:lnTo>
                      <a:pt x="4" y="212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  <a:moveTo>
                      <a:pt x="4" y="215"/>
                    </a:moveTo>
                    <a:lnTo>
                      <a:pt x="4" y="225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4" y="215"/>
                    </a:lnTo>
                    <a:close/>
                    <a:moveTo>
                      <a:pt x="4" y="229"/>
                    </a:moveTo>
                    <a:lnTo>
                      <a:pt x="4" y="239"/>
                    </a:lnTo>
                    <a:lnTo>
                      <a:pt x="0" y="239"/>
                    </a:lnTo>
                    <a:lnTo>
                      <a:pt x="0" y="229"/>
                    </a:lnTo>
                    <a:lnTo>
                      <a:pt x="4" y="229"/>
                    </a:lnTo>
                    <a:close/>
                    <a:moveTo>
                      <a:pt x="4" y="242"/>
                    </a:moveTo>
                    <a:lnTo>
                      <a:pt x="4" y="252"/>
                    </a:lnTo>
                    <a:lnTo>
                      <a:pt x="0" y="252"/>
                    </a:lnTo>
                    <a:lnTo>
                      <a:pt x="0" y="242"/>
                    </a:lnTo>
                    <a:lnTo>
                      <a:pt x="4" y="242"/>
                    </a:lnTo>
                    <a:close/>
                    <a:moveTo>
                      <a:pt x="4" y="256"/>
                    </a:moveTo>
                    <a:lnTo>
                      <a:pt x="4" y="266"/>
                    </a:lnTo>
                    <a:lnTo>
                      <a:pt x="0" y="266"/>
                    </a:lnTo>
                    <a:lnTo>
                      <a:pt x="0" y="256"/>
                    </a:lnTo>
                    <a:lnTo>
                      <a:pt x="4" y="256"/>
                    </a:lnTo>
                    <a:close/>
                    <a:moveTo>
                      <a:pt x="4" y="269"/>
                    </a:moveTo>
                    <a:lnTo>
                      <a:pt x="4" y="279"/>
                    </a:lnTo>
                    <a:lnTo>
                      <a:pt x="0" y="279"/>
                    </a:lnTo>
                    <a:lnTo>
                      <a:pt x="0" y="269"/>
                    </a:lnTo>
                    <a:lnTo>
                      <a:pt x="4" y="269"/>
                    </a:lnTo>
                    <a:close/>
                    <a:moveTo>
                      <a:pt x="4" y="283"/>
                    </a:moveTo>
                    <a:lnTo>
                      <a:pt x="4" y="293"/>
                    </a:lnTo>
                    <a:lnTo>
                      <a:pt x="0" y="293"/>
                    </a:lnTo>
                    <a:lnTo>
                      <a:pt x="0" y="283"/>
                    </a:lnTo>
                    <a:lnTo>
                      <a:pt x="4" y="283"/>
                    </a:lnTo>
                    <a:close/>
                    <a:moveTo>
                      <a:pt x="4" y="296"/>
                    </a:moveTo>
                    <a:lnTo>
                      <a:pt x="4" y="306"/>
                    </a:lnTo>
                    <a:lnTo>
                      <a:pt x="0" y="306"/>
                    </a:lnTo>
                    <a:lnTo>
                      <a:pt x="0" y="296"/>
                    </a:lnTo>
                    <a:lnTo>
                      <a:pt x="4" y="296"/>
                    </a:lnTo>
                    <a:close/>
                    <a:moveTo>
                      <a:pt x="4" y="309"/>
                    </a:moveTo>
                    <a:lnTo>
                      <a:pt x="4" y="320"/>
                    </a:lnTo>
                    <a:lnTo>
                      <a:pt x="0" y="320"/>
                    </a:lnTo>
                    <a:lnTo>
                      <a:pt x="0" y="309"/>
                    </a:lnTo>
                    <a:lnTo>
                      <a:pt x="4" y="309"/>
                    </a:lnTo>
                    <a:close/>
                    <a:moveTo>
                      <a:pt x="4" y="323"/>
                    </a:moveTo>
                    <a:lnTo>
                      <a:pt x="4" y="333"/>
                    </a:lnTo>
                    <a:lnTo>
                      <a:pt x="0" y="333"/>
                    </a:lnTo>
                    <a:lnTo>
                      <a:pt x="0" y="323"/>
                    </a:lnTo>
                    <a:lnTo>
                      <a:pt x="4" y="323"/>
                    </a:lnTo>
                    <a:close/>
                    <a:moveTo>
                      <a:pt x="4" y="336"/>
                    </a:moveTo>
                    <a:lnTo>
                      <a:pt x="4" y="346"/>
                    </a:lnTo>
                    <a:lnTo>
                      <a:pt x="0" y="346"/>
                    </a:lnTo>
                    <a:lnTo>
                      <a:pt x="0" y="336"/>
                    </a:lnTo>
                    <a:lnTo>
                      <a:pt x="4" y="336"/>
                    </a:lnTo>
                    <a:close/>
                    <a:moveTo>
                      <a:pt x="4" y="350"/>
                    </a:moveTo>
                    <a:lnTo>
                      <a:pt x="4" y="360"/>
                    </a:lnTo>
                    <a:lnTo>
                      <a:pt x="0" y="360"/>
                    </a:lnTo>
                    <a:lnTo>
                      <a:pt x="0" y="350"/>
                    </a:lnTo>
                    <a:lnTo>
                      <a:pt x="4" y="350"/>
                    </a:lnTo>
                    <a:close/>
                    <a:moveTo>
                      <a:pt x="4" y="363"/>
                    </a:moveTo>
                    <a:lnTo>
                      <a:pt x="4" y="373"/>
                    </a:lnTo>
                    <a:lnTo>
                      <a:pt x="0" y="373"/>
                    </a:lnTo>
                    <a:lnTo>
                      <a:pt x="0" y="363"/>
                    </a:lnTo>
                    <a:lnTo>
                      <a:pt x="4" y="363"/>
                    </a:lnTo>
                    <a:close/>
                    <a:moveTo>
                      <a:pt x="4" y="377"/>
                    </a:moveTo>
                    <a:lnTo>
                      <a:pt x="4" y="38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4" y="377"/>
                    </a:lnTo>
                    <a:close/>
                    <a:moveTo>
                      <a:pt x="4" y="390"/>
                    </a:moveTo>
                    <a:lnTo>
                      <a:pt x="4" y="400"/>
                    </a:lnTo>
                    <a:lnTo>
                      <a:pt x="0" y="400"/>
                    </a:lnTo>
                    <a:lnTo>
                      <a:pt x="0" y="390"/>
                    </a:lnTo>
                    <a:lnTo>
                      <a:pt x="4" y="390"/>
                    </a:lnTo>
                    <a:close/>
                    <a:moveTo>
                      <a:pt x="4" y="404"/>
                    </a:moveTo>
                    <a:lnTo>
                      <a:pt x="4" y="414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4" y="404"/>
                    </a:lnTo>
                    <a:close/>
                    <a:moveTo>
                      <a:pt x="4" y="417"/>
                    </a:moveTo>
                    <a:lnTo>
                      <a:pt x="4" y="427"/>
                    </a:lnTo>
                    <a:lnTo>
                      <a:pt x="0" y="427"/>
                    </a:lnTo>
                    <a:lnTo>
                      <a:pt x="0" y="417"/>
                    </a:lnTo>
                    <a:lnTo>
                      <a:pt x="4" y="417"/>
                    </a:lnTo>
                    <a:close/>
                    <a:moveTo>
                      <a:pt x="4" y="430"/>
                    </a:moveTo>
                    <a:lnTo>
                      <a:pt x="4" y="441"/>
                    </a:lnTo>
                    <a:lnTo>
                      <a:pt x="0" y="441"/>
                    </a:lnTo>
                    <a:lnTo>
                      <a:pt x="0" y="430"/>
                    </a:lnTo>
                    <a:lnTo>
                      <a:pt x="4" y="430"/>
                    </a:lnTo>
                    <a:close/>
                    <a:moveTo>
                      <a:pt x="4" y="444"/>
                    </a:moveTo>
                    <a:lnTo>
                      <a:pt x="4" y="454"/>
                    </a:lnTo>
                    <a:lnTo>
                      <a:pt x="0" y="454"/>
                    </a:lnTo>
                    <a:lnTo>
                      <a:pt x="0" y="444"/>
                    </a:lnTo>
                    <a:lnTo>
                      <a:pt x="4" y="444"/>
                    </a:lnTo>
                    <a:close/>
                    <a:moveTo>
                      <a:pt x="4" y="457"/>
                    </a:moveTo>
                    <a:lnTo>
                      <a:pt x="4" y="467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4" y="457"/>
                    </a:lnTo>
                    <a:close/>
                    <a:moveTo>
                      <a:pt x="4" y="471"/>
                    </a:moveTo>
                    <a:lnTo>
                      <a:pt x="4" y="481"/>
                    </a:lnTo>
                    <a:lnTo>
                      <a:pt x="0" y="481"/>
                    </a:lnTo>
                    <a:lnTo>
                      <a:pt x="0" y="471"/>
                    </a:lnTo>
                    <a:lnTo>
                      <a:pt x="4" y="471"/>
                    </a:lnTo>
                    <a:close/>
                    <a:moveTo>
                      <a:pt x="4" y="484"/>
                    </a:moveTo>
                    <a:lnTo>
                      <a:pt x="4" y="494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4" y="484"/>
                    </a:lnTo>
                    <a:close/>
                    <a:moveTo>
                      <a:pt x="4" y="498"/>
                    </a:moveTo>
                    <a:lnTo>
                      <a:pt x="4" y="508"/>
                    </a:lnTo>
                    <a:lnTo>
                      <a:pt x="0" y="508"/>
                    </a:lnTo>
                    <a:lnTo>
                      <a:pt x="0" y="498"/>
                    </a:lnTo>
                    <a:lnTo>
                      <a:pt x="4" y="498"/>
                    </a:lnTo>
                    <a:close/>
                    <a:moveTo>
                      <a:pt x="4" y="511"/>
                    </a:moveTo>
                    <a:lnTo>
                      <a:pt x="4" y="521"/>
                    </a:lnTo>
                    <a:lnTo>
                      <a:pt x="0" y="521"/>
                    </a:lnTo>
                    <a:lnTo>
                      <a:pt x="0" y="511"/>
                    </a:lnTo>
                    <a:lnTo>
                      <a:pt x="4" y="511"/>
                    </a:lnTo>
                    <a:close/>
                    <a:moveTo>
                      <a:pt x="4" y="525"/>
                    </a:moveTo>
                    <a:lnTo>
                      <a:pt x="4" y="535"/>
                    </a:lnTo>
                    <a:lnTo>
                      <a:pt x="0" y="535"/>
                    </a:lnTo>
                    <a:lnTo>
                      <a:pt x="0" y="525"/>
                    </a:lnTo>
                    <a:lnTo>
                      <a:pt x="4" y="525"/>
                    </a:lnTo>
                    <a:close/>
                    <a:moveTo>
                      <a:pt x="4" y="538"/>
                    </a:moveTo>
                    <a:lnTo>
                      <a:pt x="4" y="548"/>
                    </a:lnTo>
                    <a:lnTo>
                      <a:pt x="0" y="548"/>
                    </a:lnTo>
                    <a:lnTo>
                      <a:pt x="0" y="538"/>
                    </a:lnTo>
                    <a:lnTo>
                      <a:pt x="4" y="538"/>
                    </a:lnTo>
                    <a:close/>
                    <a:moveTo>
                      <a:pt x="4" y="551"/>
                    </a:moveTo>
                    <a:lnTo>
                      <a:pt x="4" y="562"/>
                    </a:lnTo>
                    <a:lnTo>
                      <a:pt x="0" y="562"/>
                    </a:lnTo>
                    <a:lnTo>
                      <a:pt x="0" y="551"/>
                    </a:lnTo>
                    <a:lnTo>
                      <a:pt x="4" y="551"/>
                    </a:lnTo>
                    <a:close/>
                    <a:moveTo>
                      <a:pt x="4" y="565"/>
                    </a:moveTo>
                    <a:lnTo>
                      <a:pt x="4" y="575"/>
                    </a:lnTo>
                    <a:lnTo>
                      <a:pt x="0" y="575"/>
                    </a:lnTo>
                    <a:lnTo>
                      <a:pt x="0" y="565"/>
                    </a:lnTo>
                    <a:lnTo>
                      <a:pt x="4" y="565"/>
                    </a:lnTo>
                    <a:close/>
                    <a:moveTo>
                      <a:pt x="4" y="578"/>
                    </a:moveTo>
                    <a:lnTo>
                      <a:pt x="4" y="588"/>
                    </a:lnTo>
                    <a:lnTo>
                      <a:pt x="0" y="588"/>
                    </a:lnTo>
                    <a:lnTo>
                      <a:pt x="0" y="578"/>
                    </a:lnTo>
                    <a:lnTo>
                      <a:pt x="4" y="578"/>
                    </a:lnTo>
                    <a:close/>
                    <a:moveTo>
                      <a:pt x="4" y="592"/>
                    </a:moveTo>
                    <a:lnTo>
                      <a:pt x="4" y="602"/>
                    </a:lnTo>
                    <a:lnTo>
                      <a:pt x="0" y="602"/>
                    </a:lnTo>
                    <a:lnTo>
                      <a:pt x="0" y="592"/>
                    </a:lnTo>
                    <a:lnTo>
                      <a:pt x="4" y="592"/>
                    </a:lnTo>
                    <a:close/>
                    <a:moveTo>
                      <a:pt x="4" y="605"/>
                    </a:moveTo>
                    <a:lnTo>
                      <a:pt x="4" y="615"/>
                    </a:lnTo>
                    <a:lnTo>
                      <a:pt x="0" y="615"/>
                    </a:lnTo>
                    <a:lnTo>
                      <a:pt x="0" y="605"/>
                    </a:lnTo>
                    <a:lnTo>
                      <a:pt x="4" y="605"/>
                    </a:lnTo>
                    <a:close/>
                    <a:moveTo>
                      <a:pt x="4" y="619"/>
                    </a:moveTo>
                    <a:lnTo>
                      <a:pt x="4" y="629"/>
                    </a:lnTo>
                    <a:lnTo>
                      <a:pt x="0" y="629"/>
                    </a:lnTo>
                    <a:lnTo>
                      <a:pt x="0" y="619"/>
                    </a:lnTo>
                    <a:lnTo>
                      <a:pt x="4" y="619"/>
                    </a:lnTo>
                    <a:close/>
                    <a:moveTo>
                      <a:pt x="4" y="632"/>
                    </a:moveTo>
                    <a:lnTo>
                      <a:pt x="4" y="642"/>
                    </a:lnTo>
                    <a:lnTo>
                      <a:pt x="0" y="642"/>
                    </a:lnTo>
                    <a:lnTo>
                      <a:pt x="0" y="632"/>
                    </a:lnTo>
                    <a:lnTo>
                      <a:pt x="4" y="632"/>
                    </a:lnTo>
                    <a:close/>
                    <a:moveTo>
                      <a:pt x="4" y="646"/>
                    </a:moveTo>
                    <a:lnTo>
                      <a:pt x="4" y="656"/>
                    </a:lnTo>
                    <a:lnTo>
                      <a:pt x="0" y="656"/>
                    </a:lnTo>
                    <a:lnTo>
                      <a:pt x="0" y="646"/>
                    </a:lnTo>
                    <a:lnTo>
                      <a:pt x="4" y="646"/>
                    </a:lnTo>
                    <a:close/>
                    <a:moveTo>
                      <a:pt x="4" y="659"/>
                    </a:moveTo>
                    <a:lnTo>
                      <a:pt x="4" y="669"/>
                    </a:lnTo>
                    <a:lnTo>
                      <a:pt x="0" y="669"/>
                    </a:lnTo>
                    <a:lnTo>
                      <a:pt x="0" y="659"/>
                    </a:lnTo>
                    <a:lnTo>
                      <a:pt x="4" y="659"/>
                    </a:lnTo>
                    <a:close/>
                    <a:moveTo>
                      <a:pt x="4" y="672"/>
                    </a:moveTo>
                    <a:lnTo>
                      <a:pt x="4" y="683"/>
                    </a:lnTo>
                    <a:lnTo>
                      <a:pt x="0" y="683"/>
                    </a:lnTo>
                    <a:lnTo>
                      <a:pt x="0" y="672"/>
                    </a:lnTo>
                    <a:lnTo>
                      <a:pt x="4" y="672"/>
                    </a:lnTo>
                    <a:close/>
                    <a:moveTo>
                      <a:pt x="4" y="686"/>
                    </a:moveTo>
                    <a:lnTo>
                      <a:pt x="4" y="696"/>
                    </a:lnTo>
                    <a:lnTo>
                      <a:pt x="0" y="696"/>
                    </a:lnTo>
                    <a:lnTo>
                      <a:pt x="0" y="686"/>
                    </a:lnTo>
                    <a:lnTo>
                      <a:pt x="4" y="686"/>
                    </a:lnTo>
                    <a:close/>
                    <a:moveTo>
                      <a:pt x="4" y="699"/>
                    </a:moveTo>
                    <a:lnTo>
                      <a:pt x="4" y="709"/>
                    </a:lnTo>
                    <a:lnTo>
                      <a:pt x="0" y="709"/>
                    </a:lnTo>
                    <a:lnTo>
                      <a:pt x="0" y="699"/>
                    </a:lnTo>
                    <a:lnTo>
                      <a:pt x="4" y="699"/>
                    </a:lnTo>
                    <a:close/>
                    <a:moveTo>
                      <a:pt x="4" y="713"/>
                    </a:moveTo>
                    <a:lnTo>
                      <a:pt x="4" y="723"/>
                    </a:lnTo>
                    <a:lnTo>
                      <a:pt x="0" y="723"/>
                    </a:lnTo>
                    <a:lnTo>
                      <a:pt x="0" y="713"/>
                    </a:lnTo>
                    <a:lnTo>
                      <a:pt x="4" y="713"/>
                    </a:lnTo>
                    <a:close/>
                    <a:moveTo>
                      <a:pt x="4" y="726"/>
                    </a:moveTo>
                    <a:lnTo>
                      <a:pt x="4" y="736"/>
                    </a:lnTo>
                    <a:lnTo>
                      <a:pt x="0" y="736"/>
                    </a:lnTo>
                    <a:lnTo>
                      <a:pt x="0" y="726"/>
                    </a:lnTo>
                    <a:lnTo>
                      <a:pt x="4" y="726"/>
                    </a:lnTo>
                    <a:close/>
                    <a:moveTo>
                      <a:pt x="4" y="740"/>
                    </a:moveTo>
                    <a:lnTo>
                      <a:pt x="4" y="750"/>
                    </a:lnTo>
                    <a:lnTo>
                      <a:pt x="0" y="750"/>
                    </a:lnTo>
                    <a:lnTo>
                      <a:pt x="0" y="740"/>
                    </a:lnTo>
                    <a:lnTo>
                      <a:pt x="4" y="740"/>
                    </a:lnTo>
                    <a:close/>
                    <a:moveTo>
                      <a:pt x="4" y="753"/>
                    </a:moveTo>
                    <a:lnTo>
                      <a:pt x="4" y="763"/>
                    </a:lnTo>
                    <a:lnTo>
                      <a:pt x="0" y="763"/>
                    </a:lnTo>
                    <a:lnTo>
                      <a:pt x="0" y="753"/>
                    </a:lnTo>
                    <a:lnTo>
                      <a:pt x="4" y="753"/>
                    </a:lnTo>
                    <a:close/>
                    <a:moveTo>
                      <a:pt x="4" y="767"/>
                    </a:moveTo>
                    <a:lnTo>
                      <a:pt x="4" y="777"/>
                    </a:lnTo>
                    <a:lnTo>
                      <a:pt x="0" y="777"/>
                    </a:lnTo>
                    <a:lnTo>
                      <a:pt x="0" y="767"/>
                    </a:lnTo>
                    <a:lnTo>
                      <a:pt x="4" y="767"/>
                    </a:lnTo>
                    <a:close/>
                    <a:moveTo>
                      <a:pt x="4" y="780"/>
                    </a:moveTo>
                    <a:lnTo>
                      <a:pt x="4" y="790"/>
                    </a:lnTo>
                    <a:lnTo>
                      <a:pt x="0" y="790"/>
                    </a:lnTo>
                    <a:lnTo>
                      <a:pt x="0" y="780"/>
                    </a:lnTo>
                    <a:lnTo>
                      <a:pt x="4" y="780"/>
                    </a:lnTo>
                    <a:close/>
                    <a:moveTo>
                      <a:pt x="4" y="793"/>
                    </a:moveTo>
                    <a:lnTo>
                      <a:pt x="4" y="804"/>
                    </a:lnTo>
                    <a:lnTo>
                      <a:pt x="0" y="804"/>
                    </a:lnTo>
                    <a:lnTo>
                      <a:pt x="0" y="793"/>
                    </a:lnTo>
                    <a:lnTo>
                      <a:pt x="4" y="793"/>
                    </a:lnTo>
                    <a:close/>
                    <a:moveTo>
                      <a:pt x="4" y="807"/>
                    </a:moveTo>
                    <a:lnTo>
                      <a:pt x="4" y="817"/>
                    </a:lnTo>
                    <a:lnTo>
                      <a:pt x="0" y="817"/>
                    </a:lnTo>
                    <a:lnTo>
                      <a:pt x="0" y="807"/>
                    </a:lnTo>
                    <a:lnTo>
                      <a:pt x="4" y="807"/>
                    </a:lnTo>
                    <a:close/>
                    <a:moveTo>
                      <a:pt x="4" y="820"/>
                    </a:moveTo>
                    <a:lnTo>
                      <a:pt x="4" y="830"/>
                    </a:lnTo>
                    <a:lnTo>
                      <a:pt x="0" y="830"/>
                    </a:lnTo>
                    <a:lnTo>
                      <a:pt x="0" y="820"/>
                    </a:lnTo>
                    <a:lnTo>
                      <a:pt x="4" y="820"/>
                    </a:lnTo>
                    <a:close/>
                    <a:moveTo>
                      <a:pt x="4" y="834"/>
                    </a:moveTo>
                    <a:lnTo>
                      <a:pt x="4" y="844"/>
                    </a:lnTo>
                    <a:lnTo>
                      <a:pt x="0" y="844"/>
                    </a:lnTo>
                    <a:lnTo>
                      <a:pt x="0" y="834"/>
                    </a:lnTo>
                    <a:lnTo>
                      <a:pt x="4" y="834"/>
                    </a:lnTo>
                    <a:close/>
                    <a:moveTo>
                      <a:pt x="4" y="847"/>
                    </a:moveTo>
                    <a:lnTo>
                      <a:pt x="4" y="857"/>
                    </a:lnTo>
                    <a:lnTo>
                      <a:pt x="0" y="857"/>
                    </a:lnTo>
                    <a:lnTo>
                      <a:pt x="0" y="847"/>
                    </a:lnTo>
                    <a:lnTo>
                      <a:pt x="4" y="847"/>
                    </a:lnTo>
                    <a:close/>
                    <a:moveTo>
                      <a:pt x="4" y="861"/>
                    </a:moveTo>
                    <a:lnTo>
                      <a:pt x="4" y="871"/>
                    </a:lnTo>
                    <a:lnTo>
                      <a:pt x="0" y="871"/>
                    </a:lnTo>
                    <a:lnTo>
                      <a:pt x="0" y="861"/>
                    </a:lnTo>
                    <a:lnTo>
                      <a:pt x="4" y="861"/>
                    </a:lnTo>
                    <a:close/>
                    <a:moveTo>
                      <a:pt x="4" y="874"/>
                    </a:moveTo>
                    <a:lnTo>
                      <a:pt x="4" y="884"/>
                    </a:lnTo>
                    <a:lnTo>
                      <a:pt x="0" y="884"/>
                    </a:lnTo>
                    <a:lnTo>
                      <a:pt x="0" y="874"/>
                    </a:lnTo>
                    <a:lnTo>
                      <a:pt x="4" y="874"/>
                    </a:lnTo>
                    <a:close/>
                    <a:moveTo>
                      <a:pt x="4" y="888"/>
                    </a:moveTo>
                    <a:lnTo>
                      <a:pt x="4" y="898"/>
                    </a:lnTo>
                    <a:lnTo>
                      <a:pt x="0" y="898"/>
                    </a:lnTo>
                    <a:lnTo>
                      <a:pt x="0" y="888"/>
                    </a:lnTo>
                    <a:lnTo>
                      <a:pt x="4" y="888"/>
                    </a:lnTo>
                    <a:close/>
                    <a:moveTo>
                      <a:pt x="4" y="901"/>
                    </a:moveTo>
                    <a:lnTo>
                      <a:pt x="4" y="911"/>
                    </a:lnTo>
                    <a:lnTo>
                      <a:pt x="0" y="911"/>
                    </a:lnTo>
                    <a:lnTo>
                      <a:pt x="0" y="901"/>
                    </a:lnTo>
                    <a:lnTo>
                      <a:pt x="4" y="901"/>
                    </a:lnTo>
                    <a:close/>
                    <a:moveTo>
                      <a:pt x="4" y="914"/>
                    </a:moveTo>
                    <a:lnTo>
                      <a:pt x="4" y="924"/>
                    </a:lnTo>
                    <a:lnTo>
                      <a:pt x="0" y="924"/>
                    </a:lnTo>
                    <a:lnTo>
                      <a:pt x="0" y="914"/>
                    </a:lnTo>
                    <a:lnTo>
                      <a:pt x="4" y="914"/>
                    </a:lnTo>
                    <a:close/>
                    <a:moveTo>
                      <a:pt x="4" y="928"/>
                    </a:moveTo>
                    <a:lnTo>
                      <a:pt x="4" y="938"/>
                    </a:lnTo>
                    <a:lnTo>
                      <a:pt x="0" y="938"/>
                    </a:lnTo>
                    <a:lnTo>
                      <a:pt x="0" y="928"/>
                    </a:lnTo>
                    <a:lnTo>
                      <a:pt x="4" y="928"/>
                    </a:lnTo>
                    <a:close/>
                    <a:moveTo>
                      <a:pt x="4" y="941"/>
                    </a:moveTo>
                    <a:lnTo>
                      <a:pt x="4" y="951"/>
                    </a:lnTo>
                    <a:lnTo>
                      <a:pt x="0" y="951"/>
                    </a:lnTo>
                    <a:lnTo>
                      <a:pt x="0" y="941"/>
                    </a:lnTo>
                    <a:lnTo>
                      <a:pt x="4" y="941"/>
                    </a:lnTo>
                    <a:close/>
                    <a:moveTo>
                      <a:pt x="4" y="955"/>
                    </a:moveTo>
                    <a:lnTo>
                      <a:pt x="4" y="965"/>
                    </a:lnTo>
                    <a:lnTo>
                      <a:pt x="0" y="965"/>
                    </a:lnTo>
                    <a:lnTo>
                      <a:pt x="0" y="955"/>
                    </a:lnTo>
                    <a:lnTo>
                      <a:pt x="4" y="955"/>
                    </a:lnTo>
                    <a:close/>
                    <a:moveTo>
                      <a:pt x="4" y="968"/>
                    </a:moveTo>
                    <a:lnTo>
                      <a:pt x="4" y="978"/>
                    </a:lnTo>
                    <a:lnTo>
                      <a:pt x="0" y="978"/>
                    </a:lnTo>
                    <a:lnTo>
                      <a:pt x="0" y="968"/>
                    </a:lnTo>
                    <a:lnTo>
                      <a:pt x="4" y="968"/>
                    </a:lnTo>
                    <a:close/>
                    <a:moveTo>
                      <a:pt x="4" y="982"/>
                    </a:moveTo>
                    <a:lnTo>
                      <a:pt x="4" y="992"/>
                    </a:lnTo>
                    <a:lnTo>
                      <a:pt x="0" y="992"/>
                    </a:lnTo>
                    <a:lnTo>
                      <a:pt x="0" y="982"/>
                    </a:lnTo>
                    <a:lnTo>
                      <a:pt x="4" y="982"/>
                    </a:lnTo>
                    <a:close/>
                    <a:moveTo>
                      <a:pt x="4" y="995"/>
                    </a:moveTo>
                    <a:lnTo>
                      <a:pt x="4" y="1005"/>
                    </a:lnTo>
                    <a:lnTo>
                      <a:pt x="0" y="1005"/>
                    </a:lnTo>
                    <a:lnTo>
                      <a:pt x="0" y="995"/>
                    </a:lnTo>
                    <a:lnTo>
                      <a:pt x="4" y="995"/>
                    </a:lnTo>
                    <a:close/>
                    <a:moveTo>
                      <a:pt x="4" y="1009"/>
                    </a:moveTo>
                    <a:lnTo>
                      <a:pt x="4" y="1017"/>
                    </a:lnTo>
                    <a:lnTo>
                      <a:pt x="0" y="1017"/>
                    </a:lnTo>
                    <a:lnTo>
                      <a:pt x="0" y="1009"/>
                    </a:lnTo>
                    <a:lnTo>
                      <a:pt x="4" y="1009"/>
                    </a:lnTo>
                    <a:close/>
                  </a:path>
                </a:pathLst>
              </a:custGeom>
              <a:solidFill>
                <a:srgbClr val="808080"/>
              </a:solidFill>
              <a:ln w="4763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Freeform 1741"/>
              <p:cNvSpPr>
                <a:spLocks noEditPoints="1"/>
              </p:cNvSpPr>
              <p:nvPr/>
            </p:nvSpPr>
            <p:spPr bwMode="auto">
              <a:xfrm>
                <a:off x="4861" y="1840"/>
                <a:ext cx="3" cy="502"/>
              </a:xfrm>
              <a:custGeom>
                <a:avLst/>
                <a:gdLst>
                  <a:gd name="T0" fmla="*/ 0 w 3"/>
                  <a:gd name="T1" fmla="*/ 10 h 502"/>
                  <a:gd name="T2" fmla="*/ 3 w 3"/>
                  <a:gd name="T3" fmla="*/ 13 h 502"/>
                  <a:gd name="T4" fmla="*/ 0 w 3"/>
                  <a:gd name="T5" fmla="*/ 13 h 502"/>
                  <a:gd name="T6" fmla="*/ 3 w 3"/>
                  <a:gd name="T7" fmla="*/ 37 h 502"/>
                  <a:gd name="T8" fmla="*/ 3 w 3"/>
                  <a:gd name="T9" fmla="*/ 27 h 502"/>
                  <a:gd name="T10" fmla="*/ 0 w 3"/>
                  <a:gd name="T11" fmla="*/ 50 h 502"/>
                  <a:gd name="T12" fmla="*/ 3 w 3"/>
                  <a:gd name="T13" fmla="*/ 53 h 502"/>
                  <a:gd name="T14" fmla="*/ 0 w 3"/>
                  <a:gd name="T15" fmla="*/ 53 h 502"/>
                  <a:gd name="T16" fmla="*/ 3 w 3"/>
                  <a:gd name="T17" fmla="*/ 77 h 502"/>
                  <a:gd name="T18" fmla="*/ 3 w 3"/>
                  <a:gd name="T19" fmla="*/ 67 h 502"/>
                  <a:gd name="T20" fmla="*/ 0 w 3"/>
                  <a:gd name="T21" fmla="*/ 90 h 502"/>
                  <a:gd name="T22" fmla="*/ 3 w 3"/>
                  <a:gd name="T23" fmla="*/ 94 h 502"/>
                  <a:gd name="T24" fmla="*/ 0 w 3"/>
                  <a:gd name="T25" fmla="*/ 94 h 502"/>
                  <a:gd name="T26" fmla="*/ 3 w 3"/>
                  <a:gd name="T27" fmla="*/ 117 h 502"/>
                  <a:gd name="T28" fmla="*/ 3 w 3"/>
                  <a:gd name="T29" fmla="*/ 107 h 502"/>
                  <a:gd name="T30" fmla="*/ 0 w 3"/>
                  <a:gd name="T31" fmla="*/ 131 h 502"/>
                  <a:gd name="T32" fmla="*/ 3 w 3"/>
                  <a:gd name="T33" fmla="*/ 134 h 502"/>
                  <a:gd name="T34" fmla="*/ 0 w 3"/>
                  <a:gd name="T35" fmla="*/ 134 h 502"/>
                  <a:gd name="T36" fmla="*/ 3 w 3"/>
                  <a:gd name="T37" fmla="*/ 158 h 502"/>
                  <a:gd name="T38" fmla="*/ 3 w 3"/>
                  <a:gd name="T39" fmla="*/ 148 h 502"/>
                  <a:gd name="T40" fmla="*/ 0 w 3"/>
                  <a:gd name="T41" fmla="*/ 171 h 502"/>
                  <a:gd name="T42" fmla="*/ 3 w 3"/>
                  <a:gd name="T43" fmla="*/ 174 h 502"/>
                  <a:gd name="T44" fmla="*/ 0 w 3"/>
                  <a:gd name="T45" fmla="*/ 174 h 502"/>
                  <a:gd name="T46" fmla="*/ 3 w 3"/>
                  <a:gd name="T47" fmla="*/ 198 h 502"/>
                  <a:gd name="T48" fmla="*/ 3 w 3"/>
                  <a:gd name="T49" fmla="*/ 188 h 502"/>
                  <a:gd name="T50" fmla="*/ 0 w 3"/>
                  <a:gd name="T51" fmla="*/ 211 h 502"/>
                  <a:gd name="T52" fmla="*/ 3 w 3"/>
                  <a:gd name="T53" fmla="*/ 215 h 502"/>
                  <a:gd name="T54" fmla="*/ 0 w 3"/>
                  <a:gd name="T55" fmla="*/ 215 h 502"/>
                  <a:gd name="T56" fmla="*/ 3 w 3"/>
                  <a:gd name="T57" fmla="*/ 238 h 502"/>
                  <a:gd name="T58" fmla="*/ 3 w 3"/>
                  <a:gd name="T59" fmla="*/ 228 h 502"/>
                  <a:gd name="T60" fmla="*/ 0 w 3"/>
                  <a:gd name="T61" fmla="*/ 252 h 502"/>
                  <a:gd name="T62" fmla="*/ 3 w 3"/>
                  <a:gd name="T63" fmla="*/ 255 h 502"/>
                  <a:gd name="T64" fmla="*/ 0 w 3"/>
                  <a:gd name="T65" fmla="*/ 255 h 502"/>
                  <a:gd name="T66" fmla="*/ 3 w 3"/>
                  <a:gd name="T67" fmla="*/ 279 h 502"/>
                  <a:gd name="T68" fmla="*/ 3 w 3"/>
                  <a:gd name="T69" fmla="*/ 269 h 502"/>
                  <a:gd name="T70" fmla="*/ 0 w 3"/>
                  <a:gd name="T71" fmla="*/ 292 h 502"/>
                  <a:gd name="T72" fmla="*/ 3 w 3"/>
                  <a:gd name="T73" fmla="*/ 295 h 502"/>
                  <a:gd name="T74" fmla="*/ 0 w 3"/>
                  <a:gd name="T75" fmla="*/ 295 h 502"/>
                  <a:gd name="T76" fmla="*/ 3 w 3"/>
                  <a:gd name="T77" fmla="*/ 319 h 502"/>
                  <a:gd name="T78" fmla="*/ 3 w 3"/>
                  <a:gd name="T79" fmla="*/ 309 h 502"/>
                  <a:gd name="T80" fmla="*/ 0 w 3"/>
                  <a:gd name="T81" fmla="*/ 332 h 502"/>
                  <a:gd name="T82" fmla="*/ 3 w 3"/>
                  <a:gd name="T83" fmla="*/ 336 h 502"/>
                  <a:gd name="T84" fmla="*/ 0 w 3"/>
                  <a:gd name="T85" fmla="*/ 336 h 502"/>
                  <a:gd name="T86" fmla="*/ 3 w 3"/>
                  <a:gd name="T87" fmla="*/ 359 h 502"/>
                  <a:gd name="T88" fmla="*/ 3 w 3"/>
                  <a:gd name="T89" fmla="*/ 349 h 502"/>
                  <a:gd name="T90" fmla="*/ 0 w 3"/>
                  <a:gd name="T91" fmla="*/ 373 h 502"/>
                  <a:gd name="T92" fmla="*/ 3 w 3"/>
                  <a:gd name="T93" fmla="*/ 376 h 502"/>
                  <a:gd name="T94" fmla="*/ 0 w 3"/>
                  <a:gd name="T95" fmla="*/ 376 h 502"/>
                  <a:gd name="T96" fmla="*/ 3 w 3"/>
                  <a:gd name="T97" fmla="*/ 400 h 502"/>
                  <a:gd name="T98" fmla="*/ 3 w 3"/>
                  <a:gd name="T99" fmla="*/ 390 h 502"/>
                  <a:gd name="T100" fmla="*/ 0 w 3"/>
                  <a:gd name="T101" fmla="*/ 413 h 502"/>
                  <a:gd name="T102" fmla="*/ 3 w 3"/>
                  <a:gd name="T103" fmla="*/ 416 h 502"/>
                  <a:gd name="T104" fmla="*/ 0 w 3"/>
                  <a:gd name="T105" fmla="*/ 416 h 502"/>
                  <a:gd name="T106" fmla="*/ 3 w 3"/>
                  <a:gd name="T107" fmla="*/ 440 h 502"/>
                  <a:gd name="T108" fmla="*/ 3 w 3"/>
                  <a:gd name="T109" fmla="*/ 430 h 502"/>
                  <a:gd name="T110" fmla="*/ 0 w 3"/>
                  <a:gd name="T111" fmla="*/ 453 h 502"/>
                  <a:gd name="T112" fmla="*/ 3 w 3"/>
                  <a:gd name="T113" fmla="*/ 457 h 502"/>
                  <a:gd name="T114" fmla="*/ 0 w 3"/>
                  <a:gd name="T115" fmla="*/ 457 h 502"/>
                  <a:gd name="T116" fmla="*/ 3 w 3"/>
                  <a:gd name="T117" fmla="*/ 480 h 502"/>
                  <a:gd name="T118" fmla="*/ 3 w 3"/>
                  <a:gd name="T119" fmla="*/ 470 h 502"/>
                  <a:gd name="T120" fmla="*/ 0 w 3"/>
                  <a:gd name="T121" fmla="*/ 494 h 502"/>
                  <a:gd name="T122" fmla="*/ 3 w 3"/>
                  <a:gd name="T123" fmla="*/ 497 h 502"/>
                  <a:gd name="T124" fmla="*/ 0 w 3"/>
                  <a:gd name="T125" fmla="*/ 497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" h="502">
                    <a:moveTo>
                      <a:pt x="3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" y="13"/>
                    </a:moveTo>
                    <a:lnTo>
                      <a:pt x="3" y="2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3" y="13"/>
                    </a:lnTo>
                    <a:close/>
                    <a:moveTo>
                      <a:pt x="3" y="27"/>
                    </a:moveTo>
                    <a:lnTo>
                      <a:pt x="3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3" y="27"/>
                    </a:lnTo>
                    <a:close/>
                    <a:moveTo>
                      <a:pt x="3" y="40"/>
                    </a:moveTo>
                    <a:lnTo>
                      <a:pt x="3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3" y="40"/>
                    </a:lnTo>
                    <a:close/>
                    <a:moveTo>
                      <a:pt x="3" y="53"/>
                    </a:moveTo>
                    <a:lnTo>
                      <a:pt x="3" y="64"/>
                    </a:lnTo>
                    <a:lnTo>
                      <a:pt x="0" y="64"/>
                    </a:lnTo>
                    <a:lnTo>
                      <a:pt x="0" y="53"/>
                    </a:lnTo>
                    <a:lnTo>
                      <a:pt x="3" y="53"/>
                    </a:lnTo>
                    <a:close/>
                    <a:moveTo>
                      <a:pt x="3" y="67"/>
                    </a:moveTo>
                    <a:lnTo>
                      <a:pt x="3" y="77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3" y="67"/>
                    </a:lnTo>
                    <a:close/>
                    <a:moveTo>
                      <a:pt x="3" y="80"/>
                    </a:moveTo>
                    <a:lnTo>
                      <a:pt x="3" y="90"/>
                    </a:lnTo>
                    <a:lnTo>
                      <a:pt x="0" y="90"/>
                    </a:lnTo>
                    <a:lnTo>
                      <a:pt x="0" y="80"/>
                    </a:lnTo>
                    <a:lnTo>
                      <a:pt x="3" y="80"/>
                    </a:lnTo>
                    <a:close/>
                    <a:moveTo>
                      <a:pt x="3" y="94"/>
                    </a:moveTo>
                    <a:lnTo>
                      <a:pt x="3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3" y="94"/>
                    </a:lnTo>
                    <a:close/>
                    <a:moveTo>
                      <a:pt x="3" y="107"/>
                    </a:moveTo>
                    <a:lnTo>
                      <a:pt x="3" y="117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3" y="107"/>
                    </a:lnTo>
                    <a:close/>
                    <a:moveTo>
                      <a:pt x="3" y="121"/>
                    </a:moveTo>
                    <a:lnTo>
                      <a:pt x="3" y="13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3" y="121"/>
                    </a:lnTo>
                    <a:close/>
                    <a:moveTo>
                      <a:pt x="3" y="134"/>
                    </a:moveTo>
                    <a:lnTo>
                      <a:pt x="3" y="144"/>
                    </a:lnTo>
                    <a:lnTo>
                      <a:pt x="0" y="144"/>
                    </a:lnTo>
                    <a:lnTo>
                      <a:pt x="0" y="134"/>
                    </a:lnTo>
                    <a:lnTo>
                      <a:pt x="3" y="134"/>
                    </a:lnTo>
                    <a:close/>
                    <a:moveTo>
                      <a:pt x="3" y="148"/>
                    </a:moveTo>
                    <a:lnTo>
                      <a:pt x="3" y="158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3" y="148"/>
                    </a:lnTo>
                    <a:close/>
                    <a:moveTo>
                      <a:pt x="3" y="161"/>
                    </a:moveTo>
                    <a:lnTo>
                      <a:pt x="3" y="171"/>
                    </a:lnTo>
                    <a:lnTo>
                      <a:pt x="0" y="171"/>
                    </a:lnTo>
                    <a:lnTo>
                      <a:pt x="0" y="161"/>
                    </a:lnTo>
                    <a:lnTo>
                      <a:pt x="3" y="161"/>
                    </a:lnTo>
                    <a:close/>
                    <a:moveTo>
                      <a:pt x="3" y="174"/>
                    </a:moveTo>
                    <a:lnTo>
                      <a:pt x="3" y="185"/>
                    </a:lnTo>
                    <a:lnTo>
                      <a:pt x="0" y="185"/>
                    </a:lnTo>
                    <a:lnTo>
                      <a:pt x="0" y="174"/>
                    </a:lnTo>
                    <a:lnTo>
                      <a:pt x="3" y="174"/>
                    </a:lnTo>
                    <a:close/>
                    <a:moveTo>
                      <a:pt x="3" y="188"/>
                    </a:moveTo>
                    <a:lnTo>
                      <a:pt x="3" y="198"/>
                    </a:lnTo>
                    <a:lnTo>
                      <a:pt x="0" y="198"/>
                    </a:lnTo>
                    <a:lnTo>
                      <a:pt x="0" y="188"/>
                    </a:lnTo>
                    <a:lnTo>
                      <a:pt x="3" y="188"/>
                    </a:lnTo>
                    <a:close/>
                    <a:moveTo>
                      <a:pt x="3" y="201"/>
                    </a:moveTo>
                    <a:lnTo>
                      <a:pt x="3" y="211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3" y="201"/>
                    </a:lnTo>
                    <a:close/>
                    <a:moveTo>
                      <a:pt x="3" y="215"/>
                    </a:moveTo>
                    <a:lnTo>
                      <a:pt x="3" y="225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3" y="215"/>
                    </a:lnTo>
                    <a:close/>
                    <a:moveTo>
                      <a:pt x="3" y="228"/>
                    </a:moveTo>
                    <a:lnTo>
                      <a:pt x="3" y="238"/>
                    </a:lnTo>
                    <a:lnTo>
                      <a:pt x="0" y="238"/>
                    </a:lnTo>
                    <a:lnTo>
                      <a:pt x="0" y="228"/>
                    </a:lnTo>
                    <a:lnTo>
                      <a:pt x="3" y="228"/>
                    </a:lnTo>
                    <a:close/>
                    <a:moveTo>
                      <a:pt x="3" y="242"/>
                    </a:moveTo>
                    <a:lnTo>
                      <a:pt x="3" y="252"/>
                    </a:lnTo>
                    <a:lnTo>
                      <a:pt x="0" y="252"/>
                    </a:lnTo>
                    <a:lnTo>
                      <a:pt x="0" y="242"/>
                    </a:lnTo>
                    <a:lnTo>
                      <a:pt x="3" y="242"/>
                    </a:lnTo>
                    <a:close/>
                    <a:moveTo>
                      <a:pt x="3" y="255"/>
                    </a:moveTo>
                    <a:lnTo>
                      <a:pt x="3" y="265"/>
                    </a:lnTo>
                    <a:lnTo>
                      <a:pt x="0" y="265"/>
                    </a:lnTo>
                    <a:lnTo>
                      <a:pt x="0" y="255"/>
                    </a:lnTo>
                    <a:lnTo>
                      <a:pt x="3" y="255"/>
                    </a:lnTo>
                    <a:close/>
                    <a:moveTo>
                      <a:pt x="3" y="269"/>
                    </a:moveTo>
                    <a:lnTo>
                      <a:pt x="3" y="279"/>
                    </a:lnTo>
                    <a:lnTo>
                      <a:pt x="0" y="279"/>
                    </a:lnTo>
                    <a:lnTo>
                      <a:pt x="0" y="269"/>
                    </a:lnTo>
                    <a:lnTo>
                      <a:pt x="3" y="269"/>
                    </a:lnTo>
                    <a:close/>
                    <a:moveTo>
                      <a:pt x="3" y="282"/>
                    </a:moveTo>
                    <a:lnTo>
                      <a:pt x="3" y="292"/>
                    </a:lnTo>
                    <a:lnTo>
                      <a:pt x="0" y="292"/>
                    </a:lnTo>
                    <a:lnTo>
                      <a:pt x="0" y="282"/>
                    </a:lnTo>
                    <a:lnTo>
                      <a:pt x="3" y="282"/>
                    </a:lnTo>
                    <a:close/>
                    <a:moveTo>
                      <a:pt x="3" y="295"/>
                    </a:moveTo>
                    <a:lnTo>
                      <a:pt x="3" y="306"/>
                    </a:lnTo>
                    <a:lnTo>
                      <a:pt x="0" y="306"/>
                    </a:lnTo>
                    <a:lnTo>
                      <a:pt x="0" y="295"/>
                    </a:lnTo>
                    <a:lnTo>
                      <a:pt x="3" y="295"/>
                    </a:lnTo>
                    <a:close/>
                    <a:moveTo>
                      <a:pt x="3" y="309"/>
                    </a:moveTo>
                    <a:lnTo>
                      <a:pt x="3" y="319"/>
                    </a:lnTo>
                    <a:lnTo>
                      <a:pt x="0" y="319"/>
                    </a:lnTo>
                    <a:lnTo>
                      <a:pt x="0" y="309"/>
                    </a:lnTo>
                    <a:lnTo>
                      <a:pt x="3" y="309"/>
                    </a:lnTo>
                    <a:close/>
                    <a:moveTo>
                      <a:pt x="3" y="322"/>
                    </a:moveTo>
                    <a:lnTo>
                      <a:pt x="3" y="332"/>
                    </a:lnTo>
                    <a:lnTo>
                      <a:pt x="0" y="332"/>
                    </a:lnTo>
                    <a:lnTo>
                      <a:pt x="0" y="322"/>
                    </a:lnTo>
                    <a:lnTo>
                      <a:pt x="3" y="322"/>
                    </a:lnTo>
                    <a:close/>
                    <a:moveTo>
                      <a:pt x="3" y="336"/>
                    </a:moveTo>
                    <a:lnTo>
                      <a:pt x="3" y="346"/>
                    </a:lnTo>
                    <a:lnTo>
                      <a:pt x="0" y="346"/>
                    </a:lnTo>
                    <a:lnTo>
                      <a:pt x="0" y="336"/>
                    </a:lnTo>
                    <a:lnTo>
                      <a:pt x="3" y="336"/>
                    </a:lnTo>
                    <a:close/>
                    <a:moveTo>
                      <a:pt x="3" y="349"/>
                    </a:moveTo>
                    <a:lnTo>
                      <a:pt x="3" y="359"/>
                    </a:lnTo>
                    <a:lnTo>
                      <a:pt x="0" y="359"/>
                    </a:lnTo>
                    <a:lnTo>
                      <a:pt x="0" y="349"/>
                    </a:lnTo>
                    <a:lnTo>
                      <a:pt x="3" y="349"/>
                    </a:lnTo>
                    <a:close/>
                    <a:moveTo>
                      <a:pt x="3" y="363"/>
                    </a:moveTo>
                    <a:lnTo>
                      <a:pt x="3" y="373"/>
                    </a:lnTo>
                    <a:lnTo>
                      <a:pt x="0" y="373"/>
                    </a:lnTo>
                    <a:lnTo>
                      <a:pt x="0" y="363"/>
                    </a:lnTo>
                    <a:lnTo>
                      <a:pt x="3" y="363"/>
                    </a:lnTo>
                    <a:close/>
                    <a:moveTo>
                      <a:pt x="3" y="376"/>
                    </a:moveTo>
                    <a:lnTo>
                      <a:pt x="3" y="386"/>
                    </a:lnTo>
                    <a:lnTo>
                      <a:pt x="0" y="386"/>
                    </a:lnTo>
                    <a:lnTo>
                      <a:pt x="0" y="376"/>
                    </a:lnTo>
                    <a:lnTo>
                      <a:pt x="3" y="376"/>
                    </a:lnTo>
                    <a:close/>
                    <a:moveTo>
                      <a:pt x="3" y="390"/>
                    </a:moveTo>
                    <a:lnTo>
                      <a:pt x="3" y="400"/>
                    </a:lnTo>
                    <a:lnTo>
                      <a:pt x="0" y="400"/>
                    </a:lnTo>
                    <a:lnTo>
                      <a:pt x="0" y="390"/>
                    </a:lnTo>
                    <a:lnTo>
                      <a:pt x="3" y="390"/>
                    </a:lnTo>
                    <a:close/>
                    <a:moveTo>
                      <a:pt x="3" y="403"/>
                    </a:moveTo>
                    <a:lnTo>
                      <a:pt x="3" y="413"/>
                    </a:lnTo>
                    <a:lnTo>
                      <a:pt x="0" y="413"/>
                    </a:lnTo>
                    <a:lnTo>
                      <a:pt x="0" y="403"/>
                    </a:lnTo>
                    <a:lnTo>
                      <a:pt x="3" y="403"/>
                    </a:lnTo>
                    <a:close/>
                    <a:moveTo>
                      <a:pt x="3" y="416"/>
                    </a:moveTo>
                    <a:lnTo>
                      <a:pt x="3" y="427"/>
                    </a:lnTo>
                    <a:lnTo>
                      <a:pt x="0" y="427"/>
                    </a:lnTo>
                    <a:lnTo>
                      <a:pt x="0" y="416"/>
                    </a:lnTo>
                    <a:lnTo>
                      <a:pt x="3" y="416"/>
                    </a:lnTo>
                    <a:close/>
                    <a:moveTo>
                      <a:pt x="3" y="430"/>
                    </a:moveTo>
                    <a:lnTo>
                      <a:pt x="3" y="440"/>
                    </a:lnTo>
                    <a:lnTo>
                      <a:pt x="0" y="440"/>
                    </a:lnTo>
                    <a:lnTo>
                      <a:pt x="0" y="430"/>
                    </a:lnTo>
                    <a:lnTo>
                      <a:pt x="3" y="430"/>
                    </a:lnTo>
                    <a:close/>
                    <a:moveTo>
                      <a:pt x="3" y="443"/>
                    </a:moveTo>
                    <a:lnTo>
                      <a:pt x="3" y="453"/>
                    </a:lnTo>
                    <a:lnTo>
                      <a:pt x="0" y="453"/>
                    </a:lnTo>
                    <a:lnTo>
                      <a:pt x="0" y="443"/>
                    </a:lnTo>
                    <a:lnTo>
                      <a:pt x="3" y="443"/>
                    </a:lnTo>
                    <a:close/>
                    <a:moveTo>
                      <a:pt x="3" y="457"/>
                    </a:moveTo>
                    <a:lnTo>
                      <a:pt x="3" y="467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3" y="457"/>
                    </a:lnTo>
                    <a:close/>
                    <a:moveTo>
                      <a:pt x="3" y="470"/>
                    </a:moveTo>
                    <a:lnTo>
                      <a:pt x="3" y="480"/>
                    </a:lnTo>
                    <a:lnTo>
                      <a:pt x="0" y="480"/>
                    </a:lnTo>
                    <a:lnTo>
                      <a:pt x="0" y="470"/>
                    </a:lnTo>
                    <a:lnTo>
                      <a:pt x="3" y="470"/>
                    </a:lnTo>
                    <a:close/>
                    <a:moveTo>
                      <a:pt x="3" y="484"/>
                    </a:moveTo>
                    <a:lnTo>
                      <a:pt x="3" y="494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3" y="484"/>
                    </a:lnTo>
                    <a:close/>
                    <a:moveTo>
                      <a:pt x="3" y="497"/>
                    </a:moveTo>
                    <a:lnTo>
                      <a:pt x="3" y="502"/>
                    </a:lnTo>
                    <a:lnTo>
                      <a:pt x="0" y="502"/>
                    </a:lnTo>
                    <a:lnTo>
                      <a:pt x="0" y="497"/>
                    </a:lnTo>
                    <a:lnTo>
                      <a:pt x="3" y="497"/>
                    </a:lnTo>
                    <a:close/>
                  </a:path>
                </a:pathLst>
              </a:custGeom>
              <a:solidFill>
                <a:srgbClr val="808080"/>
              </a:solidFill>
              <a:ln w="4763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Freeform 1742"/>
              <p:cNvSpPr>
                <a:spLocks noEditPoints="1"/>
              </p:cNvSpPr>
              <p:nvPr/>
            </p:nvSpPr>
            <p:spPr bwMode="auto">
              <a:xfrm>
                <a:off x="4725" y="1840"/>
                <a:ext cx="3" cy="502"/>
              </a:xfrm>
              <a:custGeom>
                <a:avLst/>
                <a:gdLst>
                  <a:gd name="T0" fmla="*/ 0 w 3"/>
                  <a:gd name="T1" fmla="*/ 10 h 502"/>
                  <a:gd name="T2" fmla="*/ 3 w 3"/>
                  <a:gd name="T3" fmla="*/ 13 h 502"/>
                  <a:gd name="T4" fmla="*/ 0 w 3"/>
                  <a:gd name="T5" fmla="*/ 13 h 502"/>
                  <a:gd name="T6" fmla="*/ 3 w 3"/>
                  <a:gd name="T7" fmla="*/ 37 h 502"/>
                  <a:gd name="T8" fmla="*/ 3 w 3"/>
                  <a:gd name="T9" fmla="*/ 27 h 502"/>
                  <a:gd name="T10" fmla="*/ 0 w 3"/>
                  <a:gd name="T11" fmla="*/ 50 h 502"/>
                  <a:gd name="T12" fmla="*/ 3 w 3"/>
                  <a:gd name="T13" fmla="*/ 53 h 502"/>
                  <a:gd name="T14" fmla="*/ 0 w 3"/>
                  <a:gd name="T15" fmla="*/ 53 h 502"/>
                  <a:gd name="T16" fmla="*/ 3 w 3"/>
                  <a:gd name="T17" fmla="*/ 77 h 502"/>
                  <a:gd name="T18" fmla="*/ 3 w 3"/>
                  <a:gd name="T19" fmla="*/ 67 h 502"/>
                  <a:gd name="T20" fmla="*/ 0 w 3"/>
                  <a:gd name="T21" fmla="*/ 90 h 502"/>
                  <a:gd name="T22" fmla="*/ 3 w 3"/>
                  <a:gd name="T23" fmla="*/ 94 h 502"/>
                  <a:gd name="T24" fmla="*/ 0 w 3"/>
                  <a:gd name="T25" fmla="*/ 94 h 502"/>
                  <a:gd name="T26" fmla="*/ 3 w 3"/>
                  <a:gd name="T27" fmla="*/ 117 h 502"/>
                  <a:gd name="T28" fmla="*/ 3 w 3"/>
                  <a:gd name="T29" fmla="*/ 107 h 502"/>
                  <a:gd name="T30" fmla="*/ 0 w 3"/>
                  <a:gd name="T31" fmla="*/ 131 h 502"/>
                  <a:gd name="T32" fmla="*/ 3 w 3"/>
                  <a:gd name="T33" fmla="*/ 134 h 502"/>
                  <a:gd name="T34" fmla="*/ 0 w 3"/>
                  <a:gd name="T35" fmla="*/ 134 h 502"/>
                  <a:gd name="T36" fmla="*/ 3 w 3"/>
                  <a:gd name="T37" fmla="*/ 158 h 502"/>
                  <a:gd name="T38" fmla="*/ 3 w 3"/>
                  <a:gd name="T39" fmla="*/ 148 h 502"/>
                  <a:gd name="T40" fmla="*/ 0 w 3"/>
                  <a:gd name="T41" fmla="*/ 171 h 502"/>
                  <a:gd name="T42" fmla="*/ 3 w 3"/>
                  <a:gd name="T43" fmla="*/ 174 h 502"/>
                  <a:gd name="T44" fmla="*/ 0 w 3"/>
                  <a:gd name="T45" fmla="*/ 174 h 502"/>
                  <a:gd name="T46" fmla="*/ 3 w 3"/>
                  <a:gd name="T47" fmla="*/ 198 h 502"/>
                  <a:gd name="T48" fmla="*/ 3 w 3"/>
                  <a:gd name="T49" fmla="*/ 188 h 502"/>
                  <a:gd name="T50" fmla="*/ 0 w 3"/>
                  <a:gd name="T51" fmla="*/ 211 h 502"/>
                  <a:gd name="T52" fmla="*/ 3 w 3"/>
                  <a:gd name="T53" fmla="*/ 215 h 502"/>
                  <a:gd name="T54" fmla="*/ 0 w 3"/>
                  <a:gd name="T55" fmla="*/ 215 h 502"/>
                  <a:gd name="T56" fmla="*/ 3 w 3"/>
                  <a:gd name="T57" fmla="*/ 238 h 502"/>
                  <a:gd name="T58" fmla="*/ 3 w 3"/>
                  <a:gd name="T59" fmla="*/ 228 h 502"/>
                  <a:gd name="T60" fmla="*/ 0 w 3"/>
                  <a:gd name="T61" fmla="*/ 252 h 502"/>
                  <a:gd name="T62" fmla="*/ 3 w 3"/>
                  <a:gd name="T63" fmla="*/ 255 h 502"/>
                  <a:gd name="T64" fmla="*/ 0 w 3"/>
                  <a:gd name="T65" fmla="*/ 255 h 502"/>
                  <a:gd name="T66" fmla="*/ 3 w 3"/>
                  <a:gd name="T67" fmla="*/ 279 h 502"/>
                  <a:gd name="T68" fmla="*/ 3 w 3"/>
                  <a:gd name="T69" fmla="*/ 269 h 502"/>
                  <a:gd name="T70" fmla="*/ 0 w 3"/>
                  <a:gd name="T71" fmla="*/ 292 h 502"/>
                  <a:gd name="T72" fmla="*/ 3 w 3"/>
                  <a:gd name="T73" fmla="*/ 295 h 502"/>
                  <a:gd name="T74" fmla="*/ 0 w 3"/>
                  <a:gd name="T75" fmla="*/ 295 h 502"/>
                  <a:gd name="T76" fmla="*/ 3 w 3"/>
                  <a:gd name="T77" fmla="*/ 319 h 502"/>
                  <a:gd name="T78" fmla="*/ 3 w 3"/>
                  <a:gd name="T79" fmla="*/ 309 h 502"/>
                  <a:gd name="T80" fmla="*/ 0 w 3"/>
                  <a:gd name="T81" fmla="*/ 332 h 502"/>
                  <a:gd name="T82" fmla="*/ 3 w 3"/>
                  <a:gd name="T83" fmla="*/ 336 h 502"/>
                  <a:gd name="T84" fmla="*/ 0 w 3"/>
                  <a:gd name="T85" fmla="*/ 336 h 502"/>
                  <a:gd name="T86" fmla="*/ 3 w 3"/>
                  <a:gd name="T87" fmla="*/ 359 h 502"/>
                  <a:gd name="T88" fmla="*/ 3 w 3"/>
                  <a:gd name="T89" fmla="*/ 349 h 502"/>
                  <a:gd name="T90" fmla="*/ 0 w 3"/>
                  <a:gd name="T91" fmla="*/ 373 h 502"/>
                  <a:gd name="T92" fmla="*/ 3 w 3"/>
                  <a:gd name="T93" fmla="*/ 376 h 502"/>
                  <a:gd name="T94" fmla="*/ 0 w 3"/>
                  <a:gd name="T95" fmla="*/ 376 h 502"/>
                  <a:gd name="T96" fmla="*/ 3 w 3"/>
                  <a:gd name="T97" fmla="*/ 400 h 502"/>
                  <a:gd name="T98" fmla="*/ 3 w 3"/>
                  <a:gd name="T99" fmla="*/ 390 h 502"/>
                  <a:gd name="T100" fmla="*/ 0 w 3"/>
                  <a:gd name="T101" fmla="*/ 413 h 502"/>
                  <a:gd name="T102" fmla="*/ 3 w 3"/>
                  <a:gd name="T103" fmla="*/ 416 h 502"/>
                  <a:gd name="T104" fmla="*/ 0 w 3"/>
                  <a:gd name="T105" fmla="*/ 416 h 502"/>
                  <a:gd name="T106" fmla="*/ 3 w 3"/>
                  <a:gd name="T107" fmla="*/ 440 h 502"/>
                  <a:gd name="T108" fmla="*/ 3 w 3"/>
                  <a:gd name="T109" fmla="*/ 430 h 502"/>
                  <a:gd name="T110" fmla="*/ 0 w 3"/>
                  <a:gd name="T111" fmla="*/ 453 h 502"/>
                  <a:gd name="T112" fmla="*/ 3 w 3"/>
                  <a:gd name="T113" fmla="*/ 457 h 502"/>
                  <a:gd name="T114" fmla="*/ 0 w 3"/>
                  <a:gd name="T115" fmla="*/ 457 h 502"/>
                  <a:gd name="T116" fmla="*/ 3 w 3"/>
                  <a:gd name="T117" fmla="*/ 480 h 502"/>
                  <a:gd name="T118" fmla="*/ 3 w 3"/>
                  <a:gd name="T119" fmla="*/ 470 h 502"/>
                  <a:gd name="T120" fmla="*/ 0 w 3"/>
                  <a:gd name="T121" fmla="*/ 494 h 502"/>
                  <a:gd name="T122" fmla="*/ 3 w 3"/>
                  <a:gd name="T123" fmla="*/ 497 h 502"/>
                  <a:gd name="T124" fmla="*/ 0 w 3"/>
                  <a:gd name="T125" fmla="*/ 497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" h="502">
                    <a:moveTo>
                      <a:pt x="3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" y="13"/>
                    </a:moveTo>
                    <a:lnTo>
                      <a:pt x="3" y="2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3" y="13"/>
                    </a:lnTo>
                    <a:close/>
                    <a:moveTo>
                      <a:pt x="3" y="27"/>
                    </a:moveTo>
                    <a:lnTo>
                      <a:pt x="3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3" y="27"/>
                    </a:lnTo>
                    <a:close/>
                    <a:moveTo>
                      <a:pt x="3" y="40"/>
                    </a:moveTo>
                    <a:lnTo>
                      <a:pt x="3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3" y="40"/>
                    </a:lnTo>
                    <a:close/>
                    <a:moveTo>
                      <a:pt x="3" y="53"/>
                    </a:moveTo>
                    <a:lnTo>
                      <a:pt x="3" y="64"/>
                    </a:lnTo>
                    <a:lnTo>
                      <a:pt x="0" y="64"/>
                    </a:lnTo>
                    <a:lnTo>
                      <a:pt x="0" y="53"/>
                    </a:lnTo>
                    <a:lnTo>
                      <a:pt x="3" y="53"/>
                    </a:lnTo>
                    <a:close/>
                    <a:moveTo>
                      <a:pt x="3" y="67"/>
                    </a:moveTo>
                    <a:lnTo>
                      <a:pt x="3" y="77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3" y="67"/>
                    </a:lnTo>
                    <a:close/>
                    <a:moveTo>
                      <a:pt x="3" y="80"/>
                    </a:moveTo>
                    <a:lnTo>
                      <a:pt x="3" y="90"/>
                    </a:lnTo>
                    <a:lnTo>
                      <a:pt x="0" y="90"/>
                    </a:lnTo>
                    <a:lnTo>
                      <a:pt x="0" y="80"/>
                    </a:lnTo>
                    <a:lnTo>
                      <a:pt x="3" y="80"/>
                    </a:lnTo>
                    <a:close/>
                    <a:moveTo>
                      <a:pt x="3" y="94"/>
                    </a:moveTo>
                    <a:lnTo>
                      <a:pt x="3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3" y="94"/>
                    </a:lnTo>
                    <a:close/>
                    <a:moveTo>
                      <a:pt x="3" y="107"/>
                    </a:moveTo>
                    <a:lnTo>
                      <a:pt x="3" y="117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3" y="107"/>
                    </a:lnTo>
                    <a:close/>
                    <a:moveTo>
                      <a:pt x="3" y="121"/>
                    </a:moveTo>
                    <a:lnTo>
                      <a:pt x="3" y="13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3" y="121"/>
                    </a:lnTo>
                    <a:close/>
                    <a:moveTo>
                      <a:pt x="3" y="134"/>
                    </a:moveTo>
                    <a:lnTo>
                      <a:pt x="3" y="144"/>
                    </a:lnTo>
                    <a:lnTo>
                      <a:pt x="0" y="144"/>
                    </a:lnTo>
                    <a:lnTo>
                      <a:pt x="0" y="134"/>
                    </a:lnTo>
                    <a:lnTo>
                      <a:pt x="3" y="134"/>
                    </a:lnTo>
                    <a:close/>
                    <a:moveTo>
                      <a:pt x="3" y="148"/>
                    </a:moveTo>
                    <a:lnTo>
                      <a:pt x="3" y="158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3" y="148"/>
                    </a:lnTo>
                    <a:close/>
                    <a:moveTo>
                      <a:pt x="3" y="161"/>
                    </a:moveTo>
                    <a:lnTo>
                      <a:pt x="3" y="171"/>
                    </a:lnTo>
                    <a:lnTo>
                      <a:pt x="0" y="171"/>
                    </a:lnTo>
                    <a:lnTo>
                      <a:pt x="0" y="161"/>
                    </a:lnTo>
                    <a:lnTo>
                      <a:pt x="3" y="161"/>
                    </a:lnTo>
                    <a:close/>
                    <a:moveTo>
                      <a:pt x="3" y="174"/>
                    </a:moveTo>
                    <a:lnTo>
                      <a:pt x="3" y="185"/>
                    </a:lnTo>
                    <a:lnTo>
                      <a:pt x="0" y="185"/>
                    </a:lnTo>
                    <a:lnTo>
                      <a:pt x="0" y="174"/>
                    </a:lnTo>
                    <a:lnTo>
                      <a:pt x="3" y="174"/>
                    </a:lnTo>
                    <a:close/>
                    <a:moveTo>
                      <a:pt x="3" y="188"/>
                    </a:moveTo>
                    <a:lnTo>
                      <a:pt x="3" y="198"/>
                    </a:lnTo>
                    <a:lnTo>
                      <a:pt x="0" y="198"/>
                    </a:lnTo>
                    <a:lnTo>
                      <a:pt x="0" y="188"/>
                    </a:lnTo>
                    <a:lnTo>
                      <a:pt x="3" y="188"/>
                    </a:lnTo>
                    <a:close/>
                    <a:moveTo>
                      <a:pt x="3" y="201"/>
                    </a:moveTo>
                    <a:lnTo>
                      <a:pt x="3" y="211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3" y="201"/>
                    </a:lnTo>
                    <a:close/>
                    <a:moveTo>
                      <a:pt x="3" y="215"/>
                    </a:moveTo>
                    <a:lnTo>
                      <a:pt x="3" y="225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3" y="215"/>
                    </a:lnTo>
                    <a:close/>
                    <a:moveTo>
                      <a:pt x="3" y="228"/>
                    </a:moveTo>
                    <a:lnTo>
                      <a:pt x="3" y="238"/>
                    </a:lnTo>
                    <a:lnTo>
                      <a:pt x="0" y="238"/>
                    </a:lnTo>
                    <a:lnTo>
                      <a:pt x="0" y="228"/>
                    </a:lnTo>
                    <a:lnTo>
                      <a:pt x="3" y="228"/>
                    </a:lnTo>
                    <a:close/>
                    <a:moveTo>
                      <a:pt x="3" y="242"/>
                    </a:moveTo>
                    <a:lnTo>
                      <a:pt x="3" y="252"/>
                    </a:lnTo>
                    <a:lnTo>
                      <a:pt x="0" y="252"/>
                    </a:lnTo>
                    <a:lnTo>
                      <a:pt x="0" y="242"/>
                    </a:lnTo>
                    <a:lnTo>
                      <a:pt x="3" y="242"/>
                    </a:lnTo>
                    <a:close/>
                    <a:moveTo>
                      <a:pt x="3" y="255"/>
                    </a:moveTo>
                    <a:lnTo>
                      <a:pt x="3" y="265"/>
                    </a:lnTo>
                    <a:lnTo>
                      <a:pt x="0" y="265"/>
                    </a:lnTo>
                    <a:lnTo>
                      <a:pt x="0" y="255"/>
                    </a:lnTo>
                    <a:lnTo>
                      <a:pt x="3" y="255"/>
                    </a:lnTo>
                    <a:close/>
                    <a:moveTo>
                      <a:pt x="3" y="269"/>
                    </a:moveTo>
                    <a:lnTo>
                      <a:pt x="3" y="279"/>
                    </a:lnTo>
                    <a:lnTo>
                      <a:pt x="0" y="279"/>
                    </a:lnTo>
                    <a:lnTo>
                      <a:pt x="0" y="269"/>
                    </a:lnTo>
                    <a:lnTo>
                      <a:pt x="3" y="269"/>
                    </a:lnTo>
                    <a:close/>
                    <a:moveTo>
                      <a:pt x="3" y="282"/>
                    </a:moveTo>
                    <a:lnTo>
                      <a:pt x="3" y="292"/>
                    </a:lnTo>
                    <a:lnTo>
                      <a:pt x="0" y="292"/>
                    </a:lnTo>
                    <a:lnTo>
                      <a:pt x="0" y="282"/>
                    </a:lnTo>
                    <a:lnTo>
                      <a:pt x="3" y="282"/>
                    </a:lnTo>
                    <a:close/>
                    <a:moveTo>
                      <a:pt x="3" y="295"/>
                    </a:moveTo>
                    <a:lnTo>
                      <a:pt x="3" y="306"/>
                    </a:lnTo>
                    <a:lnTo>
                      <a:pt x="0" y="306"/>
                    </a:lnTo>
                    <a:lnTo>
                      <a:pt x="0" y="295"/>
                    </a:lnTo>
                    <a:lnTo>
                      <a:pt x="3" y="295"/>
                    </a:lnTo>
                    <a:close/>
                    <a:moveTo>
                      <a:pt x="3" y="309"/>
                    </a:moveTo>
                    <a:lnTo>
                      <a:pt x="3" y="319"/>
                    </a:lnTo>
                    <a:lnTo>
                      <a:pt x="0" y="319"/>
                    </a:lnTo>
                    <a:lnTo>
                      <a:pt x="0" y="309"/>
                    </a:lnTo>
                    <a:lnTo>
                      <a:pt x="3" y="309"/>
                    </a:lnTo>
                    <a:close/>
                    <a:moveTo>
                      <a:pt x="3" y="322"/>
                    </a:moveTo>
                    <a:lnTo>
                      <a:pt x="3" y="332"/>
                    </a:lnTo>
                    <a:lnTo>
                      <a:pt x="0" y="332"/>
                    </a:lnTo>
                    <a:lnTo>
                      <a:pt x="0" y="322"/>
                    </a:lnTo>
                    <a:lnTo>
                      <a:pt x="3" y="322"/>
                    </a:lnTo>
                    <a:close/>
                    <a:moveTo>
                      <a:pt x="3" y="336"/>
                    </a:moveTo>
                    <a:lnTo>
                      <a:pt x="3" y="346"/>
                    </a:lnTo>
                    <a:lnTo>
                      <a:pt x="0" y="346"/>
                    </a:lnTo>
                    <a:lnTo>
                      <a:pt x="0" y="336"/>
                    </a:lnTo>
                    <a:lnTo>
                      <a:pt x="3" y="336"/>
                    </a:lnTo>
                    <a:close/>
                    <a:moveTo>
                      <a:pt x="3" y="349"/>
                    </a:moveTo>
                    <a:lnTo>
                      <a:pt x="3" y="359"/>
                    </a:lnTo>
                    <a:lnTo>
                      <a:pt x="0" y="359"/>
                    </a:lnTo>
                    <a:lnTo>
                      <a:pt x="0" y="349"/>
                    </a:lnTo>
                    <a:lnTo>
                      <a:pt x="3" y="349"/>
                    </a:lnTo>
                    <a:close/>
                    <a:moveTo>
                      <a:pt x="3" y="363"/>
                    </a:moveTo>
                    <a:lnTo>
                      <a:pt x="3" y="373"/>
                    </a:lnTo>
                    <a:lnTo>
                      <a:pt x="0" y="373"/>
                    </a:lnTo>
                    <a:lnTo>
                      <a:pt x="0" y="363"/>
                    </a:lnTo>
                    <a:lnTo>
                      <a:pt x="3" y="363"/>
                    </a:lnTo>
                    <a:close/>
                    <a:moveTo>
                      <a:pt x="3" y="376"/>
                    </a:moveTo>
                    <a:lnTo>
                      <a:pt x="3" y="386"/>
                    </a:lnTo>
                    <a:lnTo>
                      <a:pt x="0" y="386"/>
                    </a:lnTo>
                    <a:lnTo>
                      <a:pt x="0" y="376"/>
                    </a:lnTo>
                    <a:lnTo>
                      <a:pt x="3" y="376"/>
                    </a:lnTo>
                    <a:close/>
                    <a:moveTo>
                      <a:pt x="3" y="390"/>
                    </a:moveTo>
                    <a:lnTo>
                      <a:pt x="3" y="400"/>
                    </a:lnTo>
                    <a:lnTo>
                      <a:pt x="0" y="400"/>
                    </a:lnTo>
                    <a:lnTo>
                      <a:pt x="0" y="390"/>
                    </a:lnTo>
                    <a:lnTo>
                      <a:pt x="3" y="390"/>
                    </a:lnTo>
                    <a:close/>
                    <a:moveTo>
                      <a:pt x="3" y="403"/>
                    </a:moveTo>
                    <a:lnTo>
                      <a:pt x="3" y="413"/>
                    </a:lnTo>
                    <a:lnTo>
                      <a:pt x="0" y="413"/>
                    </a:lnTo>
                    <a:lnTo>
                      <a:pt x="0" y="403"/>
                    </a:lnTo>
                    <a:lnTo>
                      <a:pt x="3" y="403"/>
                    </a:lnTo>
                    <a:close/>
                    <a:moveTo>
                      <a:pt x="3" y="416"/>
                    </a:moveTo>
                    <a:lnTo>
                      <a:pt x="3" y="427"/>
                    </a:lnTo>
                    <a:lnTo>
                      <a:pt x="0" y="427"/>
                    </a:lnTo>
                    <a:lnTo>
                      <a:pt x="0" y="416"/>
                    </a:lnTo>
                    <a:lnTo>
                      <a:pt x="3" y="416"/>
                    </a:lnTo>
                    <a:close/>
                    <a:moveTo>
                      <a:pt x="3" y="430"/>
                    </a:moveTo>
                    <a:lnTo>
                      <a:pt x="3" y="440"/>
                    </a:lnTo>
                    <a:lnTo>
                      <a:pt x="0" y="440"/>
                    </a:lnTo>
                    <a:lnTo>
                      <a:pt x="0" y="430"/>
                    </a:lnTo>
                    <a:lnTo>
                      <a:pt x="3" y="430"/>
                    </a:lnTo>
                    <a:close/>
                    <a:moveTo>
                      <a:pt x="3" y="443"/>
                    </a:moveTo>
                    <a:lnTo>
                      <a:pt x="3" y="453"/>
                    </a:lnTo>
                    <a:lnTo>
                      <a:pt x="0" y="453"/>
                    </a:lnTo>
                    <a:lnTo>
                      <a:pt x="0" y="443"/>
                    </a:lnTo>
                    <a:lnTo>
                      <a:pt x="3" y="443"/>
                    </a:lnTo>
                    <a:close/>
                    <a:moveTo>
                      <a:pt x="3" y="457"/>
                    </a:moveTo>
                    <a:lnTo>
                      <a:pt x="3" y="467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3" y="457"/>
                    </a:lnTo>
                    <a:close/>
                    <a:moveTo>
                      <a:pt x="3" y="470"/>
                    </a:moveTo>
                    <a:lnTo>
                      <a:pt x="3" y="480"/>
                    </a:lnTo>
                    <a:lnTo>
                      <a:pt x="0" y="480"/>
                    </a:lnTo>
                    <a:lnTo>
                      <a:pt x="0" y="470"/>
                    </a:lnTo>
                    <a:lnTo>
                      <a:pt x="3" y="470"/>
                    </a:lnTo>
                    <a:close/>
                    <a:moveTo>
                      <a:pt x="3" y="484"/>
                    </a:moveTo>
                    <a:lnTo>
                      <a:pt x="3" y="494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3" y="484"/>
                    </a:lnTo>
                    <a:close/>
                    <a:moveTo>
                      <a:pt x="3" y="497"/>
                    </a:moveTo>
                    <a:lnTo>
                      <a:pt x="3" y="502"/>
                    </a:lnTo>
                    <a:lnTo>
                      <a:pt x="0" y="502"/>
                    </a:lnTo>
                    <a:lnTo>
                      <a:pt x="0" y="497"/>
                    </a:lnTo>
                    <a:lnTo>
                      <a:pt x="3" y="497"/>
                    </a:lnTo>
                    <a:close/>
                  </a:path>
                </a:pathLst>
              </a:custGeom>
              <a:solidFill>
                <a:srgbClr val="808080"/>
              </a:solidFill>
              <a:ln w="4763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9" name="Freeform 1743"/>
              <p:cNvSpPr>
                <a:spLocks noEditPoints="1"/>
              </p:cNvSpPr>
              <p:nvPr/>
            </p:nvSpPr>
            <p:spPr bwMode="auto">
              <a:xfrm>
                <a:off x="4379" y="1457"/>
                <a:ext cx="3" cy="884"/>
              </a:xfrm>
              <a:custGeom>
                <a:avLst/>
                <a:gdLst>
                  <a:gd name="T0" fmla="*/ 3 w 3"/>
                  <a:gd name="T1" fmla="*/ 13 h 884"/>
                  <a:gd name="T2" fmla="*/ 3 w 3"/>
                  <a:gd name="T3" fmla="*/ 37 h 884"/>
                  <a:gd name="T4" fmla="*/ 0 w 3"/>
                  <a:gd name="T5" fmla="*/ 50 h 884"/>
                  <a:gd name="T6" fmla="*/ 0 w 3"/>
                  <a:gd name="T7" fmla="*/ 54 h 884"/>
                  <a:gd name="T8" fmla="*/ 3 w 3"/>
                  <a:gd name="T9" fmla="*/ 67 h 884"/>
                  <a:gd name="T10" fmla="*/ 3 w 3"/>
                  <a:gd name="T11" fmla="*/ 94 h 884"/>
                  <a:gd name="T12" fmla="*/ 3 w 3"/>
                  <a:gd name="T13" fmla="*/ 117 h 884"/>
                  <a:gd name="T14" fmla="*/ 0 w 3"/>
                  <a:gd name="T15" fmla="*/ 131 h 884"/>
                  <a:gd name="T16" fmla="*/ 0 w 3"/>
                  <a:gd name="T17" fmla="*/ 134 h 884"/>
                  <a:gd name="T18" fmla="*/ 3 w 3"/>
                  <a:gd name="T19" fmla="*/ 148 h 884"/>
                  <a:gd name="T20" fmla="*/ 3 w 3"/>
                  <a:gd name="T21" fmla="*/ 175 h 884"/>
                  <a:gd name="T22" fmla="*/ 3 w 3"/>
                  <a:gd name="T23" fmla="*/ 198 h 884"/>
                  <a:gd name="T24" fmla="*/ 0 w 3"/>
                  <a:gd name="T25" fmla="*/ 212 h 884"/>
                  <a:gd name="T26" fmla="*/ 0 w 3"/>
                  <a:gd name="T27" fmla="*/ 215 h 884"/>
                  <a:gd name="T28" fmla="*/ 3 w 3"/>
                  <a:gd name="T29" fmla="*/ 228 h 884"/>
                  <a:gd name="T30" fmla="*/ 3 w 3"/>
                  <a:gd name="T31" fmla="*/ 255 h 884"/>
                  <a:gd name="T32" fmla="*/ 3 w 3"/>
                  <a:gd name="T33" fmla="*/ 279 h 884"/>
                  <a:gd name="T34" fmla="*/ 0 w 3"/>
                  <a:gd name="T35" fmla="*/ 292 h 884"/>
                  <a:gd name="T36" fmla="*/ 0 w 3"/>
                  <a:gd name="T37" fmla="*/ 296 h 884"/>
                  <a:gd name="T38" fmla="*/ 3 w 3"/>
                  <a:gd name="T39" fmla="*/ 309 h 884"/>
                  <a:gd name="T40" fmla="*/ 3 w 3"/>
                  <a:gd name="T41" fmla="*/ 336 h 884"/>
                  <a:gd name="T42" fmla="*/ 3 w 3"/>
                  <a:gd name="T43" fmla="*/ 359 h 884"/>
                  <a:gd name="T44" fmla="*/ 0 w 3"/>
                  <a:gd name="T45" fmla="*/ 373 h 884"/>
                  <a:gd name="T46" fmla="*/ 0 w 3"/>
                  <a:gd name="T47" fmla="*/ 376 h 884"/>
                  <a:gd name="T48" fmla="*/ 3 w 3"/>
                  <a:gd name="T49" fmla="*/ 390 h 884"/>
                  <a:gd name="T50" fmla="*/ 3 w 3"/>
                  <a:gd name="T51" fmla="*/ 417 h 884"/>
                  <a:gd name="T52" fmla="*/ 3 w 3"/>
                  <a:gd name="T53" fmla="*/ 440 h 884"/>
                  <a:gd name="T54" fmla="*/ 0 w 3"/>
                  <a:gd name="T55" fmla="*/ 453 h 884"/>
                  <a:gd name="T56" fmla="*/ 0 w 3"/>
                  <a:gd name="T57" fmla="*/ 457 h 884"/>
                  <a:gd name="T58" fmla="*/ 3 w 3"/>
                  <a:gd name="T59" fmla="*/ 470 h 884"/>
                  <a:gd name="T60" fmla="*/ 3 w 3"/>
                  <a:gd name="T61" fmla="*/ 497 h 884"/>
                  <a:gd name="T62" fmla="*/ 3 w 3"/>
                  <a:gd name="T63" fmla="*/ 521 h 884"/>
                  <a:gd name="T64" fmla="*/ 0 w 3"/>
                  <a:gd name="T65" fmla="*/ 534 h 884"/>
                  <a:gd name="T66" fmla="*/ 0 w 3"/>
                  <a:gd name="T67" fmla="*/ 538 h 884"/>
                  <a:gd name="T68" fmla="*/ 3 w 3"/>
                  <a:gd name="T69" fmla="*/ 551 h 884"/>
                  <a:gd name="T70" fmla="*/ 3 w 3"/>
                  <a:gd name="T71" fmla="*/ 578 h 884"/>
                  <a:gd name="T72" fmla="*/ 3 w 3"/>
                  <a:gd name="T73" fmla="*/ 601 h 884"/>
                  <a:gd name="T74" fmla="*/ 0 w 3"/>
                  <a:gd name="T75" fmla="*/ 615 h 884"/>
                  <a:gd name="T76" fmla="*/ 0 w 3"/>
                  <a:gd name="T77" fmla="*/ 618 h 884"/>
                  <a:gd name="T78" fmla="*/ 3 w 3"/>
                  <a:gd name="T79" fmla="*/ 632 h 884"/>
                  <a:gd name="T80" fmla="*/ 3 w 3"/>
                  <a:gd name="T81" fmla="*/ 658 h 884"/>
                  <a:gd name="T82" fmla="*/ 3 w 3"/>
                  <a:gd name="T83" fmla="*/ 682 h 884"/>
                  <a:gd name="T84" fmla="*/ 0 w 3"/>
                  <a:gd name="T85" fmla="*/ 695 h 884"/>
                  <a:gd name="T86" fmla="*/ 0 w 3"/>
                  <a:gd name="T87" fmla="*/ 699 h 884"/>
                  <a:gd name="T88" fmla="*/ 3 w 3"/>
                  <a:gd name="T89" fmla="*/ 712 h 884"/>
                  <a:gd name="T90" fmla="*/ 3 w 3"/>
                  <a:gd name="T91" fmla="*/ 739 h 884"/>
                  <a:gd name="T92" fmla="*/ 3 w 3"/>
                  <a:gd name="T93" fmla="*/ 763 h 884"/>
                  <a:gd name="T94" fmla="*/ 0 w 3"/>
                  <a:gd name="T95" fmla="*/ 776 h 884"/>
                  <a:gd name="T96" fmla="*/ 0 w 3"/>
                  <a:gd name="T97" fmla="*/ 779 h 884"/>
                  <a:gd name="T98" fmla="*/ 3 w 3"/>
                  <a:gd name="T99" fmla="*/ 793 h 884"/>
                  <a:gd name="T100" fmla="*/ 3 w 3"/>
                  <a:gd name="T101" fmla="*/ 820 h 884"/>
                  <a:gd name="T102" fmla="*/ 3 w 3"/>
                  <a:gd name="T103" fmla="*/ 843 h 884"/>
                  <a:gd name="T104" fmla="*/ 0 w 3"/>
                  <a:gd name="T105" fmla="*/ 857 h 884"/>
                  <a:gd name="T106" fmla="*/ 0 w 3"/>
                  <a:gd name="T107" fmla="*/ 860 h 884"/>
                  <a:gd name="T108" fmla="*/ 3 w 3"/>
                  <a:gd name="T109" fmla="*/ 874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" h="884">
                    <a:moveTo>
                      <a:pt x="3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" y="13"/>
                    </a:moveTo>
                    <a:lnTo>
                      <a:pt x="3" y="2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3" y="13"/>
                    </a:lnTo>
                    <a:close/>
                    <a:moveTo>
                      <a:pt x="3" y="27"/>
                    </a:moveTo>
                    <a:lnTo>
                      <a:pt x="3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3" y="27"/>
                    </a:lnTo>
                    <a:close/>
                    <a:moveTo>
                      <a:pt x="3" y="40"/>
                    </a:moveTo>
                    <a:lnTo>
                      <a:pt x="3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3" y="40"/>
                    </a:lnTo>
                    <a:close/>
                    <a:moveTo>
                      <a:pt x="3" y="54"/>
                    </a:moveTo>
                    <a:lnTo>
                      <a:pt x="3" y="6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3" y="54"/>
                    </a:lnTo>
                    <a:close/>
                    <a:moveTo>
                      <a:pt x="3" y="67"/>
                    </a:moveTo>
                    <a:lnTo>
                      <a:pt x="3" y="77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3" y="67"/>
                    </a:lnTo>
                    <a:close/>
                    <a:moveTo>
                      <a:pt x="3" y="80"/>
                    </a:moveTo>
                    <a:lnTo>
                      <a:pt x="3" y="91"/>
                    </a:lnTo>
                    <a:lnTo>
                      <a:pt x="0" y="91"/>
                    </a:lnTo>
                    <a:lnTo>
                      <a:pt x="0" y="80"/>
                    </a:lnTo>
                    <a:lnTo>
                      <a:pt x="3" y="80"/>
                    </a:lnTo>
                    <a:close/>
                    <a:moveTo>
                      <a:pt x="3" y="94"/>
                    </a:moveTo>
                    <a:lnTo>
                      <a:pt x="3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3" y="94"/>
                    </a:lnTo>
                    <a:close/>
                    <a:moveTo>
                      <a:pt x="3" y="107"/>
                    </a:moveTo>
                    <a:lnTo>
                      <a:pt x="3" y="117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3" y="107"/>
                    </a:lnTo>
                    <a:close/>
                    <a:moveTo>
                      <a:pt x="3" y="121"/>
                    </a:moveTo>
                    <a:lnTo>
                      <a:pt x="3" y="13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3" y="121"/>
                    </a:lnTo>
                    <a:close/>
                    <a:moveTo>
                      <a:pt x="3" y="134"/>
                    </a:moveTo>
                    <a:lnTo>
                      <a:pt x="3" y="144"/>
                    </a:lnTo>
                    <a:lnTo>
                      <a:pt x="0" y="144"/>
                    </a:lnTo>
                    <a:lnTo>
                      <a:pt x="0" y="134"/>
                    </a:lnTo>
                    <a:lnTo>
                      <a:pt x="3" y="134"/>
                    </a:lnTo>
                    <a:close/>
                    <a:moveTo>
                      <a:pt x="3" y="148"/>
                    </a:moveTo>
                    <a:lnTo>
                      <a:pt x="3" y="158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3" y="148"/>
                    </a:lnTo>
                    <a:close/>
                    <a:moveTo>
                      <a:pt x="3" y="161"/>
                    </a:moveTo>
                    <a:lnTo>
                      <a:pt x="3" y="171"/>
                    </a:lnTo>
                    <a:lnTo>
                      <a:pt x="0" y="171"/>
                    </a:lnTo>
                    <a:lnTo>
                      <a:pt x="0" y="161"/>
                    </a:lnTo>
                    <a:lnTo>
                      <a:pt x="3" y="161"/>
                    </a:lnTo>
                    <a:close/>
                    <a:moveTo>
                      <a:pt x="3" y="175"/>
                    </a:moveTo>
                    <a:lnTo>
                      <a:pt x="3" y="185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3" y="175"/>
                    </a:lnTo>
                    <a:close/>
                    <a:moveTo>
                      <a:pt x="3" y="188"/>
                    </a:moveTo>
                    <a:lnTo>
                      <a:pt x="3" y="198"/>
                    </a:lnTo>
                    <a:lnTo>
                      <a:pt x="0" y="198"/>
                    </a:lnTo>
                    <a:lnTo>
                      <a:pt x="0" y="188"/>
                    </a:lnTo>
                    <a:lnTo>
                      <a:pt x="3" y="188"/>
                    </a:lnTo>
                    <a:close/>
                    <a:moveTo>
                      <a:pt x="3" y="201"/>
                    </a:moveTo>
                    <a:lnTo>
                      <a:pt x="3" y="212"/>
                    </a:lnTo>
                    <a:lnTo>
                      <a:pt x="0" y="212"/>
                    </a:lnTo>
                    <a:lnTo>
                      <a:pt x="0" y="201"/>
                    </a:lnTo>
                    <a:lnTo>
                      <a:pt x="3" y="201"/>
                    </a:lnTo>
                    <a:close/>
                    <a:moveTo>
                      <a:pt x="3" y="215"/>
                    </a:moveTo>
                    <a:lnTo>
                      <a:pt x="3" y="225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3" y="215"/>
                    </a:lnTo>
                    <a:close/>
                    <a:moveTo>
                      <a:pt x="3" y="228"/>
                    </a:moveTo>
                    <a:lnTo>
                      <a:pt x="3" y="238"/>
                    </a:lnTo>
                    <a:lnTo>
                      <a:pt x="0" y="238"/>
                    </a:lnTo>
                    <a:lnTo>
                      <a:pt x="0" y="228"/>
                    </a:lnTo>
                    <a:lnTo>
                      <a:pt x="3" y="228"/>
                    </a:lnTo>
                    <a:close/>
                    <a:moveTo>
                      <a:pt x="3" y="242"/>
                    </a:moveTo>
                    <a:lnTo>
                      <a:pt x="3" y="252"/>
                    </a:lnTo>
                    <a:lnTo>
                      <a:pt x="0" y="252"/>
                    </a:lnTo>
                    <a:lnTo>
                      <a:pt x="0" y="242"/>
                    </a:lnTo>
                    <a:lnTo>
                      <a:pt x="3" y="242"/>
                    </a:lnTo>
                    <a:close/>
                    <a:moveTo>
                      <a:pt x="3" y="255"/>
                    </a:moveTo>
                    <a:lnTo>
                      <a:pt x="3" y="265"/>
                    </a:lnTo>
                    <a:lnTo>
                      <a:pt x="0" y="265"/>
                    </a:lnTo>
                    <a:lnTo>
                      <a:pt x="0" y="255"/>
                    </a:lnTo>
                    <a:lnTo>
                      <a:pt x="3" y="255"/>
                    </a:lnTo>
                    <a:close/>
                    <a:moveTo>
                      <a:pt x="3" y="269"/>
                    </a:moveTo>
                    <a:lnTo>
                      <a:pt x="3" y="279"/>
                    </a:lnTo>
                    <a:lnTo>
                      <a:pt x="0" y="279"/>
                    </a:lnTo>
                    <a:lnTo>
                      <a:pt x="0" y="269"/>
                    </a:lnTo>
                    <a:lnTo>
                      <a:pt x="3" y="269"/>
                    </a:lnTo>
                    <a:close/>
                    <a:moveTo>
                      <a:pt x="3" y="282"/>
                    </a:moveTo>
                    <a:lnTo>
                      <a:pt x="3" y="292"/>
                    </a:lnTo>
                    <a:lnTo>
                      <a:pt x="0" y="292"/>
                    </a:lnTo>
                    <a:lnTo>
                      <a:pt x="0" y="282"/>
                    </a:lnTo>
                    <a:lnTo>
                      <a:pt x="3" y="282"/>
                    </a:lnTo>
                    <a:close/>
                    <a:moveTo>
                      <a:pt x="3" y="296"/>
                    </a:moveTo>
                    <a:lnTo>
                      <a:pt x="3" y="306"/>
                    </a:lnTo>
                    <a:lnTo>
                      <a:pt x="0" y="306"/>
                    </a:lnTo>
                    <a:lnTo>
                      <a:pt x="0" y="296"/>
                    </a:lnTo>
                    <a:lnTo>
                      <a:pt x="3" y="296"/>
                    </a:lnTo>
                    <a:close/>
                    <a:moveTo>
                      <a:pt x="3" y="309"/>
                    </a:moveTo>
                    <a:lnTo>
                      <a:pt x="3" y="319"/>
                    </a:lnTo>
                    <a:lnTo>
                      <a:pt x="0" y="319"/>
                    </a:lnTo>
                    <a:lnTo>
                      <a:pt x="0" y="309"/>
                    </a:lnTo>
                    <a:lnTo>
                      <a:pt x="3" y="309"/>
                    </a:lnTo>
                    <a:close/>
                    <a:moveTo>
                      <a:pt x="3" y="322"/>
                    </a:moveTo>
                    <a:lnTo>
                      <a:pt x="3" y="332"/>
                    </a:lnTo>
                    <a:lnTo>
                      <a:pt x="0" y="332"/>
                    </a:lnTo>
                    <a:lnTo>
                      <a:pt x="0" y="322"/>
                    </a:lnTo>
                    <a:lnTo>
                      <a:pt x="3" y="322"/>
                    </a:lnTo>
                    <a:close/>
                    <a:moveTo>
                      <a:pt x="3" y="336"/>
                    </a:moveTo>
                    <a:lnTo>
                      <a:pt x="3" y="346"/>
                    </a:lnTo>
                    <a:lnTo>
                      <a:pt x="0" y="346"/>
                    </a:lnTo>
                    <a:lnTo>
                      <a:pt x="0" y="336"/>
                    </a:lnTo>
                    <a:lnTo>
                      <a:pt x="3" y="336"/>
                    </a:lnTo>
                    <a:close/>
                    <a:moveTo>
                      <a:pt x="3" y="349"/>
                    </a:moveTo>
                    <a:lnTo>
                      <a:pt x="3" y="359"/>
                    </a:lnTo>
                    <a:lnTo>
                      <a:pt x="0" y="359"/>
                    </a:lnTo>
                    <a:lnTo>
                      <a:pt x="0" y="349"/>
                    </a:lnTo>
                    <a:lnTo>
                      <a:pt x="3" y="349"/>
                    </a:lnTo>
                    <a:close/>
                    <a:moveTo>
                      <a:pt x="3" y="363"/>
                    </a:moveTo>
                    <a:lnTo>
                      <a:pt x="3" y="373"/>
                    </a:lnTo>
                    <a:lnTo>
                      <a:pt x="0" y="373"/>
                    </a:lnTo>
                    <a:lnTo>
                      <a:pt x="0" y="363"/>
                    </a:lnTo>
                    <a:lnTo>
                      <a:pt x="3" y="363"/>
                    </a:lnTo>
                    <a:close/>
                    <a:moveTo>
                      <a:pt x="3" y="376"/>
                    </a:moveTo>
                    <a:lnTo>
                      <a:pt x="3" y="386"/>
                    </a:lnTo>
                    <a:lnTo>
                      <a:pt x="0" y="386"/>
                    </a:lnTo>
                    <a:lnTo>
                      <a:pt x="0" y="376"/>
                    </a:lnTo>
                    <a:lnTo>
                      <a:pt x="3" y="376"/>
                    </a:lnTo>
                    <a:close/>
                    <a:moveTo>
                      <a:pt x="3" y="390"/>
                    </a:moveTo>
                    <a:lnTo>
                      <a:pt x="3" y="400"/>
                    </a:lnTo>
                    <a:lnTo>
                      <a:pt x="0" y="400"/>
                    </a:lnTo>
                    <a:lnTo>
                      <a:pt x="0" y="390"/>
                    </a:lnTo>
                    <a:lnTo>
                      <a:pt x="3" y="390"/>
                    </a:lnTo>
                    <a:close/>
                    <a:moveTo>
                      <a:pt x="3" y="403"/>
                    </a:moveTo>
                    <a:lnTo>
                      <a:pt x="3" y="413"/>
                    </a:lnTo>
                    <a:lnTo>
                      <a:pt x="0" y="413"/>
                    </a:lnTo>
                    <a:lnTo>
                      <a:pt x="0" y="403"/>
                    </a:lnTo>
                    <a:lnTo>
                      <a:pt x="3" y="403"/>
                    </a:lnTo>
                    <a:close/>
                    <a:moveTo>
                      <a:pt x="3" y="417"/>
                    </a:moveTo>
                    <a:lnTo>
                      <a:pt x="3" y="427"/>
                    </a:lnTo>
                    <a:lnTo>
                      <a:pt x="0" y="427"/>
                    </a:lnTo>
                    <a:lnTo>
                      <a:pt x="0" y="417"/>
                    </a:lnTo>
                    <a:lnTo>
                      <a:pt x="3" y="417"/>
                    </a:lnTo>
                    <a:close/>
                    <a:moveTo>
                      <a:pt x="3" y="430"/>
                    </a:moveTo>
                    <a:lnTo>
                      <a:pt x="3" y="440"/>
                    </a:lnTo>
                    <a:lnTo>
                      <a:pt x="0" y="440"/>
                    </a:lnTo>
                    <a:lnTo>
                      <a:pt x="0" y="430"/>
                    </a:lnTo>
                    <a:lnTo>
                      <a:pt x="3" y="430"/>
                    </a:lnTo>
                    <a:close/>
                    <a:moveTo>
                      <a:pt x="3" y="443"/>
                    </a:moveTo>
                    <a:lnTo>
                      <a:pt x="3" y="453"/>
                    </a:lnTo>
                    <a:lnTo>
                      <a:pt x="0" y="453"/>
                    </a:lnTo>
                    <a:lnTo>
                      <a:pt x="0" y="443"/>
                    </a:lnTo>
                    <a:lnTo>
                      <a:pt x="3" y="443"/>
                    </a:lnTo>
                    <a:close/>
                    <a:moveTo>
                      <a:pt x="3" y="457"/>
                    </a:moveTo>
                    <a:lnTo>
                      <a:pt x="3" y="467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3" y="457"/>
                    </a:lnTo>
                    <a:close/>
                    <a:moveTo>
                      <a:pt x="3" y="470"/>
                    </a:moveTo>
                    <a:lnTo>
                      <a:pt x="3" y="480"/>
                    </a:lnTo>
                    <a:lnTo>
                      <a:pt x="0" y="480"/>
                    </a:lnTo>
                    <a:lnTo>
                      <a:pt x="0" y="470"/>
                    </a:lnTo>
                    <a:lnTo>
                      <a:pt x="3" y="470"/>
                    </a:lnTo>
                    <a:close/>
                    <a:moveTo>
                      <a:pt x="3" y="484"/>
                    </a:moveTo>
                    <a:lnTo>
                      <a:pt x="3" y="494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3" y="484"/>
                    </a:lnTo>
                    <a:close/>
                    <a:moveTo>
                      <a:pt x="3" y="497"/>
                    </a:moveTo>
                    <a:lnTo>
                      <a:pt x="3" y="507"/>
                    </a:lnTo>
                    <a:lnTo>
                      <a:pt x="0" y="507"/>
                    </a:lnTo>
                    <a:lnTo>
                      <a:pt x="0" y="497"/>
                    </a:lnTo>
                    <a:lnTo>
                      <a:pt x="3" y="497"/>
                    </a:lnTo>
                    <a:close/>
                    <a:moveTo>
                      <a:pt x="3" y="511"/>
                    </a:moveTo>
                    <a:lnTo>
                      <a:pt x="3" y="521"/>
                    </a:lnTo>
                    <a:lnTo>
                      <a:pt x="0" y="521"/>
                    </a:lnTo>
                    <a:lnTo>
                      <a:pt x="0" y="511"/>
                    </a:lnTo>
                    <a:lnTo>
                      <a:pt x="3" y="511"/>
                    </a:lnTo>
                    <a:close/>
                    <a:moveTo>
                      <a:pt x="3" y="524"/>
                    </a:moveTo>
                    <a:lnTo>
                      <a:pt x="3" y="534"/>
                    </a:lnTo>
                    <a:lnTo>
                      <a:pt x="0" y="534"/>
                    </a:lnTo>
                    <a:lnTo>
                      <a:pt x="0" y="524"/>
                    </a:lnTo>
                    <a:lnTo>
                      <a:pt x="3" y="524"/>
                    </a:lnTo>
                    <a:close/>
                    <a:moveTo>
                      <a:pt x="3" y="538"/>
                    </a:moveTo>
                    <a:lnTo>
                      <a:pt x="3" y="548"/>
                    </a:lnTo>
                    <a:lnTo>
                      <a:pt x="0" y="548"/>
                    </a:lnTo>
                    <a:lnTo>
                      <a:pt x="0" y="538"/>
                    </a:lnTo>
                    <a:lnTo>
                      <a:pt x="3" y="538"/>
                    </a:lnTo>
                    <a:close/>
                    <a:moveTo>
                      <a:pt x="3" y="551"/>
                    </a:moveTo>
                    <a:lnTo>
                      <a:pt x="3" y="561"/>
                    </a:lnTo>
                    <a:lnTo>
                      <a:pt x="0" y="561"/>
                    </a:lnTo>
                    <a:lnTo>
                      <a:pt x="0" y="551"/>
                    </a:lnTo>
                    <a:lnTo>
                      <a:pt x="3" y="551"/>
                    </a:lnTo>
                    <a:close/>
                    <a:moveTo>
                      <a:pt x="3" y="564"/>
                    </a:moveTo>
                    <a:lnTo>
                      <a:pt x="3" y="574"/>
                    </a:lnTo>
                    <a:lnTo>
                      <a:pt x="0" y="574"/>
                    </a:lnTo>
                    <a:lnTo>
                      <a:pt x="0" y="564"/>
                    </a:lnTo>
                    <a:lnTo>
                      <a:pt x="3" y="564"/>
                    </a:lnTo>
                    <a:close/>
                    <a:moveTo>
                      <a:pt x="3" y="578"/>
                    </a:moveTo>
                    <a:lnTo>
                      <a:pt x="3" y="588"/>
                    </a:lnTo>
                    <a:lnTo>
                      <a:pt x="0" y="588"/>
                    </a:lnTo>
                    <a:lnTo>
                      <a:pt x="0" y="578"/>
                    </a:lnTo>
                    <a:lnTo>
                      <a:pt x="3" y="578"/>
                    </a:lnTo>
                    <a:close/>
                    <a:moveTo>
                      <a:pt x="3" y="591"/>
                    </a:moveTo>
                    <a:lnTo>
                      <a:pt x="3" y="601"/>
                    </a:lnTo>
                    <a:lnTo>
                      <a:pt x="0" y="601"/>
                    </a:lnTo>
                    <a:lnTo>
                      <a:pt x="0" y="591"/>
                    </a:lnTo>
                    <a:lnTo>
                      <a:pt x="3" y="591"/>
                    </a:lnTo>
                    <a:close/>
                    <a:moveTo>
                      <a:pt x="3" y="605"/>
                    </a:moveTo>
                    <a:lnTo>
                      <a:pt x="3" y="615"/>
                    </a:lnTo>
                    <a:lnTo>
                      <a:pt x="0" y="615"/>
                    </a:lnTo>
                    <a:lnTo>
                      <a:pt x="0" y="605"/>
                    </a:lnTo>
                    <a:lnTo>
                      <a:pt x="3" y="605"/>
                    </a:lnTo>
                    <a:close/>
                    <a:moveTo>
                      <a:pt x="3" y="618"/>
                    </a:moveTo>
                    <a:lnTo>
                      <a:pt x="3" y="628"/>
                    </a:lnTo>
                    <a:lnTo>
                      <a:pt x="0" y="628"/>
                    </a:lnTo>
                    <a:lnTo>
                      <a:pt x="0" y="618"/>
                    </a:lnTo>
                    <a:lnTo>
                      <a:pt x="3" y="618"/>
                    </a:lnTo>
                    <a:close/>
                    <a:moveTo>
                      <a:pt x="3" y="632"/>
                    </a:moveTo>
                    <a:lnTo>
                      <a:pt x="3" y="642"/>
                    </a:lnTo>
                    <a:lnTo>
                      <a:pt x="0" y="642"/>
                    </a:lnTo>
                    <a:lnTo>
                      <a:pt x="0" y="632"/>
                    </a:lnTo>
                    <a:lnTo>
                      <a:pt x="3" y="632"/>
                    </a:lnTo>
                    <a:close/>
                    <a:moveTo>
                      <a:pt x="3" y="645"/>
                    </a:moveTo>
                    <a:lnTo>
                      <a:pt x="3" y="655"/>
                    </a:lnTo>
                    <a:lnTo>
                      <a:pt x="0" y="655"/>
                    </a:lnTo>
                    <a:lnTo>
                      <a:pt x="0" y="645"/>
                    </a:lnTo>
                    <a:lnTo>
                      <a:pt x="3" y="645"/>
                    </a:lnTo>
                    <a:close/>
                    <a:moveTo>
                      <a:pt x="3" y="658"/>
                    </a:moveTo>
                    <a:lnTo>
                      <a:pt x="3" y="669"/>
                    </a:lnTo>
                    <a:lnTo>
                      <a:pt x="0" y="669"/>
                    </a:lnTo>
                    <a:lnTo>
                      <a:pt x="0" y="658"/>
                    </a:lnTo>
                    <a:lnTo>
                      <a:pt x="3" y="658"/>
                    </a:lnTo>
                    <a:close/>
                    <a:moveTo>
                      <a:pt x="3" y="672"/>
                    </a:moveTo>
                    <a:lnTo>
                      <a:pt x="3" y="682"/>
                    </a:lnTo>
                    <a:lnTo>
                      <a:pt x="0" y="682"/>
                    </a:lnTo>
                    <a:lnTo>
                      <a:pt x="0" y="672"/>
                    </a:lnTo>
                    <a:lnTo>
                      <a:pt x="3" y="672"/>
                    </a:lnTo>
                    <a:close/>
                    <a:moveTo>
                      <a:pt x="3" y="685"/>
                    </a:moveTo>
                    <a:lnTo>
                      <a:pt x="3" y="695"/>
                    </a:lnTo>
                    <a:lnTo>
                      <a:pt x="0" y="695"/>
                    </a:lnTo>
                    <a:lnTo>
                      <a:pt x="0" y="685"/>
                    </a:lnTo>
                    <a:lnTo>
                      <a:pt x="3" y="685"/>
                    </a:lnTo>
                    <a:close/>
                    <a:moveTo>
                      <a:pt x="3" y="699"/>
                    </a:moveTo>
                    <a:lnTo>
                      <a:pt x="3" y="709"/>
                    </a:lnTo>
                    <a:lnTo>
                      <a:pt x="0" y="709"/>
                    </a:lnTo>
                    <a:lnTo>
                      <a:pt x="0" y="699"/>
                    </a:lnTo>
                    <a:lnTo>
                      <a:pt x="3" y="699"/>
                    </a:lnTo>
                    <a:close/>
                    <a:moveTo>
                      <a:pt x="3" y="712"/>
                    </a:moveTo>
                    <a:lnTo>
                      <a:pt x="3" y="722"/>
                    </a:lnTo>
                    <a:lnTo>
                      <a:pt x="0" y="722"/>
                    </a:lnTo>
                    <a:lnTo>
                      <a:pt x="0" y="712"/>
                    </a:lnTo>
                    <a:lnTo>
                      <a:pt x="3" y="712"/>
                    </a:lnTo>
                    <a:close/>
                    <a:moveTo>
                      <a:pt x="3" y="726"/>
                    </a:moveTo>
                    <a:lnTo>
                      <a:pt x="3" y="736"/>
                    </a:lnTo>
                    <a:lnTo>
                      <a:pt x="0" y="736"/>
                    </a:lnTo>
                    <a:lnTo>
                      <a:pt x="0" y="726"/>
                    </a:lnTo>
                    <a:lnTo>
                      <a:pt x="3" y="726"/>
                    </a:lnTo>
                    <a:close/>
                    <a:moveTo>
                      <a:pt x="3" y="739"/>
                    </a:moveTo>
                    <a:lnTo>
                      <a:pt x="3" y="749"/>
                    </a:lnTo>
                    <a:lnTo>
                      <a:pt x="0" y="749"/>
                    </a:lnTo>
                    <a:lnTo>
                      <a:pt x="0" y="739"/>
                    </a:lnTo>
                    <a:lnTo>
                      <a:pt x="3" y="739"/>
                    </a:lnTo>
                    <a:close/>
                    <a:moveTo>
                      <a:pt x="3" y="753"/>
                    </a:moveTo>
                    <a:lnTo>
                      <a:pt x="3" y="763"/>
                    </a:lnTo>
                    <a:lnTo>
                      <a:pt x="0" y="763"/>
                    </a:lnTo>
                    <a:lnTo>
                      <a:pt x="0" y="753"/>
                    </a:lnTo>
                    <a:lnTo>
                      <a:pt x="3" y="753"/>
                    </a:lnTo>
                    <a:close/>
                    <a:moveTo>
                      <a:pt x="3" y="766"/>
                    </a:moveTo>
                    <a:lnTo>
                      <a:pt x="3" y="776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3" y="766"/>
                    </a:lnTo>
                    <a:close/>
                    <a:moveTo>
                      <a:pt x="3" y="779"/>
                    </a:moveTo>
                    <a:lnTo>
                      <a:pt x="3" y="790"/>
                    </a:lnTo>
                    <a:lnTo>
                      <a:pt x="0" y="790"/>
                    </a:lnTo>
                    <a:lnTo>
                      <a:pt x="0" y="779"/>
                    </a:lnTo>
                    <a:lnTo>
                      <a:pt x="3" y="779"/>
                    </a:lnTo>
                    <a:close/>
                    <a:moveTo>
                      <a:pt x="3" y="793"/>
                    </a:moveTo>
                    <a:lnTo>
                      <a:pt x="3" y="803"/>
                    </a:lnTo>
                    <a:lnTo>
                      <a:pt x="0" y="803"/>
                    </a:lnTo>
                    <a:lnTo>
                      <a:pt x="0" y="793"/>
                    </a:lnTo>
                    <a:lnTo>
                      <a:pt x="3" y="793"/>
                    </a:lnTo>
                    <a:close/>
                    <a:moveTo>
                      <a:pt x="3" y="806"/>
                    </a:moveTo>
                    <a:lnTo>
                      <a:pt x="3" y="816"/>
                    </a:lnTo>
                    <a:lnTo>
                      <a:pt x="0" y="816"/>
                    </a:lnTo>
                    <a:lnTo>
                      <a:pt x="0" y="806"/>
                    </a:lnTo>
                    <a:lnTo>
                      <a:pt x="3" y="806"/>
                    </a:lnTo>
                    <a:close/>
                    <a:moveTo>
                      <a:pt x="3" y="820"/>
                    </a:moveTo>
                    <a:lnTo>
                      <a:pt x="3" y="830"/>
                    </a:lnTo>
                    <a:lnTo>
                      <a:pt x="0" y="830"/>
                    </a:lnTo>
                    <a:lnTo>
                      <a:pt x="0" y="820"/>
                    </a:lnTo>
                    <a:lnTo>
                      <a:pt x="3" y="820"/>
                    </a:lnTo>
                    <a:close/>
                    <a:moveTo>
                      <a:pt x="3" y="833"/>
                    </a:moveTo>
                    <a:lnTo>
                      <a:pt x="3" y="843"/>
                    </a:lnTo>
                    <a:lnTo>
                      <a:pt x="0" y="843"/>
                    </a:lnTo>
                    <a:lnTo>
                      <a:pt x="0" y="833"/>
                    </a:lnTo>
                    <a:lnTo>
                      <a:pt x="3" y="833"/>
                    </a:lnTo>
                    <a:close/>
                    <a:moveTo>
                      <a:pt x="3" y="847"/>
                    </a:moveTo>
                    <a:lnTo>
                      <a:pt x="3" y="857"/>
                    </a:lnTo>
                    <a:lnTo>
                      <a:pt x="0" y="857"/>
                    </a:lnTo>
                    <a:lnTo>
                      <a:pt x="0" y="847"/>
                    </a:lnTo>
                    <a:lnTo>
                      <a:pt x="3" y="847"/>
                    </a:lnTo>
                    <a:close/>
                    <a:moveTo>
                      <a:pt x="3" y="860"/>
                    </a:moveTo>
                    <a:lnTo>
                      <a:pt x="3" y="870"/>
                    </a:lnTo>
                    <a:lnTo>
                      <a:pt x="0" y="870"/>
                    </a:lnTo>
                    <a:lnTo>
                      <a:pt x="0" y="860"/>
                    </a:lnTo>
                    <a:lnTo>
                      <a:pt x="3" y="860"/>
                    </a:lnTo>
                    <a:close/>
                    <a:moveTo>
                      <a:pt x="3" y="874"/>
                    </a:moveTo>
                    <a:lnTo>
                      <a:pt x="3" y="884"/>
                    </a:lnTo>
                    <a:lnTo>
                      <a:pt x="0" y="884"/>
                    </a:lnTo>
                    <a:lnTo>
                      <a:pt x="0" y="874"/>
                    </a:lnTo>
                    <a:lnTo>
                      <a:pt x="3" y="874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0" name="Freeform 1744"/>
              <p:cNvSpPr>
                <a:spLocks noEditPoints="1"/>
              </p:cNvSpPr>
              <p:nvPr/>
            </p:nvSpPr>
            <p:spPr bwMode="auto">
              <a:xfrm>
                <a:off x="4046" y="1457"/>
                <a:ext cx="3" cy="884"/>
              </a:xfrm>
              <a:custGeom>
                <a:avLst/>
                <a:gdLst>
                  <a:gd name="T0" fmla="*/ 3 w 3"/>
                  <a:gd name="T1" fmla="*/ 13 h 884"/>
                  <a:gd name="T2" fmla="*/ 3 w 3"/>
                  <a:gd name="T3" fmla="*/ 37 h 884"/>
                  <a:gd name="T4" fmla="*/ 0 w 3"/>
                  <a:gd name="T5" fmla="*/ 50 h 884"/>
                  <a:gd name="T6" fmla="*/ 0 w 3"/>
                  <a:gd name="T7" fmla="*/ 54 h 884"/>
                  <a:gd name="T8" fmla="*/ 3 w 3"/>
                  <a:gd name="T9" fmla="*/ 67 h 884"/>
                  <a:gd name="T10" fmla="*/ 3 w 3"/>
                  <a:gd name="T11" fmla="*/ 94 h 884"/>
                  <a:gd name="T12" fmla="*/ 3 w 3"/>
                  <a:gd name="T13" fmla="*/ 117 h 884"/>
                  <a:gd name="T14" fmla="*/ 0 w 3"/>
                  <a:gd name="T15" fmla="*/ 131 h 884"/>
                  <a:gd name="T16" fmla="*/ 0 w 3"/>
                  <a:gd name="T17" fmla="*/ 134 h 884"/>
                  <a:gd name="T18" fmla="*/ 3 w 3"/>
                  <a:gd name="T19" fmla="*/ 148 h 884"/>
                  <a:gd name="T20" fmla="*/ 3 w 3"/>
                  <a:gd name="T21" fmla="*/ 175 h 884"/>
                  <a:gd name="T22" fmla="*/ 3 w 3"/>
                  <a:gd name="T23" fmla="*/ 198 h 884"/>
                  <a:gd name="T24" fmla="*/ 0 w 3"/>
                  <a:gd name="T25" fmla="*/ 212 h 884"/>
                  <a:gd name="T26" fmla="*/ 0 w 3"/>
                  <a:gd name="T27" fmla="*/ 215 h 884"/>
                  <a:gd name="T28" fmla="*/ 3 w 3"/>
                  <a:gd name="T29" fmla="*/ 228 h 884"/>
                  <a:gd name="T30" fmla="*/ 3 w 3"/>
                  <a:gd name="T31" fmla="*/ 255 h 884"/>
                  <a:gd name="T32" fmla="*/ 3 w 3"/>
                  <a:gd name="T33" fmla="*/ 279 h 884"/>
                  <a:gd name="T34" fmla="*/ 0 w 3"/>
                  <a:gd name="T35" fmla="*/ 292 h 884"/>
                  <a:gd name="T36" fmla="*/ 0 w 3"/>
                  <a:gd name="T37" fmla="*/ 296 h 884"/>
                  <a:gd name="T38" fmla="*/ 3 w 3"/>
                  <a:gd name="T39" fmla="*/ 309 h 884"/>
                  <a:gd name="T40" fmla="*/ 3 w 3"/>
                  <a:gd name="T41" fmla="*/ 336 h 884"/>
                  <a:gd name="T42" fmla="*/ 3 w 3"/>
                  <a:gd name="T43" fmla="*/ 359 h 884"/>
                  <a:gd name="T44" fmla="*/ 0 w 3"/>
                  <a:gd name="T45" fmla="*/ 373 h 884"/>
                  <a:gd name="T46" fmla="*/ 0 w 3"/>
                  <a:gd name="T47" fmla="*/ 376 h 884"/>
                  <a:gd name="T48" fmla="*/ 3 w 3"/>
                  <a:gd name="T49" fmla="*/ 390 h 884"/>
                  <a:gd name="T50" fmla="*/ 3 w 3"/>
                  <a:gd name="T51" fmla="*/ 417 h 884"/>
                  <a:gd name="T52" fmla="*/ 3 w 3"/>
                  <a:gd name="T53" fmla="*/ 440 h 884"/>
                  <a:gd name="T54" fmla="*/ 0 w 3"/>
                  <a:gd name="T55" fmla="*/ 453 h 884"/>
                  <a:gd name="T56" fmla="*/ 0 w 3"/>
                  <a:gd name="T57" fmla="*/ 457 h 884"/>
                  <a:gd name="T58" fmla="*/ 3 w 3"/>
                  <a:gd name="T59" fmla="*/ 470 h 884"/>
                  <a:gd name="T60" fmla="*/ 3 w 3"/>
                  <a:gd name="T61" fmla="*/ 497 h 884"/>
                  <a:gd name="T62" fmla="*/ 3 w 3"/>
                  <a:gd name="T63" fmla="*/ 521 h 884"/>
                  <a:gd name="T64" fmla="*/ 0 w 3"/>
                  <a:gd name="T65" fmla="*/ 534 h 884"/>
                  <a:gd name="T66" fmla="*/ 0 w 3"/>
                  <a:gd name="T67" fmla="*/ 538 h 884"/>
                  <a:gd name="T68" fmla="*/ 3 w 3"/>
                  <a:gd name="T69" fmla="*/ 551 h 884"/>
                  <a:gd name="T70" fmla="*/ 3 w 3"/>
                  <a:gd name="T71" fmla="*/ 578 h 884"/>
                  <a:gd name="T72" fmla="*/ 3 w 3"/>
                  <a:gd name="T73" fmla="*/ 601 h 884"/>
                  <a:gd name="T74" fmla="*/ 0 w 3"/>
                  <a:gd name="T75" fmla="*/ 615 h 884"/>
                  <a:gd name="T76" fmla="*/ 0 w 3"/>
                  <a:gd name="T77" fmla="*/ 618 h 884"/>
                  <a:gd name="T78" fmla="*/ 3 w 3"/>
                  <a:gd name="T79" fmla="*/ 632 h 884"/>
                  <a:gd name="T80" fmla="*/ 3 w 3"/>
                  <a:gd name="T81" fmla="*/ 658 h 884"/>
                  <a:gd name="T82" fmla="*/ 3 w 3"/>
                  <a:gd name="T83" fmla="*/ 682 h 884"/>
                  <a:gd name="T84" fmla="*/ 0 w 3"/>
                  <a:gd name="T85" fmla="*/ 695 h 884"/>
                  <a:gd name="T86" fmla="*/ 0 w 3"/>
                  <a:gd name="T87" fmla="*/ 699 h 884"/>
                  <a:gd name="T88" fmla="*/ 3 w 3"/>
                  <a:gd name="T89" fmla="*/ 712 h 884"/>
                  <a:gd name="T90" fmla="*/ 3 w 3"/>
                  <a:gd name="T91" fmla="*/ 739 h 884"/>
                  <a:gd name="T92" fmla="*/ 3 w 3"/>
                  <a:gd name="T93" fmla="*/ 763 h 884"/>
                  <a:gd name="T94" fmla="*/ 0 w 3"/>
                  <a:gd name="T95" fmla="*/ 776 h 884"/>
                  <a:gd name="T96" fmla="*/ 0 w 3"/>
                  <a:gd name="T97" fmla="*/ 779 h 884"/>
                  <a:gd name="T98" fmla="*/ 3 w 3"/>
                  <a:gd name="T99" fmla="*/ 793 h 884"/>
                  <a:gd name="T100" fmla="*/ 3 w 3"/>
                  <a:gd name="T101" fmla="*/ 820 h 884"/>
                  <a:gd name="T102" fmla="*/ 3 w 3"/>
                  <a:gd name="T103" fmla="*/ 843 h 884"/>
                  <a:gd name="T104" fmla="*/ 0 w 3"/>
                  <a:gd name="T105" fmla="*/ 857 h 884"/>
                  <a:gd name="T106" fmla="*/ 0 w 3"/>
                  <a:gd name="T107" fmla="*/ 860 h 884"/>
                  <a:gd name="T108" fmla="*/ 3 w 3"/>
                  <a:gd name="T109" fmla="*/ 874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" h="884">
                    <a:moveTo>
                      <a:pt x="3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" y="13"/>
                    </a:moveTo>
                    <a:lnTo>
                      <a:pt x="3" y="2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3" y="13"/>
                    </a:lnTo>
                    <a:close/>
                    <a:moveTo>
                      <a:pt x="3" y="27"/>
                    </a:moveTo>
                    <a:lnTo>
                      <a:pt x="3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3" y="27"/>
                    </a:lnTo>
                    <a:close/>
                    <a:moveTo>
                      <a:pt x="3" y="40"/>
                    </a:moveTo>
                    <a:lnTo>
                      <a:pt x="3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3" y="40"/>
                    </a:lnTo>
                    <a:close/>
                    <a:moveTo>
                      <a:pt x="3" y="54"/>
                    </a:moveTo>
                    <a:lnTo>
                      <a:pt x="3" y="6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3" y="54"/>
                    </a:lnTo>
                    <a:close/>
                    <a:moveTo>
                      <a:pt x="3" y="67"/>
                    </a:moveTo>
                    <a:lnTo>
                      <a:pt x="3" y="77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3" y="67"/>
                    </a:lnTo>
                    <a:close/>
                    <a:moveTo>
                      <a:pt x="3" y="80"/>
                    </a:moveTo>
                    <a:lnTo>
                      <a:pt x="3" y="91"/>
                    </a:lnTo>
                    <a:lnTo>
                      <a:pt x="0" y="91"/>
                    </a:lnTo>
                    <a:lnTo>
                      <a:pt x="0" y="80"/>
                    </a:lnTo>
                    <a:lnTo>
                      <a:pt x="3" y="80"/>
                    </a:lnTo>
                    <a:close/>
                    <a:moveTo>
                      <a:pt x="3" y="94"/>
                    </a:moveTo>
                    <a:lnTo>
                      <a:pt x="3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3" y="94"/>
                    </a:lnTo>
                    <a:close/>
                    <a:moveTo>
                      <a:pt x="3" y="107"/>
                    </a:moveTo>
                    <a:lnTo>
                      <a:pt x="3" y="117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3" y="107"/>
                    </a:lnTo>
                    <a:close/>
                    <a:moveTo>
                      <a:pt x="3" y="121"/>
                    </a:moveTo>
                    <a:lnTo>
                      <a:pt x="3" y="13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3" y="121"/>
                    </a:lnTo>
                    <a:close/>
                    <a:moveTo>
                      <a:pt x="3" y="134"/>
                    </a:moveTo>
                    <a:lnTo>
                      <a:pt x="3" y="144"/>
                    </a:lnTo>
                    <a:lnTo>
                      <a:pt x="0" y="144"/>
                    </a:lnTo>
                    <a:lnTo>
                      <a:pt x="0" y="134"/>
                    </a:lnTo>
                    <a:lnTo>
                      <a:pt x="3" y="134"/>
                    </a:lnTo>
                    <a:close/>
                    <a:moveTo>
                      <a:pt x="3" y="148"/>
                    </a:moveTo>
                    <a:lnTo>
                      <a:pt x="3" y="158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3" y="148"/>
                    </a:lnTo>
                    <a:close/>
                    <a:moveTo>
                      <a:pt x="3" y="161"/>
                    </a:moveTo>
                    <a:lnTo>
                      <a:pt x="3" y="171"/>
                    </a:lnTo>
                    <a:lnTo>
                      <a:pt x="0" y="171"/>
                    </a:lnTo>
                    <a:lnTo>
                      <a:pt x="0" y="161"/>
                    </a:lnTo>
                    <a:lnTo>
                      <a:pt x="3" y="161"/>
                    </a:lnTo>
                    <a:close/>
                    <a:moveTo>
                      <a:pt x="3" y="175"/>
                    </a:moveTo>
                    <a:lnTo>
                      <a:pt x="3" y="185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3" y="175"/>
                    </a:lnTo>
                    <a:close/>
                    <a:moveTo>
                      <a:pt x="3" y="188"/>
                    </a:moveTo>
                    <a:lnTo>
                      <a:pt x="3" y="198"/>
                    </a:lnTo>
                    <a:lnTo>
                      <a:pt x="0" y="198"/>
                    </a:lnTo>
                    <a:lnTo>
                      <a:pt x="0" y="188"/>
                    </a:lnTo>
                    <a:lnTo>
                      <a:pt x="3" y="188"/>
                    </a:lnTo>
                    <a:close/>
                    <a:moveTo>
                      <a:pt x="3" y="201"/>
                    </a:moveTo>
                    <a:lnTo>
                      <a:pt x="3" y="212"/>
                    </a:lnTo>
                    <a:lnTo>
                      <a:pt x="0" y="212"/>
                    </a:lnTo>
                    <a:lnTo>
                      <a:pt x="0" y="201"/>
                    </a:lnTo>
                    <a:lnTo>
                      <a:pt x="3" y="201"/>
                    </a:lnTo>
                    <a:close/>
                    <a:moveTo>
                      <a:pt x="3" y="215"/>
                    </a:moveTo>
                    <a:lnTo>
                      <a:pt x="3" y="225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3" y="215"/>
                    </a:lnTo>
                    <a:close/>
                    <a:moveTo>
                      <a:pt x="3" y="228"/>
                    </a:moveTo>
                    <a:lnTo>
                      <a:pt x="3" y="238"/>
                    </a:lnTo>
                    <a:lnTo>
                      <a:pt x="0" y="238"/>
                    </a:lnTo>
                    <a:lnTo>
                      <a:pt x="0" y="228"/>
                    </a:lnTo>
                    <a:lnTo>
                      <a:pt x="3" y="228"/>
                    </a:lnTo>
                    <a:close/>
                    <a:moveTo>
                      <a:pt x="3" y="242"/>
                    </a:moveTo>
                    <a:lnTo>
                      <a:pt x="3" y="252"/>
                    </a:lnTo>
                    <a:lnTo>
                      <a:pt x="0" y="252"/>
                    </a:lnTo>
                    <a:lnTo>
                      <a:pt x="0" y="242"/>
                    </a:lnTo>
                    <a:lnTo>
                      <a:pt x="3" y="242"/>
                    </a:lnTo>
                    <a:close/>
                    <a:moveTo>
                      <a:pt x="3" y="255"/>
                    </a:moveTo>
                    <a:lnTo>
                      <a:pt x="3" y="265"/>
                    </a:lnTo>
                    <a:lnTo>
                      <a:pt x="0" y="265"/>
                    </a:lnTo>
                    <a:lnTo>
                      <a:pt x="0" y="255"/>
                    </a:lnTo>
                    <a:lnTo>
                      <a:pt x="3" y="255"/>
                    </a:lnTo>
                    <a:close/>
                    <a:moveTo>
                      <a:pt x="3" y="269"/>
                    </a:moveTo>
                    <a:lnTo>
                      <a:pt x="3" y="279"/>
                    </a:lnTo>
                    <a:lnTo>
                      <a:pt x="0" y="279"/>
                    </a:lnTo>
                    <a:lnTo>
                      <a:pt x="0" y="269"/>
                    </a:lnTo>
                    <a:lnTo>
                      <a:pt x="3" y="269"/>
                    </a:lnTo>
                    <a:close/>
                    <a:moveTo>
                      <a:pt x="3" y="282"/>
                    </a:moveTo>
                    <a:lnTo>
                      <a:pt x="3" y="292"/>
                    </a:lnTo>
                    <a:lnTo>
                      <a:pt x="0" y="292"/>
                    </a:lnTo>
                    <a:lnTo>
                      <a:pt x="0" y="282"/>
                    </a:lnTo>
                    <a:lnTo>
                      <a:pt x="3" y="282"/>
                    </a:lnTo>
                    <a:close/>
                    <a:moveTo>
                      <a:pt x="3" y="296"/>
                    </a:moveTo>
                    <a:lnTo>
                      <a:pt x="3" y="306"/>
                    </a:lnTo>
                    <a:lnTo>
                      <a:pt x="0" y="306"/>
                    </a:lnTo>
                    <a:lnTo>
                      <a:pt x="0" y="296"/>
                    </a:lnTo>
                    <a:lnTo>
                      <a:pt x="3" y="296"/>
                    </a:lnTo>
                    <a:close/>
                    <a:moveTo>
                      <a:pt x="3" y="309"/>
                    </a:moveTo>
                    <a:lnTo>
                      <a:pt x="3" y="319"/>
                    </a:lnTo>
                    <a:lnTo>
                      <a:pt x="0" y="319"/>
                    </a:lnTo>
                    <a:lnTo>
                      <a:pt x="0" y="309"/>
                    </a:lnTo>
                    <a:lnTo>
                      <a:pt x="3" y="309"/>
                    </a:lnTo>
                    <a:close/>
                    <a:moveTo>
                      <a:pt x="3" y="322"/>
                    </a:moveTo>
                    <a:lnTo>
                      <a:pt x="3" y="332"/>
                    </a:lnTo>
                    <a:lnTo>
                      <a:pt x="0" y="332"/>
                    </a:lnTo>
                    <a:lnTo>
                      <a:pt x="0" y="322"/>
                    </a:lnTo>
                    <a:lnTo>
                      <a:pt x="3" y="322"/>
                    </a:lnTo>
                    <a:close/>
                    <a:moveTo>
                      <a:pt x="3" y="336"/>
                    </a:moveTo>
                    <a:lnTo>
                      <a:pt x="3" y="346"/>
                    </a:lnTo>
                    <a:lnTo>
                      <a:pt x="0" y="346"/>
                    </a:lnTo>
                    <a:lnTo>
                      <a:pt x="0" y="336"/>
                    </a:lnTo>
                    <a:lnTo>
                      <a:pt x="3" y="336"/>
                    </a:lnTo>
                    <a:close/>
                    <a:moveTo>
                      <a:pt x="3" y="349"/>
                    </a:moveTo>
                    <a:lnTo>
                      <a:pt x="3" y="359"/>
                    </a:lnTo>
                    <a:lnTo>
                      <a:pt x="0" y="359"/>
                    </a:lnTo>
                    <a:lnTo>
                      <a:pt x="0" y="349"/>
                    </a:lnTo>
                    <a:lnTo>
                      <a:pt x="3" y="349"/>
                    </a:lnTo>
                    <a:close/>
                    <a:moveTo>
                      <a:pt x="3" y="363"/>
                    </a:moveTo>
                    <a:lnTo>
                      <a:pt x="3" y="373"/>
                    </a:lnTo>
                    <a:lnTo>
                      <a:pt x="0" y="373"/>
                    </a:lnTo>
                    <a:lnTo>
                      <a:pt x="0" y="363"/>
                    </a:lnTo>
                    <a:lnTo>
                      <a:pt x="3" y="363"/>
                    </a:lnTo>
                    <a:close/>
                    <a:moveTo>
                      <a:pt x="3" y="376"/>
                    </a:moveTo>
                    <a:lnTo>
                      <a:pt x="3" y="386"/>
                    </a:lnTo>
                    <a:lnTo>
                      <a:pt x="0" y="386"/>
                    </a:lnTo>
                    <a:lnTo>
                      <a:pt x="0" y="376"/>
                    </a:lnTo>
                    <a:lnTo>
                      <a:pt x="3" y="376"/>
                    </a:lnTo>
                    <a:close/>
                    <a:moveTo>
                      <a:pt x="3" y="390"/>
                    </a:moveTo>
                    <a:lnTo>
                      <a:pt x="3" y="400"/>
                    </a:lnTo>
                    <a:lnTo>
                      <a:pt x="0" y="400"/>
                    </a:lnTo>
                    <a:lnTo>
                      <a:pt x="0" y="390"/>
                    </a:lnTo>
                    <a:lnTo>
                      <a:pt x="3" y="390"/>
                    </a:lnTo>
                    <a:close/>
                    <a:moveTo>
                      <a:pt x="3" y="403"/>
                    </a:moveTo>
                    <a:lnTo>
                      <a:pt x="3" y="413"/>
                    </a:lnTo>
                    <a:lnTo>
                      <a:pt x="0" y="413"/>
                    </a:lnTo>
                    <a:lnTo>
                      <a:pt x="0" y="403"/>
                    </a:lnTo>
                    <a:lnTo>
                      <a:pt x="3" y="403"/>
                    </a:lnTo>
                    <a:close/>
                    <a:moveTo>
                      <a:pt x="3" y="417"/>
                    </a:moveTo>
                    <a:lnTo>
                      <a:pt x="3" y="427"/>
                    </a:lnTo>
                    <a:lnTo>
                      <a:pt x="0" y="427"/>
                    </a:lnTo>
                    <a:lnTo>
                      <a:pt x="0" y="417"/>
                    </a:lnTo>
                    <a:lnTo>
                      <a:pt x="3" y="417"/>
                    </a:lnTo>
                    <a:close/>
                    <a:moveTo>
                      <a:pt x="3" y="430"/>
                    </a:moveTo>
                    <a:lnTo>
                      <a:pt x="3" y="440"/>
                    </a:lnTo>
                    <a:lnTo>
                      <a:pt x="0" y="440"/>
                    </a:lnTo>
                    <a:lnTo>
                      <a:pt x="0" y="430"/>
                    </a:lnTo>
                    <a:lnTo>
                      <a:pt x="3" y="430"/>
                    </a:lnTo>
                    <a:close/>
                    <a:moveTo>
                      <a:pt x="3" y="443"/>
                    </a:moveTo>
                    <a:lnTo>
                      <a:pt x="3" y="453"/>
                    </a:lnTo>
                    <a:lnTo>
                      <a:pt x="0" y="453"/>
                    </a:lnTo>
                    <a:lnTo>
                      <a:pt x="0" y="443"/>
                    </a:lnTo>
                    <a:lnTo>
                      <a:pt x="3" y="443"/>
                    </a:lnTo>
                    <a:close/>
                    <a:moveTo>
                      <a:pt x="3" y="457"/>
                    </a:moveTo>
                    <a:lnTo>
                      <a:pt x="3" y="467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3" y="457"/>
                    </a:lnTo>
                    <a:close/>
                    <a:moveTo>
                      <a:pt x="3" y="470"/>
                    </a:moveTo>
                    <a:lnTo>
                      <a:pt x="3" y="480"/>
                    </a:lnTo>
                    <a:lnTo>
                      <a:pt x="0" y="480"/>
                    </a:lnTo>
                    <a:lnTo>
                      <a:pt x="0" y="470"/>
                    </a:lnTo>
                    <a:lnTo>
                      <a:pt x="3" y="470"/>
                    </a:lnTo>
                    <a:close/>
                    <a:moveTo>
                      <a:pt x="3" y="484"/>
                    </a:moveTo>
                    <a:lnTo>
                      <a:pt x="3" y="494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3" y="484"/>
                    </a:lnTo>
                    <a:close/>
                    <a:moveTo>
                      <a:pt x="3" y="497"/>
                    </a:moveTo>
                    <a:lnTo>
                      <a:pt x="3" y="507"/>
                    </a:lnTo>
                    <a:lnTo>
                      <a:pt x="0" y="507"/>
                    </a:lnTo>
                    <a:lnTo>
                      <a:pt x="0" y="497"/>
                    </a:lnTo>
                    <a:lnTo>
                      <a:pt x="3" y="497"/>
                    </a:lnTo>
                    <a:close/>
                    <a:moveTo>
                      <a:pt x="3" y="511"/>
                    </a:moveTo>
                    <a:lnTo>
                      <a:pt x="3" y="521"/>
                    </a:lnTo>
                    <a:lnTo>
                      <a:pt x="0" y="521"/>
                    </a:lnTo>
                    <a:lnTo>
                      <a:pt x="0" y="511"/>
                    </a:lnTo>
                    <a:lnTo>
                      <a:pt x="3" y="511"/>
                    </a:lnTo>
                    <a:close/>
                    <a:moveTo>
                      <a:pt x="3" y="524"/>
                    </a:moveTo>
                    <a:lnTo>
                      <a:pt x="3" y="534"/>
                    </a:lnTo>
                    <a:lnTo>
                      <a:pt x="0" y="534"/>
                    </a:lnTo>
                    <a:lnTo>
                      <a:pt x="0" y="524"/>
                    </a:lnTo>
                    <a:lnTo>
                      <a:pt x="3" y="524"/>
                    </a:lnTo>
                    <a:close/>
                    <a:moveTo>
                      <a:pt x="3" y="538"/>
                    </a:moveTo>
                    <a:lnTo>
                      <a:pt x="3" y="548"/>
                    </a:lnTo>
                    <a:lnTo>
                      <a:pt x="0" y="548"/>
                    </a:lnTo>
                    <a:lnTo>
                      <a:pt x="0" y="538"/>
                    </a:lnTo>
                    <a:lnTo>
                      <a:pt x="3" y="538"/>
                    </a:lnTo>
                    <a:close/>
                    <a:moveTo>
                      <a:pt x="3" y="551"/>
                    </a:moveTo>
                    <a:lnTo>
                      <a:pt x="3" y="561"/>
                    </a:lnTo>
                    <a:lnTo>
                      <a:pt x="0" y="561"/>
                    </a:lnTo>
                    <a:lnTo>
                      <a:pt x="0" y="551"/>
                    </a:lnTo>
                    <a:lnTo>
                      <a:pt x="3" y="551"/>
                    </a:lnTo>
                    <a:close/>
                    <a:moveTo>
                      <a:pt x="3" y="564"/>
                    </a:moveTo>
                    <a:lnTo>
                      <a:pt x="3" y="574"/>
                    </a:lnTo>
                    <a:lnTo>
                      <a:pt x="0" y="574"/>
                    </a:lnTo>
                    <a:lnTo>
                      <a:pt x="0" y="564"/>
                    </a:lnTo>
                    <a:lnTo>
                      <a:pt x="3" y="564"/>
                    </a:lnTo>
                    <a:close/>
                    <a:moveTo>
                      <a:pt x="3" y="578"/>
                    </a:moveTo>
                    <a:lnTo>
                      <a:pt x="3" y="588"/>
                    </a:lnTo>
                    <a:lnTo>
                      <a:pt x="0" y="588"/>
                    </a:lnTo>
                    <a:lnTo>
                      <a:pt x="0" y="578"/>
                    </a:lnTo>
                    <a:lnTo>
                      <a:pt x="3" y="578"/>
                    </a:lnTo>
                    <a:close/>
                    <a:moveTo>
                      <a:pt x="3" y="591"/>
                    </a:moveTo>
                    <a:lnTo>
                      <a:pt x="3" y="601"/>
                    </a:lnTo>
                    <a:lnTo>
                      <a:pt x="0" y="601"/>
                    </a:lnTo>
                    <a:lnTo>
                      <a:pt x="0" y="591"/>
                    </a:lnTo>
                    <a:lnTo>
                      <a:pt x="3" y="591"/>
                    </a:lnTo>
                    <a:close/>
                    <a:moveTo>
                      <a:pt x="3" y="605"/>
                    </a:moveTo>
                    <a:lnTo>
                      <a:pt x="3" y="615"/>
                    </a:lnTo>
                    <a:lnTo>
                      <a:pt x="0" y="615"/>
                    </a:lnTo>
                    <a:lnTo>
                      <a:pt x="0" y="605"/>
                    </a:lnTo>
                    <a:lnTo>
                      <a:pt x="3" y="605"/>
                    </a:lnTo>
                    <a:close/>
                    <a:moveTo>
                      <a:pt x="3" y="618"/>
                    </a:moveTo>
                    <a:lnTo>
                      <a:pt x="3" y="628"/>
                    </a:lnTo>
                    <a:lnTo>
                      <a:pt x="0" y="628"/>
                    </a:lnTo>
                    <a:lnTo>
                      <a:pt x="0" y="618"/>
                    </a:lnTo>
                    <a:lnTo>
                      <a:pt x="3" y="618"/>
                    </a:lnTo>
                    <a:close/>
                    <a:moveTo>
                      <a:pt x="3" y="632"/>
                    </a:moveTo>
                    <a:lnTo>
                      <a:pt x="3" y="642"/>
                    </a:lnTo>
                    <a:lnTo>
                      <a:pt x="0" y="642"/>
                    </a:lnTo>
                    <a:lnTo>
                      <a:pt x="0" y="632"/>
                    </a:lnTo>
                    <a:lnTo>
                      <a:pt x="3" y="632"/>
                    </a:lnTo>
                    <a:close/>
                    <a:moveTo>
                      <a:pt x="3" y="645"/>
                    </a:moveTo>
                    <a:lnTo>
                      <a:pt x="3" y="655"/>
                    </a:lnTo>
                    <a:lnTo>
                      <a:pt x="0" y="655"/>
                    </a:lnTo>
                    <a:lnTo>
                      <a:pt x="0" y="645"/>
                    </a:lnTo>
                    <a:lnTo>
                      <a:pt x="3" y="645"/>
                    </a:lnTo>
                    <a:close/>
                    <a:moveTo>
                      <a:pt x="3" y="658"/>
                    </a:moveTo>
                    <a:lnTo>
                      <a:pt x="3" y="669"/>
                    </a:lnTo>
                    <a:lnTo>
                      <a:pt x="0" y="669"/>
                    </a:lnTo>
                    <a:lnTo>
                      <a:pt x="0" y="658"/>
                    </a:lnTo>
                    <a:lnTo>
                      <a:pt x="3" y="658"/>
                    </a:lnTo>
                    <a:close/>
                    <a:moveTo>
                      <a:pt x="3" y="672"/>
                    </a:moveTo>
                    <a:lnTo>
                      <a:pt x="3" y="682"/>
                    </a:lnTo>
                    <a:lnTo>
                      <a:pt x="0" y="682"/>
                    </a:lnTo>
                    <a:lnTo>
                      <a:pt x="0" y="672"/>
                    </a:lnTo>
                    <a:lnTo>
                      <a:pt x="3" y="672"/>
                    </a:lnTo>
                    <a:close/>
                    <a:moveTo>
                      <a:pt x="3" y="685"/>
                    </a:moveTo>
                    <a:lnTo>
                      <a:pt x="3" y="695"/>
                    </a:lnTo>
                    <a:lnTo>
                      <a:pt x="0" y="695"/>
                    </a:lnTo>
                    <a:lnTo>
                      <a:pt x="0" y="685"/>
                    </a:lnTo>
                    <a:lnTo>
                      <a:pt x="3" y="685"/>
                    </a:lnTo>
                    <a:close/>
                    <a:moveTo>
                      <a:pt x="3" y="699"/>
                    </a:moveTo>
                    <a:lnTo>
                      <a:pt x="3" y="709"/>
                    </a:lnTo>
                    <a:lnTo>
                      <a:pt x="0" y="709"/>
                    </a:lnTo>
                    <a:lnTo>
                      <a:pt x="0" y="699"/>
                    </a:lnTo>
                    <a:lnTo>
                      <a:pt x="3" y="699"/>
                    </a:lnTo>
                    <a:close/>
                    <a:moveTo>
                      <a:pt x="3" y="712"/>
                    </a:moveTo>
                    <a:lnTo>
                      <a:pt x="3" y="722"/>
                    </a:lnTo>
                    <a:lnTo>
                      <a:pt x="0" y="722"/>
                    </a:lnTo>
                    <a:lnTo>
                      <a:pt x="0" y="712"/>
                    </a:lnTo>
                    <a:lnTo>
                      <a:pt x="3" y="712"/>
                    </a:lnTo>
                    <a:close/>
                    <a:moveTo>
                      <a:pt x="3" y="726"/>
                    </a:moveTo>
                    <a:lnTo>
                      <a:pt x="3" y="736"/>
                    </a:lnTo>
                    <a:lnTo>
                      <a:pt x="0" y="736"/>
                    </a:lnTo>
                    <a:lnTo>
                      <a:pt x="0" y="726"/>
                    </a:lnTo>
                    <a:lnTo>
                      <a:pt x="3" y="726"/>
                    </a:lnTo>
                    <a:close/>
                    <a:moveTo>
                      <a:pt x="3" y="739"/>
                    </a:moveTo>
                    <a:lnTo>
                      <a:pt x="3" y="749"/>
                    </a:lnTo>
                    <a:lnTo>
                      <a:pt x="0" y="749"/>
                    </a:lnTo>
                    <a:lnTo>
                      <a:pt x="0" y="739"/>
                    </a:lnTo>
                    <a:lnTo>
                      <a:pt x="3" y="739"/>
                    </a:lnTo>
                    <a:close/>
                    <a:moveTo>
                      <a:pt x="3" y="753"/>
                    </a:moveTo>
                    <a:lnTo>
                      <a:pt x="3" y="763"/>
                    </a:lnTo>
                    <a:lnTo>
                      <a:pt x="0" y="763"/>
                    </a:lnTo>
                    <a:lnTo>
                      <a:pt x="0" y="753"/>
                    </a:lnTo>
                    <a:lnTo>
                      <a:pt x="3" y="753"/>
                    </a:lnTo>
                    <a:close/>
                    <a:moveTo>
                      <a:pt x="3" y="766"/>
                    </a:moveTo>
                    <a:lnTo>
                      <a:pt x="3" y="776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3" y="766"/>
                    </a:lnTo>
                    <a:close/>
                    <a:moveTo>
                      <a:pt x="3" y="779"/>
                    </a:moveTo>
                    <a:lnTo>
                      <a:pt x="3" y="790"/>
                    </a:lnTo>
                    <a:lnTo>
                      <a:pt x="0" y="790"/>
                    </a:lnTo>
                    <a:lnTo>
                      <a:pt x="0" y="779"/>
                    </a:lnTo>
                    <a:lnTo>
                      <a:pt x="3" y="779"/>
                    </a:lnTo>
                    <a:close/>
                    <a:moveTo>
                      <a:pt x="3" y="793"/>
                    </a:moveTo>
                    <a:lnTo>
                      <a:pt x="3" y="803"/>
                    </a:lnTo>
                    <a:lnTo>
                      <a:pt x="0" y="803"/>
                    </a:lnTo>
                    <a:lnTo>
                      <a:pt x="0" y="793"/>
                    </a:lnTo>
                    <a:lnTo>
                      <a:pt x="3" y="793"/>
                    </a:lnTo>
                    <a:close/>
                    <a:moveTo>
                      <a:pt x="3" y="806"/>
                    </a:moveTo>
                    <a:lnTo>
                      <a:pt x="3" y="816"/>
                    </a:lnTo>
                    <a:lnTo>
                      <a:pt x="0" y="816"/>
                    </a:lnTo>
                    <a:lnTo>
                      <a:pt x="0" y="806"/>
                    </a:lnTo>
                    <a:lnTo>
                      <a:pt x="3" y="806"/>
                    </a:lnTo>
                    <a:close/>
                    <a:moveTo>
                      <a:pt x="3" y="820"/>
                    </a:moveTo>
                    <a:lnTo>
                      <a:pt x="3" y="830"/>
                    </a:lnTo>
                    <a:lnTo>
                      <a:pt x="0" y="830"/>
                    </a:lnTo>
                    <a:lnTo>
                      <a:pt x="0" y="820"/>
                    </a:lnTo>
                    <a:lnTo>
                      <a:pt x="3" y="820"/>
                    </a:lnTo>
                    <a:close/>
                    <a:moveTo>
                      <a:pt x="3" y="833"/>
                    </a:moveTo>
                    <a:lnTo>
                      <a:pt x="3" y="843"/>
                    </a:lnTo>
                    <a:lnTo>
                      <a:pt x="0" y="843"/>
                    </a:lnTo>
                    <a:lnTo>
                      <a:pt x="0" y="833"/>
                    </a:lnTo>
                    <a:lnTo>
                      <a:pt x="3" y="833"/>
                    </a:lnTo>
                    <a:close/>
                    <a:moveTo>
                      <a:pt x="3" y="847"/>
                    </a:moveTo>
                    <a:lnTo>
                      <a:pt x="3" y="857"/>
                    </a:lnTo>
                    <a:lnTo>
                      <a:pt x="0" y="857"/>
                    </a:lnTo>
                    <a:lnTo>
                      <a:pt x="0" y="847"/>
                    </a:lnTo>
                    <a:lnTo>
                      <a:pt x="3" y="847"/>
                    </a:lnTo>
                    <a:close/>
                    <a:moveTo>
                      <a:pt x="3" y="860"/>
                    </a:moveTo>
                    <a:lnTo>
                      <a:pt x="3" y="870"/>
                    </a:lnTo>
                    <a:lnTo>
                      <a:pt x="0" y="870"/>
                    </a:lnTo>
                    <a:lnTo>
                      <a:pt x="0" y="860"/>
                    </a:lnTo>
                    <a:lnTo>
                      <a:pt x="3" y="860"/>
                    </a:lnTo>
                    <a:close/>
                    <a:moveTo>
                      <a:pt x="3" y="874"/>
                    </a:moveTo>
                    <a:lnTo>
                      <a:pt x="3" y="884"/>
                    </a:lnTo>
                    <a:lnTo>
                      <a:pt x="0" y="884"/>
                    </a:lnTo>
                    <a:lnTo>
                      <a:pt x="0" y="874"/>
                    </a:lnTo>
                    <a:lnTo>
                      <a:pt x="3" y="874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1" name="Line 1745"/>
              <p:cNvSpPr>
                <a:spLocks noChangeShapeType="1"/>
              </p:cNvSpPr>
              <p:nvPr/>
            </p:nvSpPr>
            <p:spPr bwMode="auto">
              <a:xfrm flipH="1">
                <a:off x="4047" y="1450"/>
                <a:ext cx="36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2" name="Freeform 1746"/>
              <p:cNvSpPr>
                <a:spLocks/>
              </p:cNvSpPr>
              <p:nvPr/>
            </p:nvSpPr>
            <p:spPr bwMode="auto">
              <a:xfrm>
                <a:off x="4044" y="1437"/>
                <a:ext cx="39" cy="27"/>
              </a:xfrm>
              <a:custGeom>
                <a:avLst/>
                <a:gdLst>
                  <a:gd name="T0" fmla="*/ 39 w 39"/>
                  <a:gd name="T1" fmla="*/ 13 h 27"/>
                  <a:gd name="T2" fmla="*/ 0 w 39"/>
                  <a:gd name="T3" fmla="*/ 27 h 27"/>
                  <a:gd name="T4" fmla="*/ 0 w 39"/>
                  <a:gd name="T5" fmla="*/ 0 h 27"/>
                  <a:gd name="T6" fmla="*/ 39 w 39"/>
                  <a:gd name="T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27">
                    <a:moveTo>
                      <a:pt x="39" y="13"/>
                    </a:moveTo>
                    <a:lnTo>
                      <a:pt x="0" y="27"/>
                    </a:lnTo>
                    <a:lnTo>
                      <a:pt x="0" y="0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3" name="Rectangle 1747"/>
              <p:cNvSpPr>
                <a:spLocks noChangeArrowheads="1"/>
              </p:cNvSpPr>
              <p:nvPr/>
            </p:nvSpPr>
            <p:spPr bwMode="auto">
              <a:xfrm>
                <a:off x="2928" y="2589"/>
                <a:ext cx="2403" cy="14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4" name="Rectangle 1748"/>
              <p:cNvSpPr>
                <a:spLocks noChangeArrowheads="1"/>
              </p:cNvSpPr>
              <p:nvPr/>
            </p:nvSpPr>
            <p:spPr bwMode="auto">
              <a:xfrm>
                <a:off x="3147" y="2652"/>
                <a:ext cx="2115" cy="12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5" name="Rectangle 1749"/>
              <p:cNvSpPr>
                <a:spLocks noChangeArrowheads="1"/>
              </p:cNvSpPr>
              <p:nvPr/>
            </p:nvSpPr>
            <p:spPr bwMode="auto">
              <a:xfrm>
                <a:off x="3096" y="2655"/>
                <a:ext cx="2115" cy="1224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6" name="Rectangle 1750"/>
              <p:cNvSpPr>
                <a:spLocks noChangeArrowheads="1"/>
              </p:cNvSpPr>
              <p:nvPr/>
            </p:nvSpPr>
            <p:spPr bwMode="auto">
              <a:xfrm>
                <a:off x="3096" y="2655"/>
                <a:ext cx="2115" cy="1224"/>
              </a:xfrm>
              <a:prstGeom prst="rect">
                <a:avLst/>
              </a:prstGeom>
              <a:noFill/>
              <a:ln w="4763" cap="flat">
                <a:solidFill>
                  <a:srgbClr val="FAFA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Line 1751"/>
              <p:cNvSpPr>
                <a:spLocks noChangeShapeType="1"/>
              </p:cNvSpPr>
              <p:nvPr/>
            </p:nvSpPr>
            <p:spPr bwMode="auto">
              <a:xfrm>
                <a:off x="3198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8" name="Line 1752"/>
              <p:cNvSpPr>
                <a:spLocks noChangeShapeType="1"/>
              </p:cNvSpPr>
              <p:nvPr/>
            </p:nvSpPr>
            <p:spPr bwMode="auto">
              <a:xfrm flipV="1">
                <a:off x="3198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9" name="Line 1753"/>
              <p:cNvSpPr>
                <a:spLocks noChangeShapeType="1"/>
              </p:cNvSpPr>
              <p:nvPr/>
            </p:nvSpPr>
            <p:spPr bwMode="auto">
              <a:xfrm>
                <a:off x="3282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0" name="Line 1754"/>
              <p:cNvSpPr>
                <a:spLocks noChangeShapeType="1"/>
              </p:cNvSpPr>
              <p:nvPr/>
            </p:nvSpPr>
            <p:spPr bwMode="auto">
              <a:xfrm flipV="1">
                <a:off x="3282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1" name="Line 1755"/>
              <p:cNvSpPr>
                <a:spLocks noChangeShapeType="1"/>
              </p:cNvSpPr>
              <p:nvPr/>
            </p:nvSpPr>
            <p:spPr bwMode="auto">
              <a:xfrm>
                <a:off x="3367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2" name="Line 1756"/>
              <p:cNvSpPr>
                <a:spLocks noChangeShapeType="1"/>
              </p:cNvSpPr>
              <p:nvPr/>
            </p:nvSpPr>
            <p:spPr bwMode="auto">
              <a:xfrm flipV="1">
                <a:off x="3367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" name="Line 1757"/>
              <p:cNvSpPr>
                <a:spLocks noChangeShapeType="1"/>
              </p:cNvSpPr>
              <p:nvPr/>
            </p:nvSpPr>
            <p:spPr bwMode="auto">
              <a:xfrm>
                <a:off x="3451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4" name="Line 1758"/>
              <p:cNvSpPr>
                <a:spLocks noChangeShapeType="1"/>
              </p:cNvSpPr>
              <p:nvPr/>
            </p:nvSpPr>
            <p:spPr bwMode="auto">
              <a:xfrm flipV="1">
                <a:off x="3451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5" name="Line 1759"/>
              <p:cNvSpPr>
                <a:spLocks noChangeShapeType="1"/>
              </p:cNvSpPr>
              <p:nvPr/>
            </p:nvSpPr>
            <p:spPr bwMode="auto">
              <a:xfrm>
                <a:off x="3621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6" name="Line 1760"/>
              <p:cNvSpPr>
                <a:spLocks noChangeShapeType="1"/>
              </p:cNvSpPr>
              <p:nvPr/>
            </p:nvSpPr>
            <p:spPr bwMode="auto">
              <a:xfrm flipV="1">
                <a:off x="3621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7" name="Line 1761"/>
              <p:cNvSpPr>
                <a:spLocks noChangeShapeType="1"/>
              </p:cNvSpPr>
              <p:nvPr/>
            </p:nvSpPr>
            <p:spPr bwMode="auto">
              <a:xfrm>
                <a:off x="3705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8" name="Line 1762"/>
              <p:cNvSpPr>
                <a:spLocks noChangeShapeType="1"/>
              </p:cNvSpPr>
              <p:nvPr/>
            </p:nvSpPr>
            <p:spPr bwMode="auto">
              <a:xfrm flipV="1">
                <a:off x="3705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9" name="Line 1763"/>
              <p:cNvSpPr>
                <a:spLocks noChangeShapeType="1"/>
              </p:cNvSpPr>
              <p:nvPr/>
            </p:nvSpPr>
            <p:spPr bwMode="auto">
              <a:xfrm>
                <a:off x="3790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0" name="Line 1764"/>
              <p:cNvSpPr>
                <a:spLocks noChangeShapeType="1"/>
              </p:cNvSpPr>
              <p:nvPr/>
            </p:nvSpPr>
            <p:spPr bwMode="auto">
              <a:xfrm flipV="1">
                <a:off x="3790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1" name="Line 1765"/>
              <p:cNvSpPr>
                <a:spLocks noChangeShapeType="1"/>
              </p:cNvSpPr>
              <p:nvPr/>
            </p:nvSpPr>
            <p:spPr bwMode="auto">
              <a:xfrm>
                <a:off x="3874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2" name="Line 1766"/>
              <p:cNvSpPr>
                <a:spLocks noChangeShapeType="1"/>
              </p:cNvSpPr>
              <p:nvPr/>
            </p:nvSpPr>
            <p:spPr bwMode="auto">
              <a:xfrm flipV="1">
                <a:off x="3874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3" name="Line 1767"/>
              <p:cNvSpPr>
                <a:spLocks noChangeShapeType="1"/>
              </p:cNvSpPr>
              <p:nvPr/>
            </p:nvSpPr>
            <p:spPr bwMode="auto">
              <a:xfrm>
                <a:off x="4043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4" name="Line 1768"/>
              <p:cNvSpPr>
                <a:spLocks noChangeShapeType="1"/>
              </p:cNvSpPr>
              <p:nvPr/>
            </p:nvSpPr>
            <p:spPr bwMode="auto">
              <a:xfrm flipV="1">
                <a:off x="4043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5" name="Line 1769"/>
              <p:cNvSpPr>
                <a:spLocks noChangeShapeType="1"/>
              </p:cNvSpPr>
              <p:nvPr/>
            </p:nvSpPr>
            <p:spPr bwMode="auto">
              <a:xfrm>
                <a:off x="4128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6" name="Line 1770"/>
              <p:cNvSpPr>
                <a:spLocks noChangeShapeType="1"/>
              </p:cNvSpPr>
              <p:nvPr/>
            </p:nvSpPr>
            <p:spPr bwMode="auto">
              <a:xfrm flipV="1">
                <a:off x="4128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7" name="Line 1771"/>
              <p:cNvSpPr>
                <a:spLocks noChangeShapeType="1"/>
              </p:cNvSpPr>
              <p:nvPr/>
            </p:nvSpPr>
            <p:spPr bwMode="auto">
              <a:xfrm>
                <a:off x="4213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8" name="Line 1772"/>
              <p:cNvSpPr>
                <a:spLocks noChangeShapeType="1"/>
              </p:cNvSpPr>
              <p:nvPr/>
            </p:nvSpPr>
            <p:spPr bwMode="auto">
              <a:xfrm flipV="1">
                <a:off x="4213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9" name="Line 1773"/>
              <p:cNvSpPr>
                <a:spLocks noChangeShapeType="1"/>
              </p:cNvSpPr>
              <p:nvPr/>
            </p:nvSpPr>
            <p:spPr bwMode="auto">
              <a:xfrm>
                <a:off x="4297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0" name="Line 1774"/>
              <p:cNvSpPr>
                <a:spLocks noChangeShapeType="1"/>
              </p:cNvSpPr>
              <p:nvPr/>
            </p:nvSpPr>
            <p:spPr bwMode="auto">
              <a:xfrm flipV="1">
                <a:off x="4297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1" name="Line 1775"/>
              <p:cNvSpPr>
                <a:spLocks noChangeShapeType="1"/>
              </p:cNvSpPr>
              <p:nvPr/>
            </p:nvSpPr>
            <p:spPr bwMode="auto">
              <a:xfrm>
                <a:off x="4466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2" name="Line 1776"/>
              <p:cNvSpPr>
                <a:spLocks noChangeShapeType="1"/>
              </p:cNvSpPr>
              <p:nvPr/>
            </p:nvSpPr>
            <p:spPr bwMode="auto">
              <a:xfrm flipV="1">
                <a:off x="4466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3" name="Line 1777"/>
              <p:cNvSpPr>
                <a:spLocks noChangeShapeType="1"/>
              </p:cNvSpPr>
              <p:nvPr/>
            </p:nvSpPr>
            <p:spPr bwMode="auto">
              <a:xfrm>
                <a:off x="4551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4" name="Line 1778"/>
              <p:cNvSpPr>
                <a:spLocks noChangeShapeType="1"/>
              </p:cNvSpPr>
              <p:nvPr/>
            </p:nvSpPr>
            <p:spPr bwMode="auto">
              <a:xfrm flipV="1">
                <a:off x="4551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5" name="Line 1779"/>
              <p:cNvSpPr>
                <a:spLocks noChangeShapeType="1"/>
              </p:cNvSpPr>
              <p:nvPr/>
            </p:nvSpPr>
            <p:spPr bwMode="auto">
              <a:xfrm>
                <a:off x="4636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6" name="Line 1780"/>
              <p:cNvSpPr>
                <a:spLocks noChangeShapeType="1"/>
              </p:cNvSpPr>
              <p:nvPr/>
            </p:nvSpPr>
            <p:spPr bwMode="auto">
              <a:xfrm flipV="1">
                <a:off x="4636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7" name="Line 1781"/>
              <p:cNvSpPr>
                <a:spLocks noChangeShapeType="1"/>
              </p:cNvSpPr>
              <p:nvPr/>
            </p:nvSpPr>
            <p:spPr bwMode="auto">
              <a:xfrm>
                <a:off x="4720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8" name="Line 1782"/>
              <p:cNvSpPr>
                <a:spLocks noChangeShapeType="1"/>
              </p:cNvSpPr>
              <p:nvPr/>
            </p:nvSpPr>
            <p:spPr bwMode="auto">
              <a:xfrm flipV="1">
                <a:off x="4720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9" name="Line 1783"/>
              <p:cNvSpPr>
                <a:spLocks noChangeShapeType="1"/>
              </p:cNvSpPr>
              <p:nvPr/>
            </p:nvSpPr>
            <p:spPr bwMode="auto">
              <a:xfrm>
                <a:off x="4889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0" name="Line 1784"/>
              <p:cNvSpPr>
                <a:spLocks noChangeShapeType="1"/>
              </p:cNvSpPr>
              <p:nvPr/>
            </p:nvSpPr>
            <p:spPr bwMode="auto">
              <a:xfrm flipV="1">
                <a:off x="4889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1" name="Line 1785"/>
              <p:cNvSpPr>
                <a:spLocks noChangeShapeType="1"/>
              </p:cNvSpPr>
              <p:nvPr/>
            </p:nvSpPr>
            <p:spPr bwMode="auto">
              <a:xfrm>
                <a:off x="4974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2" name="Line 1786"/>
              <p:cNvSpPr>
                <a:spLocks noChangeShapeType="1"/>
              </p:cNvSpPr>
              <p:nvPr/>
            </p:nvSpPr>
            <p:spPr bwMode="auto">
              <a:xfrm flipV="1">
                <a:off x="4974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3" name="Line 1787"/>
              <p:cNvSpPr>
                <a:spLocks noChangeShapeType="1"/>
              </p:cNvSpPr>
              <p:nvPr/>
            </p:nvSpPr>
            <p:spPr bwMode="auto">
              <a:xfrm>
                <a:off x="5058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" name="Line 1788"/>
              <p:cNvSpPr>
                <a:spLocks noChangeShapeType="1"/>
              </p:cNvSpPr>
              <p:nvPr/>
            </p:nvSpPr>
            <p:spPr bwMode="auto">
              <a:xfrm flipV="1">
                <a:off x="5058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" name="Line 1789"/>
              <p:cNvSpPr>
                <a:spLocks noChangeShapeType="1"/>
              </p:cNvSpPr>
              <p:nvPr/>
            </p:nvSpPr>
            <p:spPr bwMode="auto">
              <a:xfrm>
                <a:off x="5143" y="3879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6" name="Line 1790"/>
              <p:cNvSpPr>
                <a:spLocks noChangeShapeType="1"/>
              </p:cNvSpPr>
              <p:nvPr/>
            </p:nvSpPr>
            <p:spPr bwMode="auto">
              <a:xfrm flipV="1">
                <a:off x="5143" y="3870"/>
                <a:ext cx="0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" name="Line 1791"/>
              <p:cNvSpPr>
                <a:spLocks noChangeShapeType="1"/>
              </p:cNvSpPr>
              <p:nvPr/>
            </p:nvSpPr>
            <p:spPr bwMode="auto">
              <a:xfrm flipH="1">
                <a:off x="3142" y="3838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8" name="Line 1792"/>
              <p:cNvSpPr>
                <a:spLocks noChangeShapeType="1"/>
              </p:cNvSpPr>
              <p:nvPr/>
            </p:nvSpPr>
            <p:spPr bwMode="auto">
              <a:xfrm>
                <a:off x="3150" y="3838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9" name="Line 1793"/>
              <p:cNvSpPr>
                <a:spLocks noChangeShapeType="1"/>
              </p:cNvSpPr>
              <p:nvPr/>
            </p:nvSpPr>
            <p:spPr bwMode="auto">
              <a:xfrm flipH="1">
                <a:off x="3142" y="3797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0" name="Line 1794"/>
              <p:cNvSpPr>
                <a:spLocks noChangeShapeType="1"/>
              </p:cNvSpPr>
              <p:nvPr/>
            </p:nvSpPr>
            <p:spPr bwMode="auto">
              <a:xfrm>
                <a:off x="3150" y="3797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" name="Line 1795"/>
              <p:cNvSpPr>
                <a:spLocks noChangeShapeType="1"/>
              </p:cNvSpPr>
              <p:nvPr/>
            </p:nvSpPr>
            <p:spPr bwMode="auto">
              <a:xfrm flipH="1">
                <a:off x="3142" y="3756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2" name="Line 1796"/>
              <p:cNvSpPr>
                <a:spLocks noChangeShapeType="1"/>
              </p:cNvSpPr>
              <p:nvPr/>
            </p:nvSpPr>
            <p:spPr bwMode="auto">
              <a:xfrm>
                <a:off x="3150" y="3756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3" name="Line 1797"/>
              <p:cNvSpPr>
                <a:spLocks noChangeShapeType="1"/>
              </p:cNvSpPr>
              <p:nvPr/>
            </p:nvSpPr>
            <p:spPr bwMode="auto">
              <a:xfrm flipH="1">
                <a:off x="3142" y="3716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4" name="Line 1798"/>
              <p:cNvSpPr>
                <a:spLocks noChangeShapeType="1"/>
              </p:cNvSpPr>
              <p:nvPr/>
            </p:nvSpPr>
            <p:spPr bwMode="auto">
              <a:xfrm>
                <a:off x="3150" y="3716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5" name="Line 1799"/>
              <p:cNvSpPr>
                <a:spLocks noChangeShapeType="1"/>
              </p:cNvSpPr>
              <p:nvPr/>
            </p:nvSpPr>
            <p:spPr bwMode="auto">
              <a:xfrm flipH="1">
                <a:off x="3142" y="3634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6" name="Line 1800"/>
              <p:cNvSpPr>
                <a:spLocks noChangeShapeType="1"/>
              </p:cNvSpPr>
              <p:nvPr/>
            </p:nvSpPr>
            <p:spPr bwMode="auto">
              <a:xfrm>
                <a:off x="3150" y="3634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7" name="Line 1801"/>
              <p:cNvSpPr>
                <a:spLocks noChangeShapeType="1"/>
              </p:cNvSpPr>
              <p:nvPr/>
            </p:nvSpPr>
            <p:spPr bwMode="auto">
              <a:xfrm flipH="1">
                <a:off x="3142" y="3593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8" name="Line 1802"/>
              <p:cNvSpPr>
                <a:spLocks noChangeShapeType="1"/>
              </p:cNvSpPr>
              <p:nvPr/>
            </p:nvSpPr>
            <p:spPr bwMode="auto">
              <a:xfrm>
                <a:off x="3150" y="3593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9" name="Line 1803"/>
              <p:cNvSpPr>
                <a:spLocks noChangeShapeType="1"/>
              </p:cNvSpPr>
              <p:nvPr/>
            </p:nvSpPr>
            <p:spPr bwMode="auto">
              <a:xfrm flipH="1">
                <a:off x="3142" y="3552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0" name="Line 1804"/>
              <p:cNvSpPr>
                <a:spLocks noChangeShapeType="1"/>
              </p:cNvSpPr>
              <p:nvPr/>
            </p:nvSpPr>
            <p:spPr bwMode="auto">
              <a:xfrm>
                <a:off x="3150" y="3552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1" name="Line 1805"/>
              <p:cNvSpPr>
                <a:spLocks noChangeShapeType="1"/>
              </p:cNvSpPr>
              <p:nvPr/>
            </p:nvSpPr>
            <p:spPr bwMode="auto">
              <a:xfrm flipH="1">
                <a:off x="3142" y="3512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2" name="Line 1806"/>
              <p:cNvSpPr>
                <a:spLocks noChangeShapeType="1"/>
              </p:cNvSpPr>
              <p:nvPr/>
            </p:nvSpPr>
            <p:spPr bwMode="auto">
              <a:xfrm>
                <a:off x="3150" y="3512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3" name="Line 1807"/>
              <p:cNvSpPr>
                <a:spLocks noChangeShapeType="1"/>
              </p:cNvSpPr>
              <p:nvPr/>
            </p:nvSpPr>
            <p:spPr bwMode="auto">
              <a:xfrm flipH="1">
                <a:off x="3142" y="3430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4" name="Line 1808"/>
              <p:cNvSpPr>
                <a:spLocks noChangeShapeType="1"/>
              </p:cNvSpPr>
              <p:nvPr/>
            </p:nvSpPr>
            <p:spPr bwMode="auto">
              <a:xfrm>
                <a:off x="3150" y="3430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5" name="Line 1809"/>
              <p:cNvSpPr>
                <a:spLocks noChangeShapeType="1"/>
              </p:cNvSpPr>
              <p:nvPr/>
            </p:nvSpPr>
            <p:spPr bwMode="auto">
              <a:xfrm flipH="1">
                <a:off x="3142" y="3389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6" name="Line 1810"/>
              <p:cNvSpPr>
                <a:spLocks noChangeShapeType="1"/>
              </p:cNvSpPr>
              <p:nvPr/>
            </p:nvSpPr>
            <p:spPr bwMode="auto">
              <a:xfrm>
                <a:off x="3150" y="3389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7" name="Line 1811"/>
              <p:cNvSpPr>
                <a:spLocks noChangeShapeType="1"/>
              </p:cNvSpPr>
              <p:nvPr/>
            </p:nvSpPr>
            <p:spPr bwMode="auto">
              <a:xfrm flipH="1">
                <a:off x="3142" y="3348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8" name="Line 1812"/>
              <p:cNvSpPr>
                <a:spLocks noChangeShapeType="1"/>
              </p:cNvSpPr>
              <p:nvPr/>
            </p:nvSpPr>
            <p:spPr bwMode="auto">
              <a:xfrm>
                <a:off x="3150" y="3348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9" name="Line 1813"/>
              <p:cNvSpPr>
                <a:spLocks noChangeShapeType="1"/>
              </p:cNvSpPr>
              <p:nvPr/>
            </p:nvSpPr>
            <p:spPr bwMode="auto">
              <a:xfrm flipH="1">
                <a:off x="3142" y="3308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0" name="Line 1814"/>
              <p:cNvSpPr>
                <a:spLocks noChangeShapeType="1"/>
              </p:cNvSpPr>
              <p:nvPr/>
            </p:nvSpPr>
            <p:spPr bwMode="auto">
              <a:xfrm>
                <a:off x="3150" y="3308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1" name="Line 1815"/>
              <p:cNvSpPr>
                <a:spLocks noChangeShapeType="1"/>
              </p:cNvSpPr>
              <p:nvPr/>
            </p:nvSpPr>
            <p:spPr bwMode="auto">
              <a:xfrm flipH="1">
                <a:off x="3142" y="3226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2" name="Line 1816"/>
              <p:cNvSpPr>
                <a:spLocks noChangeShapeType="1"/>
              </p:cNvSpPr>
              <p:nvPr/>
            </p:nvSpPr>
            <p:spPr bwMode="auto">
              <a:xfrm>
                <a:off x="3150" y="3226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3" name="Line 1817"/>
              <p:cNvSpPr>
                <a:spLocks noChangeShapeType="1"/>
              </p:cNvSpPr>
              <p:nvPr/>
            </p:nvSpPr>
            <p:spPr bwMode="auto">
              <a:xfrm flipH="1">
                <a:off x="3142" y="3185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4" name="Line 1818"/>
              <p:cNvSpPr>
                <a:spLocks noChangeShapeType="1"/>
              </p:cNvSpPr>
              <p:nvPr/>
            </p:nvSpPr>
            <p:spPr bwMode="auto">
              <a:xfrm>
                <a:off x="3150" y="3185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5" name="Line 1819"/>
              <p:cNvSpPr>
                <a:spLocks noChangeShapeType="1"/>
              </p:cNvSpPr>
              <p:nvPr/>
            </p:nvSpPr>
            <p:spPr bwMode="auto">
              <a:xfrm flipH="1">
                <a:off x="3142" y="3144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6" name="Line 1820"/>
              <p:cNvSpPr>
                <a:spLocks noChangeShapeType="1"/>
              </p:cNvSpPr>
              <p:nvPr/>
            </p:nvSpPr>
            <p:spPr bwMode="auto">
              <a:xfrm>
                <a:off x="3150" y="3144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7" name="Line 1821"/>
              <p:cNvSpPr>
                <a:spLocks noChangeShapeType="1"/>
              </p:cNvSpPr>
              <p:nvPr/>
            </p:nvSpPr>
            <p:spPr bwMode="auto">
              <a:xfrm flipH="1">
                <a:off x="3142" y="3104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8" name="Line 1822"/>
              <p:cNvSpPr>
                <a:spLocks noChangeShapeType="1"/>
              </p:cNvSpPr>
              <p:nvPr/>
            </p:nvSpPr>
            <p:spPr bwMode="auto">
              <a:xfrm>
                <a:off x="3150" y="3104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9" name="Line 1823"/>
              <p:cNvSpPr>
                <a:spLocks noChangeShapeType="1"/>
              </p:cNvSpPr>
              <p:nvPr/>
            </p:nvSpPr>
            <p:spPr bwMode="auto">
              <a:xfrm flipH="1">
                <a:off x="3142" y="3022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0" name="Line 1824"/>
              <p:cNvSpPr>
                <a:spLocks noChangeShapeType="1"/>
              </p:cNvSpPr>
              <p:nvPr/>
            </p:nvSpPr>
            <p:spPr bwMode="auto">
              <a:xfrm>
                <a:off x="3150" y="3022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1" name="Line 1825"/>
              <p:cNvSpPr>
                <a:spLocks noChangeShapeType="1"/>
              </p:cNvSpPr>
              <p:nvPr/>
            </p:nvSpPr>
            <p:spPr bwMode="auto">
              <a:xfrm flipH="1">
                <a:off x="3142" y="2981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2" name="Line 1826"/>
              <p:cNvSpPr>
                <a:spLocks noChangeShapeType="1"/>
              </p:cNvSpPr>
              <p:nvPr/>
            </p:nvSpPr>
            <p:spPr bwMode="auto">
              <a:xfrm>
                <a:off x="3150" y="2981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3" name="Line 1827"/>
              <p:cNvSpPr>
                <a:spLocks noChangeShapeType="1"/>
              </p:cNvSpPr>
              <p:nvPr/>
            </p:nvSpPr>
            <p:spPr bwMode="auto">
              <a:xfrm flipH="1">
                <a:off x="3142" y="2940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4" name="Line 1828"/>
              <p:cNvSpPr>
                <a:spLocks noChangeShapeType="1"/>
              </p:cNvSpPr>
              <p:nvPr/>
            </p:nvSpPr>
            <p:spPr bwMode="auto">
              <a:xfrm>
                <a:off x="3150" y="2940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5" name="Line 1829"/>
              <p:cNvSpPr>
                <a:spLocks noChangeShapeType="1"/>
              </p:cNvSpPr>
              <p:nvPr/>
            </p:nvSpPr>
            <p:spPr bwMode="auto">
              <a:xfrm flipH="1">
                <a:off x="3142" y="2900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6" name="Line 1830"/>
              <p:cNvSpPr>
                <a:spLocks noChangeShapeType="1"/>
              </p:cNvSpPr>
              <p:nvPr/>
            </p:nvSpPr>
            <p:spPr bwMode="auto">
              <a:xfrm>
                <a:off x="3150" y="2900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7" name="Line 1831"/>
              <p:cNvSpPr>
                <a:spLocks noChangeShapeType="1"/>
              </p:cNvSpPr>
              <p:nvPr/>
            </p:nvSpPr>
            <p:spPr bwMode="auto">
              <a:xfrm flipH="1">
                <a:off x="3142" y="2818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8" name="Line 1832"/>
              <p:cNvSpPr>
                <a:spLocks noChangeShapeType="1"/>
              </p:cNvSpPr>
              <p:nvPr/>
            </p:nvSpPr>
            <p:spPr bwMode="auto">
              <a:xfrm>
                <a:off x="3150" y="2818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9" name="Line 1833"/>
              <p:cNvSpPr>
                <a:spLocks noChangeShapeType="1"/>
              </p:cNvSpPr>
              <p:nvPr/>
            </p:nvSpPr>
            <p:spPr bwMode="auto">
              <a:xfrm flipH="1">
                <a:off x="3142" y="2777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0" name="Line 1834"/>
              <p:cNvSpPr>
                <a:spLocks noChangeShapeType="1"/>
              </p:cNvSpPr>
              <p:nvPr/>
            </p:nvSpPr>
            <p:spPr bwMode="auto">
              <a:xfrm>
                <a:off x="3150" y="2777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1" name="Line 1835"/>
              <p:cNvSpPr>
                <a:spLocks noChangeShapeType="1"/>
              </p:cNvSpPr>
              <p:nvPr/>
            </p:nvSpPr>
            <p:spPr bwMode="auto">
              <a:xfrm flipH="1">
                <a:off x="3142" y="2736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2" name="Line 1836"/>
              <p:cNvSpPr>
                <a:spLocks noChangeShapeType="1"/>
              </p:cNvSpPr>
              <p:nvPr/>
            </p:nvSpPr>
            <p:spPr bwMode="auto">
              <a:xfrm>
                <a:off x="3150" y="2736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3" name="Line 1837"/>
              <p:cNvSpPr>
                <a:spLocks noChangeShapeType="1"/>
              </p:cNvSpPr>
              <p:nvPr/>
            </p:nvSpPr>
            <p:spPr bwMode="auto">
              <a:xfrm flipH="1">
                <a:off x="3142" y="2696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4" name="Line 1838"/>
              <p:cNvSpPr>
                <a:spLocks noChangeShapeType="1"/>
              </p:cNvSpPr>
              <p:nvPr/>
            </p:nvSpPr>
            <p:spPr bwMode="auto">
              <a:xfrm>
                <a:off x="3150" y="2696"/>
                <a:ext cx="8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5" name="Line 1839"/>
              <p:cNvSpPr>
                <a:spLocks noChangeShapeType="1"/>
              </p:cNvSpPr>
              <p:nvPr/>
            </p:nvSpPr>
            <p:spPr bwMode="auto">
              <a:xfrm>
                <a:off x="314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6" name="Line 1840"/>
              <p:cNvSpPr>
                <a:spLocks noChangeShapeType="1"/>
              </p:cNvSpPr>
              <p:nvPr/>
            </p:nvSpPr>
            <p:spPr bwMode="auto">
              <a:xfrm flipV="1">
                <a:off x="3154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7" name="Line 1841"/>
              <p:cNvSpPr>
                <a:spLocks noChangeShapeType="1"/>
              </p:cNvSpPr>
              <p:nvPr/>
            </p:nvSpPr>
            <p:spPr bwMode="auto">
              <a:xfrm>
                <a:off x="3167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8" name="Line 1842"/>
              <p:cNvSpPr>
                <a:spLocks noChangeShapeType="1"/>
              </p:cNvSpPr>
              <p:nvPr/>
            </p:nvSpPr>
            <p:spPr bwMode="auto">
              <a:xfrm flipV="1">
                <a:off x="3180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9" name="Line 1843"/>
              <p:cNvSpPr>
                <a:spLocks noChangeShapeType="1"/>
              </p:cNvSpPr>
              <p:nvPr/>
            </p:nvSpPr>
            <p:spPr bwMode="auto">
              <a:xfrm>
                <a:off x="3193" y="3875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0" name="Line 1844"/>
              <p:cNvSpPr>
                <a:spLocks noChangeShapeType="1"/>
              </p:cNvSpPr>
              <p:nvPr/>
            </p:nvSpPr>
            <p:spPr bwMode="auto">
              <a:xfrm>
                <a:off x="3203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1" name="Line 1845"/>
              <p:cNvSpPr>
                <a:spLocks noChangeShapeType="1"/>
              </p:cNvSpPr>
              <p:nvPr/>
            </p:nvSpPr>
            <p:spPr bwMode="auto">
              <a:xfrm flipV="1">
                <a:off x="321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2" name="Line 1846"/>
              <p:cNvSpPr>
                <a:spLocks noChangeShapeType="1"/>
              </p:cNvSpPr>
              <p:nvPr/>
            </p:nvSpPr>
            <p:spPr bwMode="auto">
              <a:xfrm>
                <a:off x="3229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3" name="Line 1847"/>
              <p:cNvSpPr>
                <a:spLocks noChangeShapeType="1"/>
              </p:cNvSpPr>
              <p:nvPr/>
            </p:nvSpPr>
            <p:spPr bwMode="auto">
              <a:xfrm>
                <a:off x="3242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4" name="Line 1848"/>
              <p:cNvSpPr>
                <a:spLocks noChangeShapeType="1"/>
              </p:cNvSpPr>
              <p:nvPr/>
            </p:nvSpPr>
            <p:spPr bwMode="auto">
              <a:xfrm flipV="1">
                <a:off x="3255" y="387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5" name="Line 1849"/>
              <p:cNvSpPr>
                <a:spLocks noChangeShapeType="1"/>
              </p:cNvSpPr>
              <p:nvPr/>
            </p:nvSpPr>
            <p:spPr bwMode="auto">
              <a:xfrm flipV="1">
                <a:off x="3265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6" name="Line 1850"/>
              <p:cNvSpPr>
                <a:spLocks noChangeShapeType="1"/>
              </p:cNvSpPr>
              <p:nvPr/>
            </p:nvSpPr>
            <p:spPr bwMode="auto">
              <a:xfrm>
                <a:off x="3278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7" name="Line 1851"/>
              <p:cNvSpPr>
                <a:spLocks noChangeShapeType="1"/>
              </p:cNvSpPr>
              <p:nvPr/>
            </p:nvSpPr>
            <p:spPr bwMode="auto">
              <a:xfrm>
                <a:off x="3291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8" name="Line 1852"/>
              <p:cNvSpPr>
                <a:spLocks noChangeShapeType="1"/>
              </p:cNvSpPr>
              <p:nvPr/>
            </p:nvSpPr>
            <p:spPr bwMode="auto">
              <a:xfrm>
                <a:off x="330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9" name="Line 1853"/>
              <p:cNvSpPr>
                <a:spLocks noChangeShapeType="1"/>
              </p:cNvSpPr>
              <p:nvPr/>
            </p:nvSpPr>
            <p:spPr bwMode="auto">
              <a:xfrm>
                <a:off x="3318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0" name="Line 1854"/>
              <p:cNvSpPr>
                <a:spLocks noChangeShapeType="1"/>
              </p:cNvSpPr>
              <p:nvPr/>
            </p:nvSpPr>
            <p:spPr bwMode="auto">
              <a:xfrm>
                <a:off x="3327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1" name="Line 1855"/>
              <p:cNvSpPr>
                <a:spLocks noChangeShapeType="1"/>
              </p:cNvSpPr>
              <p:nvPr/>
            </p:nvSpPr>
            <p:spPr bwMode="auto">
              <a:xfrm flipV="1">
                <a:off x="3341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2" name="Line 1856"/>
              <p:cNvSpPr>
                <a:spLocks noChangeShapeType="1"/>
              </p:cNvSpPr>
              <p:nvPr/>
            </p:nvSpPr>
            <p:spPr bwMode="auto">
              <a:xfrm>
                <a:off x="3354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3" name="Line 1857"/>
              <p:cNvSpPr>
                <a:spLocks noChangeShapeType="1"/>
              </p:cNvSpPr>
              <p:nvPr/>
            </p:nvSpPr>
            <p:spPr bwMode="auto">
              <a:xfrm>
                <a:off x="3367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4" name="Line 1858"/>
              <p:cNvSpPr>
                <a:spLocks noChangeShapeType="1"/>
              </p:cNvSpPr>
              <p:nvPr/>
            </p:nvSpPr>
            <p:spPr bwMode="auto">
              <a:xfrm>
                <a:off x="3380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" name="Line 1859"/>
              <p:cNvSpPr>
                <a:spLocks noChangeShapeType="1"/>
              </p:cNvSpPr>
              <p:nvPr/>
            </p:nvSpPr>
            <p:spPr bwMode="auto">
              <a:xfrm>
                <a:off x="339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6" name="Line 1860"/>
              <p:cNvSpPr>
                <a:spLocks noChangeShapeType="1"/>
              </p:cNvSpPr>
              <p:nvPr/>
            </p:nvSpPr>
            <p:spPr bwMode="auto">
              <a:xfrm>
                <a:off x="340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7" name="Line 1861"/>
              <p:cNvSpPr>
                <a:spLocks noChangeShapeType="1"/>
              </p:cNvSpPr>
              <p:nvPr/>
            </p:nvSpPr>
            <p:spPr bwMode="auto">
              <a:xfrm>
                <a:off x="341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8" name="Line 1862"/>
              <p:cNvSpPr>
                <a:spLocks noChangeShapeType="1"/>
              </p:cNvSpPr>
              <p:nvPr/>
            </p:nvSpPr>
            <p:spPr bwMode="auto">
              <a:xfrm>
                <a:off x="342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9" name="Line 1863"/>
              <p:cNvSpPr>
                <a:spLocks noChangeShapeType="1"/>
              </p:cNvSpPr>
              <p:nvPr/>
            </p:nvSpPr>
            <p:spPr bwMode="auto">
              <a:xfrm>
                <a:off x="3442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0" name="Line 1864"/>
              <p:cNvSpPr>
                <a:spLocks noChangeShapeType="1"/>
              </p:cNvSpPr>
              <p:nvPr/>
            </p:nvSpPr>
            <p:spPr bwMode="auto">
              <a:xfrm flipV="1">
                <a:off x="3452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1" name="Line 1865"/>
              <p:cNvSpPr>
                <a:spLocks noChangeShapeType="1"/>
              </p:cNvSpPr>
              <p:nvPr/>
            </p:nvSpPr>
            <p:spPr bwMode="auto">
              <a:xfrm>
                <a:off x="3465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2" name="Line 1866"/>
              <p:cNvSpPr>
                <a:spLocks noChangeShapeType="1"/>
              </p:cNvSpPr>
              <p:nvPr/>
            </p:nvSpPr>
            <p:spPr bwMode="auto">
              <a:xfrm>
                <a:off x="3478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3" name="Line 1867"/>
              <p:cNvSpPr>
                <a:spLocks noChangeShapeType="1"/>
              </p:cNvSpPr>
              <p:nvPr/>
            </p:nvSpPr>
            <p:spPr bwMode="auto">
              <a:xfrm>
                <a:off x="349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4" name="Line 1868"/>
              <p:cNvSpPr>
                <a:spLocks noChangeShapeType="1"/>
              </p:cNvSpPr>
              <p:nvPr/>
            </p:nvSpPr>
            <p:spPr bwMode="auto">
              <a:xfrm>
                <a:off x="3504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5" name="Line 1869"/>
              <p:cNvSpPr>
                <a:spLocks noChangeShapeType="1"/>
              </p:cNvSpPr>
              <p:nvPr/>
            </p:nvSpPr>
            <p:spPr bwMode="auto">
              <a:xfrm>
                <a:off x="351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6" name="Line 1870"/>
              <p:cNvSpPr>
                <a:spLocks noChangeShapeType="1"/>
              </p:cNvSpPr>
              <p:nvPr/>
            </p:nvSpPr>
            <p:spPr bwMode="auto">
              <a:xfrm>
                <a:off x="352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7" name="Line 1871"/>
              <p:cNvSpPr>
                <a:spLocks noChangeShapeType="1"/>
              </p:cNvSpPr>
              <p:nvPr/>
            </p:nvSpPr>
            <p:spPr bwMode="auto">
              <a:xfrm>
                <a:off x="354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8" name="Line 1872"/>
              <p:cNvSpPr>
                <a:spLocks noChangeShapeType="1"/>
              </p:cNvSpPr>
              <p:nvPr/>
            </p:nvSpPr>
            <p:spPr bwMode="auto">
              <a:xfrm>
                <a:off x="355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9" name="Line 1873"/>
              <p:cNvSpPr>
                <a:spLocks noChangeShapeType="1"/>
              </p:cNvSpPr>
              <p:nvPr/>
            </p:nvSpPr>
            <p:spPr bwMode="auto">
              <a:xfrm>
                <a:off x="3566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0" name="Line 1874"/>
              <p:cNvSpPr>
                <a:spLocks noChangeShapeType="1"/>
              </p:cNvSpPr>
              <p:nvPr/>
            </p:nvSpPr>
            <p:spPr bwMode="auto">
              <a:xfrm>
                <a:off x="357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1" name="Line 1875"/>
              <p:cNvSpPr>
                <a:spLocks noChangeShapeType="1"/>
              </p:cNvSpPr>
              <p:nvPr/>
            </p:nvSpPr>
            <p:spPr bwMode="auto">
              <a:xfrm>
                <a:off x="3589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2" name="Line 1876"/>
              <p:cNvSpPr>
                <a:spLocks noChangeShapeType="1"/>
              </p:cNvSpPr>
              <p:nvPr/>
            </p:nvSpPr>
            <p:spPr bwMode="auto">
              <a:xfrm>
                <a:off x="360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3" name="Line 1877"/>
              <p:cNvSpPr>
                <a:spLocks noChangeShapeType="1"/>
              </p:cNvSpPr>
              <p:nvPr/>
            </p:nvSpPr>
            <p:spPr bwMode="auto">
              <a:xfrm>
                <a:off x="361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4" name="Line 1878"/>
              <p:cNvSpPr>
                <a:spLocks noChangeShapeType="1"/>
              </p:cNvSpPr>
              <p:nvPr/>
            </p:nvSpPr>
            <p:spPr bwMode="auto">
              <a:xfrm>
                <a:off x="3629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5" name="Line 1879"/>
              <p:cNvSpPr>
                <a:spLocks noChangeShapeType="1"/>
              </p:cNvSpPr>
              <p:nvPr/>
            </p:nvSpPr>
            <p:spPr bwMode="auto">
              <a:xfrm>
                <a:off x="363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3" name="Group 2081"/>
            <p:cNvGrpSpPr>
              <a:grpSpLocks/>
            </p:cNvGrpSpPr>
            <p:nvPr/>
          </p:nvGrpSpPr>
          <p:grpSpPr bwMode="auto">
            <a:xfrm>
              <a:off x="3141" y="3714"/>
              <a:ext cx="2128" cy="164"/>
              <a:chOff x="3141" y="3714"/>
              <a:chExt cx="2128" cy="164"/>
            </a:xfrm>
          </p:grpSpPr>
          <p:sp>
            <p:nvSpPr>
              <p:cNvPr id="1946" name="Line 1881"/>
              <p:cNvSpPr>
                <a:spLocks noChangeShapeType="1"/>
              </p:cNvSpPr>
              <p:nvPr/>
            </p:nvSpPr>
            <p:spPr bwMode="auto">
              <a:xfrm>
                <a:off x="365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" name="Line 1882"/>
              <p:cNvSpPr>
                <a:spLocks noChangeShapeType="1"/>
              </p:cNvSpPr>
              <p:nvPr/>
            </p:nvSpPr>
            <p:spPr bwMode="auto">
              <a:xfrm>
                <a:off x="366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" name="Line 1883"/>
              <p:cNvSpPr>
                <a:spLocks noChangeShapeType="1"/>
              </p:cNvSpPr>
              <p:nvPr/>
            </p:nvSpPr>
            <p:spPr bwMode="auto">
              <a:xfrm>
                <a:off x="367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" name="Line 1884"/>
              <p:cNvSpPr>
                <a:spLocks noChangeShapeType="1"/>
              </p:cNvSpPr>
              <p:nvPr/>
            </p:nvSpPr>
            <p:spPr bwMode="auto">
              <a:xfrm>
                <a:off x="3691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0" name="Line 1885"/>
              <p:cNvSpPr>
                <a:spLocks noChangeShapeType="1"/>
              </p:cNvSpPr>
              <p:nvPr/>
            </p:nvSpPr>
            <p:spPr bwMode="auto">
              <a:xfrm>
                <a:off x="370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1" name="Line 1886"/>
              <p:cNvSpPr>
                <a:spLocks noChangeShapeType="1"/>
              </p:cNvSpPr>
              <p:nvPr/>
            </p:nvSpPr>
            <p:spPr bwMode="auto">
              <a:xfrm>
                <a:off x="371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" name="Line 1887"/>
              <p:cNvSpPr>
                <a:spLocks noChangeShapeType="1"/>
              </p:cNvSpPr>
              <p:nvPr/>
            </p:nvSpPr>
            <p:spPr bwMode="auto">
              <a:xfrm>
                <a:off x="372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" name="Line 1888"/>
              <p:cNvSpPr>
                <a:spLocks noChangeShapeType="1"/>
              </p:cNvSpPr>
              <p:nvPr/>
            </p:nvSpPr>
            <p:spPr bwMode="auto">
              <a:xfrm>
                <a:off x="374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" name="Line 1889"/>
              <p:cNvSpPr>
                <a:spLocks noChangeShapeType="1"/>
              </p:cNvSpPr>
              <p:nvPr/>
            </p:nvSpPr>
            <p:spPr bwMode="auto">
              <a:xfrm>
                <a:off x="3753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" name="Line 1890"/>
              <p:cNvSpPr>
                <a:spLocks noChangeShapeType="1"/>
              </p:cNvSpPr>
              <p:nvPr/>
            </p:nvSpPr>
            <p:spPr bwMode="auto">
              <a:xfrm flipV="1">
                <a:off x="3763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" name="Line 1891"/>
              <p:cNvSpPr>
                <a:spLocks noChangeShapeType="1"/>
              </p:cNvSpPr>
              <p:nvPr/>
            </p:nvSpPr>
            <p:spPr bwMode="auto">
              <a:xfrm>
                <a:off x="3776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7" name="Line 1892"/>
              <p:cNvSpPr>
                <a:spLocks noChangeShapeType="1"/>
              </p:cNvSpPr>
              <p:nvPr/>
            </p:nvSpPr>
            <p:spPr bwMode="auto">
              <a:xfrm>
                <a:off x="3789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8" name="Line 1893"/>
              <p:cNvSpPr>
                <a:spLocks noChangeShapeType="1"/>
              </p:cNvSpPr>
              <p:nvPr/>
            </p:nvSpPr>
            <p:spPr bwMode="auto">
              <a:xfrm>
                <a:off x="380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9" name="Line 1894"/>
              <p:cNvSpPr>
                <a:spLocks noChangeShapeType="1"/>
              </p:cNvSpPr>
              <p:nvPr/>
            </p:nvSpPr>
            <p:spPr bwMode="auto">
              <a:xfrm>
                <a:off x="3815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0" name="Line 1895"/>
              <p:cNvSpPr>
                <a:spLocks noChangeShapeType="1"/>
              </p:cNvSpPr>
              <p:nvPr/>
            </p:nvSpPr>
            <p:spPr bwMode="auto">
              <a:xfrm>
                <a:off x="382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1" name="Line 1896"/>
              <p:cNvSpPr>
                <a:spLocks noChangeShapeType="1"/>
              </p:cNvSpPr>
              <p:nvPr/>
            </p:nvSpPr>
            <p:spPr bwMode="auto">
              <a:xfrm>
                <a:off x="383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2" name="Line 1897"/>
              <p:cNvSpPr>
                <a:spLocks noChangeShapeType="1"/>
              </p:cNvSpPr>
              <p:nvPr/>
            </p:nvSpPr>
            <p:spPr bwMode="auto">
              <a:xfrm>
                <a:off x="385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3" name="Line 1898"/>
              <p:cNvSpPr>
                <a:spLocks noChangeShapeType="1"/>
              </p:cNvSpPr>
              <p:nvPr/>
            </p:nvSpPr>
            <p:spPr bwMode="auto">
              <a:xfrm>
                <a:off x="3864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4" name="Line 1899"/>
              <p:cNvSpPr>
                <a:spLocks noChangeShapeType="1"/>
              </p:cNvSpPr>
              <p:nvPr/>
            </p:nvSpPr>
            <p:spPr bwMode="auto">
              <a:xfrm>
                <a:off x="3878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5" name="Line 1900"/>
              <p:cNvSpPr>
                <a:spLocks noChangeShapeType="1"/>
              </p:cNvSpPr>
              <p:nvPr/>
            </p:nvSpPr>
            <p:spPr bwMode="auto">
              <a:xfrm>
                <a:off x="388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6" name="Line 1901"/>
              <p:cNvSpPr>
                <a:spLocks noChangeShapeType="1"/>
              </p:cNvSpPr>
              <p:nvPr/>
            </p:nvSpPr>
            <p:spPr bwMode="auto">
              <a:xfrm>
                <a:off x="3900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7" name="Line 1902"/>
              <p:cNvSpPr>
                <a:spLocks noChangeShapeType="1"/>
              </p:cNvSpPr>
              <p:nvPr/>
            </p:nvSpPr>
            <p:spPr bwMode="auto">
              <a:xfrm>
                <a:off x="391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8" name="Line 1903"/>
              <p:cNvSpPr>
                <a:spLocks noChangeShapeType="1"/>
              </p:cNvSpPr>
              <p:nvPr/>
            </p:nvSpPr>
            <p:spPr bwMode="auto">
              <a:xfrm>
                <a:off x="392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9" name="Line 1904"/>
              <p:cNvSpPr>
                <a:spLocks noChangeShapeType="1"/>
              </p:cNvSpPr>
              <p:nvPr/>
            </p:nvSpPr>
            <p:spPr bwMode="auto">
              <a:xfrm>
                <a:off x="3940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0" name="Line 1905"/>
              <p:cNvSpPr>
                <a:spLocks noChangeShapeType="1"/>
              </p:cNvSpPr>
              <p:nvPr/>
            </p:nvSpPr>
            <p:spPr bwMode="auto">
              <a:xfrm>
                <a:off x="395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1" name="Line 1906"/>
              <p:cNvSpPr>
                <a:spLocks noChangeShapeType="1"/>
              </p:cNvSpPr>
              <p:nvPr/>
            </p:nvSpPr>
            <p:spPr bwMode="auto">
              <a:xfrm>
                <a:off x="396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2" name="Line 1907"/>
              <p:cNvSpPr>
                <a:spLocks noChangeShapeType="1"/>
              </p:cNvSpPr>
              <p:nvPr/>
            </p:nvSpPr>
            <p:spPr bwMode="auto">
              <a:xfrm>
                <a:off x="397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3" name="Line 1908"/>
              <p:cNvSpPr>
                <a:spLocks noChangeShapeType="1"/>
              </p:cNvSpPr>
              <p:nvPr/>
            </p:nvSpPr>
            <p:spPr bwMode="auto">
              <a:xfrm>
                <a:off x="398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4" name="Line 1909"/>
              <p:cNvSpPr>
                <a:spLocks noChangeShapeType="1"/>
              </p:cNvSpPr>
              <p:nvPr/>
            </p:nvSpPr>
            <p:spPr bwMode="auto">
              <a:xfrm>
                <a:off x="4002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5" name="Line 1910"/>
              <p:cNvSpPr>
                <a:spLocks noChangeShapeType="1"/>
              </p:cNvSpPr>
              <p:nvPr/>
            </p:nvSpPr>
            <p:spPr bwMode="auto">
              <a:xfrm flipV="1">
                <a:off x="4012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6" name="Line 1911"/>
              <p:cNvSpPr>
                <a:spLocks noChangeShapeType="1"/>
              </p:cNvSpPr>
              <p:nvPr/>
            </p:nvSpPr>
            <p:spPr bwMode="auto">
              <a:xfrm flipV="1">
                <a:off x="4025" y="3858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7" name="Line 1912"/>
              <p:cNvSpPr>
                <a:spLocks noChangeShapeType="1"/>
              </p:cNvSpPr>
              <p:nvPr/>
            </p:nvSpPr>
            <p:spPr bwMode="auto">
              <a:xfrm flipV="1">
                <a:off x="4038" y="3841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8" name="Line 1913"/>
              <p:cNvSpPr>
                <a:spLocks noChangeShapeType="1"/>
              </p:cNvSpPr>
              <p:nvPr/>
            </p:nvSpPr>
            <p:spPr bwMode="auto">
              <a:xfrm flipV="1">
                <a:off x="4051" y="3835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9" name="Line 1914"/>
              <p:cNvSpPr>
                <a:spLocks noChangeShapeType="1"/>
              </p:cNvSpPr>
              <p:nvPr/>
            </p:nvSpPr>
            <p:spPr bwMode="auto">
              <a:xfrm flipV="1">
                <a:off x="4064" y="3828"/>
                <a:ext cx="10" cy="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0" name="Line 1915"/>
              <p:cNvSpPr>
                <a:spLocks noChangeShapeType="1"/>
              </p:cNvSpPr>
              <p:nvPr/>
            </p:nvSpPr>
            <p:spPr bwMode="auto">
              <a:xfrm flipV="1">
                <a:off x="4074" y="3821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1" name="Line 1916"/>
              <p:cNvSpPr>
                <a:spLocks noChangeShapeType="1"/>
              </p:cNvSpPr>
              <p:nvPr/>
            </p:nvSpPr>
            <p:spPr bwMode="auto">
              <a:xfrm>
                <a:off x="4087" y="3821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2" name="Line 1917"/>
              <p:cNvSpPr>
                <a:spLocks noChangeShapeType="1"/>
              </p:cNvSpPr>
              <p:nvPr/>
            </p:nvSpPr>
            <p:spPr bwMode="auto">
              <a:xfrm>
                <a:off x="4100" y="3831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3" name="Line 1918"/>
              <p:cNvSpPr>
                <a:spLocks noChangeShapeType="1"/>
              </p:cNvSpPr>
              <p:nvPr/>
            </p:nvSpPr>
            <p:spPr bwMode="auto">
              <a:xfrm>
                <a:off x="4113" y="384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4" name="Line 1919"/>
              <p:cNvSpPr>
                <a:spLocks noChangeShapeType="1"/>
              </p:cNvSpPr>
              <p:nvPr/>
            </p:nvSpPr>
            <p:spPr bwMode="auto">
              <a:xfrm>
                <a:off x="4126" y="3848"/>
                <a:ext cx="10" cy="14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5" name="Line 1920"/>
              <p:cNvSpPr>
                <a:spLocks noChangeShapeType="1"/>
              </p:cNvSpPr>
              <p:nvPr/>
            </p:nvSpPr>
            <p:spPr bwMode="auto">
              <a:xfrm flipV="1">
                <a:off x="4136" y="385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6" name="Line 1921"/>
              <p:cNvSpPr>
                <a:spLocks noChangeShapeType="1"/>
              </p:cNvSpPr>
              <p:nvPr/>
            </p:nvSpPr>
            <p:spPr bwMode="auto">
              <a:xfrm>
                <a:off x="4149" y="3858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7" name="Line 1922"/>
              <p:cNvSpPr>
                <a:spLocks noChangeShapeType="1"/>
              </p:cNvSpPr>
              <p:nvPr/>
            </p:nvSpPr>
            <p:spPr bwMode="auto">
              <a:xfrm flipV="1">
                <a:off x="4162" y="3858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8" name="Line 1923"/>
              <p:cNvSpPr>
                <a:spLocks noChangeShapeType="1"/>
              </p:cNvSpPr>
              <p:nvPr/>
            </p:nvSpPr>
            <p:spPr bwMode="auto">
              <a:xfrm flipV="1">
                <a:off x="4175" y="3831"/>
                <a:ext cx="14" cy="2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9" name="Line 1924"/>
              <p:cNvSpPr>
                <a:spLocks noChangeShapeType="1"/>
              </p:cNvSpPr>
              <p:nvPr/>
            </p:nvSpPr>
            <p:spPr bwMode="auto">
              <a:xfrm>
                <a:off x="4189" y="3831"/>
                <a:ext cx="9" cy="4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0" name="Line 1925"/>
              <p:cNvSpPr>
                <a:spLocks noChangeShapeType="1"/>
              </p:cNvSpPr>
              <p:nvPr/>
            </p:nvSpPr>
            <p:spPr bwMode="auto">
              <a:xfrm flipV="1">
                <a:off x="4198" y="3821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" name="Line 1926"/>
              <p:cNvSpPr>
                <a:spLocks noChangeShapeType="1"/>
              </p:cNvSpPr>
              <p:nvPr/>
            </p:nvSpPr>
            <p:spPr bwMode="auto">
              <a:xfrm flipV="1">
                <a:off x="4211" y="3815"/>
                <a:ext cx="14" cy="6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" name="Line 1927"/>
              <p:cNvSpPr>
                <a:spLocks noChangeShapeType="1"/>
              </p:cNvSpPr>
              <p:nvPr/>
            </p:nvSpPr>
            <p:spPr bwMode="auto">
              <a:xfrm flipV="1">
                <a:off x="4225" y="3801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" name="Line 1928"/>
              <p:cNvSpPr>
                <a:spLocks noChangeShapeType="1"/>
              </p:cNvSpPr>
              <p:nvPr/>
            </p:nvSpPr>
            <p:spPr bwMode="auto">
              <a:xfrm flipV="1">
                <a:off x="4238" y="3757"/>
                <a:ext cx="10" cy="44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" name="Line 1929"/>
              <p:cNvSpPr>
                <a:spLocks noChangeShapeType="1"/>
              </p:cNvSpPr>
              <p:nvPr/>
            </p:nvSpPr>
            <p:spPr bwMode="auto">
              <a:xfrm flipV="1">
                <a:off x="4248" y="3727"/>
                <a:ext cx="13" cy="3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" name="Line 1930"/>
              <p:cNvSpPr>
                <a:spLocks noChangeShapeType="1"/>
              </p:cNvSpPr>
              <p:nvPr/>
            </p:nvSpPr>
            <p:spPr bwMode="auto">
              <a:xfrm flipV="1">
                <a:off x="4261" y="3720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" name="Line 1931"/>
              <p:cNvSpPr>
                <a:spLocks noChangeShapeType="1"/>
              </p:cNvSpPr>
              <p:nvPr/>
            </p:nvSpPr>
            <p:spPr bwMode="auto">
              <a:xfrm flipV="1">
                <a:off x="4274" y="3714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" name="Line 1932"/>
              <p:cNvSpPr>
                <a:spLocks noChangeShapeType="1"/>
              </p:cNvSpPr>
              <p:nvPr/>
            </p:nvSpPr>
            <p:spPr bwMode="auto">
              <a:xfrm>
                <a:off x="4287" y="3714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" name="Line 1933"/>
              <p:cNvSpPr>
                <a:spLocks noChangeShapeType="1"/>
              </p:cNvSpPr>
              <p:nvPr/>
            </p:nvSpPr>
            <p:spPr bwMode="auto">
              <a:xfrm>
                <a:off x="4300" y="3717"/>
                <a:ext cx="10" cy="4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9" name="Line 1934"/>
              <p:cNvSpPr>
                <a:spLocks noChangeShapeType="1"/>
              </p:cNvSpPr>
              <p:nvPr/>
            </p:nvSpPr>
            <p:spPr bwMode="auto">
              <a:xfrm flipV="1">
                <a:off x="4310" y="3757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0" name="Line 1935"/>
              <p:cNvSpPr>
                <a:spLocks noChangeShapeType="1"/>
              </p:cNvSpPr>
              <p:nvPr/>
            </p:nvSpPr>
            <p:spPr bwMode="auto">
              <a:xfrm flipV="1">
                <a:off x="4323" y="3731"/>
                <a:ext cx="13" cy="26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1" name="Line 1936"/>
              <p:cNvSpPr>
                <a:spLocks noChangeShapeType="1"/>
              </p:cNvSpPr>
              <p:nvPr/>
            </p:nvSpPr>
            <p:spPr bwMode="auto">
              <a:xfrm>
                <a:off x="4336" y="3731"/>
                <a:ext cx="13" cy="3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2" name="Line 1937"/>
              <p:cNvSpPr>
                <a:spLocks noChangeShapeType="1"/>
              </p:cNvSpPr>
              <p:nvPr/>
            </p:nvSpPr>
            <p:spPr bwMode="auto">
              <a:xfrm>
                <a:off x="4349" y="3764"/>
                <a:ext cx="13" cy="44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3" name="Line 1938"/>
              <p:cNvSpPr>
                <a:spLocks noChangeShapeType="1"/>
              </p:cNvSpPr>
              <p:nvPr/>
            </p:nvSpPr>
            <p:spPr bwMode="auto">
              <a:xfrm>
                <a:off x="4362" y="3808"/>
                <a:ext cx="10" cy="1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4" name="Line 1939"/>
              <p:cNvSpPr>
                <a:spLocks noChangeShapeType="1"/>
              </p:cNvSpPr>
              <p:nvPr/>
            </p:nvSpPr>
            <p:spPr bwMode="auto">
              <a:xfrm>
                <a:off x="4372" y="3821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5" name="Line 1940"/>
              <p:cNvSpPr>
                <a:spLocks noChangeShapeType="1"/>
              </p:cNvSpPr>
              <p:nvPr/>
            </p:nvSpPr>
            <p:spPr bwMode="auto">
              <a:xfrm flipV="1">
                <a:off x="4385" y="383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6" name="Line 1941"/>
              <p:cNvSpPr>
                <a:spLocks noChangeShapeType="1"/>
              </p:cNvSpPr>
              <p:nvPr/>
            </p:nvSpPr>
            <p:spPr bwMode="auto">
              <a:xfrm>
                <a:off x="4398" y="3835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7" name="Line 1942"/>
              <p:cNvSpPr>
                <a:spLocks noChangeShapeType="1"/>
              </p:cNvSpPr>
              <p:nvPr/>
            </p:nvSpPr>
            <p:spPr bwMode="auto">
              <a:xfrm>
                <a:off x="4411" y="3852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8" name="Line 1943"/>
              <p:cNvSpPr>
                <a:spLocks noChangeShapeType="1"/>
              </p:cNvSpPr>
              <p:nvPr/>
            </p:nvSpPr>
            <p:spPr bwMode="auto">
              <a:xfrm>
                <a:off x="4424" y="3865"/>
                <a:ext cx="10" cy="1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9" name="Line 1944"/>
              <p:cNvSpPr>
                <a:spLocks noChangeShapeType="1"/>
              </p:cNvSpPr>
              <p:nvPr/>
            </p:nvSpPr>
            <p:spPr bwMode="auto">
              <a:xfrm>
                <a:off x="443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0" name="Line 1945"/>
              <p:cNvSpPr>
                <a:spLocks noChangeShapeType="1"/>
              </p:cNvSpPr>
              <p:nvPr/>
            </p:nvSpPr>
            <p:spPr bwMode="auto">
              <a:xfrm>
                <a:off x="444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1" name="Line 1946"/>
              <p:cNvSpPr>
                <a:spLocks noChangeShapeType="1"/>
              </p:cNvSpPr>
              <p:nvPr/>
            </p:nvSpPr>
            <p:spPr bwMode="auto">
              <a:xfrm>
                <a:off x="446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2" name="Line 1947"/>
              <p:cNvSpPr>
                <a:spLocks noChangeShapeType="1"/>
              </p:cNvSpPr>
              <p:nvPr/>
            </p:nvSpPr>
            <p:spPr bwMode="auto">
              <a:xfrm>
                <a:off x="4473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3" name="Line 1948"/>
              <p:cNvSpPr>
                <a:spLocks noChangeShapeType="1"/>
              </p:cNvSpPr>
              <p:nvPr/>
            </p:nvSpPr>
            <p:spPr bwMode="auto">
              <a:xfrm flipV="1">
                <a:off x="4487" y="3875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4" name="Line 1949"/>
              <p:cNvSpPr>
                <a:spLocks noChangeShapeType="1"/>
              </p:cNvSpPr>
              <p:nvPr/>
            </p:nvSpPr>
            <p:spPr bwMode="auto">
              <a:xfrm>
                <a:off x="4496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5" name="Line 1950"/>
              <p:cNvSpPr>
                <a:spLocks noChangeShapeType="1"/>
              </p:cNvSpPr>
              <p:nvPr/>
            </p:nvSpPr>
            <p:spPr bwMode="auto">
              <a:xfrm>
                <a:off x="4509" y="3875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6" name="Line 1951"/>
              <p:cNvSpPr>
                <a:spLocks noChangeShapeType="1"/>
              </p:cNvSpPr>
              <p:nvPr/>
            </p:nvSpPr>
            <p:spPr bwMode="auto">
              <a:xfrm>
                <a:off x="452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7" name="Line 1952"/>
              <p:cNvSpPr>
                <a:spLocks noChangeShapeType="1"/>
              </p:cNvSpPr>
              <p:nvPr/>
            </p:nvSpPr>
            <p:spPr bwMode="auto">
              <a:xfrm flipV="1">
                <a:off x="453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8" name="Line 1953"/>
              <p:cNvSpPr>
                <a:spLocks noChangeShapeType="1"/>
              </p:cNvSpPr>
              <p:nvPr/>
            </p:nvSpPr>
            <p:spPr bwMode="auto">
              <a:xfrm>
                <a:off x="4549" y="3875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9" name="Line 1954"/>
              <p:cNvSpPr>
                <a:spLocks noChangeShapeType="1"/>
              </p:cNvSpPr>
              <p:nvPr/>
            </p:nvSpPr>
            <p:spPr bwMode="auto">
              <a:xfrm>
                <a:off x="4559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0" name="Line 1955"/>
              <p:cNvSpPr>
                <a:spLocks noChangeShapeType="1"/>
              </p:cNvSpPr>
              <p:nvPr/>
            </p:nvSpPr>
            <p:spPr bwMode="auto">
              <a:xfrm>
                <a:off x="4572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1" name="Line 1956"/>
              <p:cNvSpPr>
                <a:spLocks noChangeShapeType="1"/>
              </p:cNvSpPr>
              <p:nvPr/>
            </p:nvSpPr>
            <p:spPr bwMode="auto">
              <a:xfrm>
                <a:off x="458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2" name="Line 1957"/>
              <p:cNvSpPr>
                <a:spLocks noChangeShapeType="1"/>
              </p:cNvSpPr>
              <p:nvPr/>
            </p:nvSpPr>
            <p:spPr bwMode="auto">
              <a:xfrm flipV="1">
                <a:off x="4598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3" name="Line 1958"/>
              <p:cNvSpPr>
                <a:spLocks noChangeShapeType="1"/>
              </p:cNvSpPr>
              <p:nvPr/>
            </p:nvSpPr>
            <p:spPr bwMode="auto">
              <a:xfrm flipV="1">
                <a:off x="4611" y="3868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4" name="Line 1959"/>
              <p:cNvSpPr>
                <a:spLocks noChangeShapeType="1"/>
              </p:cNvSpPr>
              <p:nvPr/>
            </p:nvSpPr>
            <p:spPr bwMode="auto">
              <a:xfrm>
                <a:off x="4621" y="386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5" name="Line 1960"/>
              <p:cNvSpPr>
                <a:spLocks noChangeShapeType="1"/>
              </p:cNvSpPr>
              <p:nvPr/>
            </p:nvSpPr>
            <p:spPr bwMode="auto">
              <a:xfrm>
                <a:off x="463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6" name="Line 1961"/>
              <p:cNvSpPr>
                <a:spLocks noChangeShapeType="1"/>
              </p:cNvSpPr>
              <p:nvPr/>
            </p:nvSpPr>
            <p:spPr bwMode="auto">
              <a:xfrm>
                <a:off x="464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7" name="Line 1962"/>
              <p:cNvSpPr>
                <a:spLocks noChangeShapeType="1"/>
              </p:cNvSpPr>
              <p:nvPr/>
            </p:nvSpPr>
            <p:spPr bwMode="auto">
              <a:xfrm>
                <a:off x="466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8" name="Line 1963"/>
              <p:cNvSpPr>
                <a:spLocks noChangeShapeType="1"/>
              </p:cNvSpPr>
              <p:nvPr/>
            </p:nvSpPr>
            <p:spPr bwMode="auto">
              <a:xfrm>
                <a:off x="4673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9" name="Line 1964"/>
              <p:cNvSpPr>
                <a:spLocks noChangeShapeType="1"/>
              </p:cNvSpPr>
              <p:nvPr/>
            </p:nvSpPr>
            <p:spPr bwMode="auto">
              <a:xfrm>
                <a:off x="468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0" name="Line 1965"/>
              <p:cNvSpPr>
                <a:spLocks noChangeShapeType="1"/>
              </p:cNvSpPr>
              <p:nvPr/>
            </p:nvSpPr>
            <p:spPr bwMode="auto">
              <a:xfrm>
                <a:off x="469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1" name="Line 1966"/>
              <p:cNvSpPr>
                <a:spLocks noChangeShapeType="1"/>
              </p:cNvSpPr>
              <p:nvPr/>
            </p:nvSpPr>
            <p:spPr bwMode="auto">
              <a:xfrm>
                <a:off x="470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2" name="Line 1967"/>
              <p:cNvSpPr>
                <a:spLocks noChangeShapeType="1"/>
              </p:cNvSpPr>
              <p:nvPr/>
            </p:nvSpPr>
            <p:spPr bwMode="auto">
              <a:xfrm>
                <a:off x="472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3" name="Line 1968"/>
              <p:cNvSpPr>
                <a:spLocks noChangeShapeType="1"/>
              </p:cNvSpPr>
              <p:nvPr/>
            </p:nvSpPr>
            <p:spPr bwMode="auto">
              <a:xfrm>
                <a:off x="4735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4" name="Line 1969"/>
              <p:cNvSpPr>
                <a:spLocks noChangeShapeType="1"/>
              </p:cNvSpPr>
              <p:nvPr/>
            </p:nvSpPr>
            <p:spPr bwMode="auto">
              <a:xfrm>
                <a:off x="474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5" name="Line 1970"/>
              <p:cNvSpPr>
                <a:spLocks noChangeShapeType="1"/>
              </p:cNvSpPr>
              <p:nvPr/>
            </p:nvSpPr>
            <p:spPr bwMode="auto">
              <a:xfrm>
                <a:off x="475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6" name="Line 1971"/>
              <p:cNvSpPr>
                <a:spLocks noChangeShapeType="1"/>
              </p:cNvSpPr>
              <p:nvPr/>
            </p:nvSpPr>
            <p:spPr bwMode="auto">
              <a:xfrm>
                <a:off x="477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7" name="Line 1972"/>
              <p:cNvSpPr>
                <a:spLocks noChangeShapeType="1"/>
              </p:cNvSpPr>
              <p:nvPr/>
            </p:nvSpPr>
            <p:spPr bwMode="auto">
              <a:xfrm>
                <a:off x="4784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" name="Line 1973"/>
              <p:cNvSpPr>
                <a:spLocks noChangeShapeType="1"/>
              </p:cNvSpPr>
              <p:nvPr/>
            </p:nvSpPr>
            <p:spPr bwMode="auto">
              <a:xfrm>
                <a:off x="4798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9" name="Line 1974"/>
              <p:cNvSpPr>
                <a:spLocks noChangeShapeType="1"/>
              </p:cNvSpPr>
              <p:nvPr/>
            </p:nvSpPr>
            <p:spPr bwMode="auto">
              <a:xfrm>
                <a:off x="480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" name="Line 1975"/>
              <p:cNvSpPr>
                <a:spLocks noChangeShapeType="1"/>
              </p:cNvSpPr>
              <p:nvPr/>
            </p:nvSpPr>
            <p:spPr bwMode="auto">
              <a:xfrm flipV="1">
                <a:off x="4820" y="3852"/>
                <a:ext cx="14" cy="26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" name="Line 1976"/>
              <p:cNvSpPr>
                <a:spLocks noChangeShapeType="1"/>
              </p:cNvSpPr>
              <p:nvPr/>
            </p:nvSpPr>
            <p:spPr bwMode="auto">
              <a:xfrm flipV="1">
                <a:off x="4834" y="3838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2" name="Line 1977"/>
              <p:cNvSpPr>
                <a:spLocks noChangeShapeType="1"/>
              </p:cNvSpPr>
              <p:nvPr/>
            </p:nvSpPr>
            <p:spPr bwMode="auto">
              <a:xfrm>
                <a:off x="4847" y="383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3" name="Line 1978"/>
              <p:cNvSpPr>
                <a:spLocks noChangeShapeType="1"/>
              </p:cNvSpPr>
              <p:nvPr/>
            </p:nvSpPr>
            <p:spPr bwMode="auto">
              <a:xfrm flipV="1">
                <a:off x="4860" y="3798"/>
                <a:ext cx="10" cy="4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4" name="Line 1979"/>
              <p:cNvSpPr>
                <a:spLocks noChangeShapeType="1"/>
              </p:cNvSpPr>
              <p:nvPr/>
            </p:nvSpPr>
            <p:spPr bwMode="auto">
              <a:xfrm flipV="1">
                <a:off x="4870" y="3757"/>
                <a:ext cx="13" cy="41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5" name="Line 1980"/>
              <p:cNvSpPr>
                <a:spLocks noChangeShapeType="1"/>
              </p:cNvSpPr>
              <p:nvPr/>
            </p:nvSpPr>
            <p:spPr bwMode="auto">
              <a:xfrm>
                <a:off x="4883" y="3757"/>
                <a:ext cx="13" cy="2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6" name="Line 1981"/>
              <p:cNvSpPr>
                <a:spLocks noChangeShapeType="1"/>
              </p:cNvSpPr>
              <p:nvPr/>
            </p:nvSpPr>
            <p:spPr bwMode="auto">
              <a:xfrm>
                <a:off x="4896" y="3784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7" name="Line 1982"/>
              <p:cNvSpPr>
                <a:spLocks noChangeShapeType="1"/>
              </p:cNvSpPr>
              <p:nvPr/>
            </p:nvSpPr>
            <p:spPr bwMode="auto">
              <a:xfrm flipV="1">
                <a:off x="4909" y="3774"/>
                <a:ext cx="13" cy="24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" name="Line 1983"/>
              <p:cNvSpPr>
                <a:spLocks noChangeShapeType="1"/>
              </p:cNvSpPr>
              <p:nvPr/>
            </p:nvSpPr>
            <p:spPr bwMode="auto">
              <a:xfrm>
                <a:off x="4922" y="3774"/>
                <a:ext cx="10" cy="7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" name="Line 1984"/>
              <p:cNvSpPr>
                <a:spLocks noChangeShapeType="1"/>
              </p:cNvSpPr>
              <p:nvPr/>
            </p:nvSpPr>
            <p:spPr bwMode="auto">
              <a:xfrm>
                <a:off x="4932" y="3781"/>
                <a:ext cx="13" cy="5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" name="Line 1985"/>
              <p:cNvSpPr>
                <a:spLocks noChangeShapeType="1"/>
              </p:cNvSpPr>
              <p:nvPr/>
            </p:nvSpPr>
            <p:spPr bwMode="auto">
              <a:xfrm>
                <a:off x="4945" y="3831"/>
                <a:ext cx="13" cy="21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" name="Line 1986"/>
              <p:cNvSpPr>
                <a:spLocks noChangeShapeType="1"/>
              </p:cNvSpPr>
              <p:nvPr/>
            </p:nvSpPr>
            <p:spPr bwMode="auto">
              <a:xfrm>
                <a:off x="4958" y="385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" name="Line 1987"/>
              <p:cNvSpPr>
                <a:spLocks noChangeShapeType="1"/>
              </p:cNvSpPr>
              <p:nvPr/>
            </p:nvSpPr>
            <p:spPr bwMode="auto">
              <a:xfrm>
                <a:off x="4971" y="385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Line 1988"/>
              <p:cNvSpPr>
                <a:spLocks noChangeShapeType="1"/>
              </p:cNvSpPr>
              <p:nvPr/>
            </p:nvSpPr>
            <p:spPr bwMode="auto">
              <a:xfrm>
                <a:off x="4984" y="3868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Line 1989"/>
              <p:cNvSpPr>
                <a:spLocks noChangeShapeType="1"/>
              </p:cNvSpPr>
              <p:nvPr/>
            </p:nvSpPr>
            <p:spPr bwMode="auto">
              <a:xfrm>
                <a:off x="4994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Line 1990"/>
              <p:cNvSpPr>
                <a:spLocks noChangeShapeType="1"/>
              </p:cNvSpPr>
              <p:nvPr/>
            </p:nvSpPr>
            <p:spPr bwMode="auto">
              <a:xfrm>
                <a:off x="5007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Line 1991"/>
              <p:cNvSpPr>
                <a:spLocks noChangeShapeType="1"/>
              </p:cNvSpPr>
              <p:nvPr/>
            </p:nvSpPr>
            <p:spPr bwMode="auto">
              <a:xfrm>
                <a:off x="5020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Line 1992"/>
              <p:cNvSpPr>
                <a:spLocks noChangeShapeType="1"/>
              </p:cNvSpPr>
              <p:nvPr/>
            </p:nvSpPr>
            <p:spPr bwMode="auto">
              <a:xfrm>
                <a:off x="503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Line 1993"/>
              <p:cNvSpPr>
                <a:spLocks noChangeShapeType="1"/>
              </p:cNvSpPr>
              <p:nvPr/>
            </p:nvSpPr>
            <p:spPr bwMode="auto">
              <a:xfrm>
                <a:off x="5046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Line 1994"/>
              <p:cNvSpPr>
                <a:spLocks noChangeShapeType="1"/>
              </p:cNvSpPr>
              <p:nvPr/>
            </p:nvSpPr>
            <p:spPr bwMode="auto">
              <a:xfrm>
                <a:off x="505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Line 1995"/>
              <p:cNvSpPr>
                <a:spLocks noChangeShapeType="1"/>
              </p:cNvSpPr>
              <p:nvPr/>
            </p:nvSpPr>
            <p:spPr bwMode="auto">
              <a:xfrm>
                <a:off x="506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Line 1996"/>
              <p:cNvSpPr>
                <a:spLocks noChangeShapeType="1"/>
              </p:cNvSpPr>
              <p:nvPr/>
            </p:nvSpPr>
            <p:spPr bwMode="auto">
              <a:xfrm>
                <a:off x="5082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Line 1997"/>
              <p:cNvSpPr>
                <a:spLocks noChangeShapeType="1"/>
              </p:cNvSpPr>
              <p:nvPr/>
            </p:nvSpPr>
            <p:spPr bwMode="auto">
              <a:xfrm>
                <a:off x="509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Line 1998"/>
              <p:cNvSpPr>
                <a:spLocks noChangeShapeType="1"/>
              </p:cNvSpPr>
              <p:nvPr/>
            </p:nvSpPr>
            <p:spPr bwMode="auto">
              <a:xfrm>
                <a:off x="5109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Line 1999"/>
              <p:cNvSpPr>
                <a:spLocks noChangeShapeType="1"/>
              </p:cNvSpPr>
              <p:nvPr/>
            </p:nvSpPr>
            <p:spPr bwMode="auto">
              <a:xfrm>
                <a:off x="5118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Line 2000"/>
              <p:cNvSpPr>
                <a:spLocks noChangeShapeType="1"/>
              </p:cNvSpPr>
              <p:nvPr/>
            </p:nvSpPr>
            <p:spPr bwMode="auto">
              <a:xfrm>
                <a:off x="513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Line 2001"/>
              <p:cNvSpPr>
                <a:spLocks noChangeShapeType="1"/>
              </p:cNvSpPr>
              <p:nvPr/>
            </p:nvSpPr>
            <p:spPr bwMode="auto">
              <a:xfrm>
                <a:off x="514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Line 2002"/>
              <p:cNvSpPr>
                <a:spLocks noChangeShapeType="1"/>
              </p:cNvSpPr>
              <p:nvPr/>
            </p:nvSpPr>
            <p:spPr bwMode="auto">
              <a:xfrm>
                <a:off x="515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Line 2003"/>
              <p:cNvSpPr>
                <a:spLocks noChangeShapeType="1"/>
              </p:cNvSpPr>
              <p:nvPr/>
            </p:nvSpPr>
            <p:spPr bwMode="auto">
              <a:xfrm>
                <a:off x="5171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Line 2004"/>
              <p:cNvSpPr>
                <a:spLocks noChangeShapeType="1"/>
              </p:cNvSpPr>
              <p:nvPr/>
            </p:nvSpPr>
            <p:spPr bwMode="auto">
              <a:xfrm>
                <a:off x="518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Line 2005"/>
              <p:cNvSpPr>
                <a:spLocks noChangeShapeType="1"/>
              </p:cNvSpPr>
              <p:nvPr/>
            </p:nvSpPr>
            <p:spPr bwMode="auto">
              <a:xfrm>
                <a:off x="519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Line 2006"/>
              <p:cNvSpPr>
                <a:spLocks noChangeShapeType="1"/>
              </p:cNvSpPr>
              <p:nvPr/>
            </p:nvSpPr>
            <p:spPr bwMode="auto">
              <a:xfrm>
                <a:off x="520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Line 2007"/>
              <p:cNvSpPr>
                <a:spLocks noChangeShapeType="1"/>
              </p:cNvSpPr>
              <p:nvPr/>
            </p:nvSpPr>
            <p:spPr bwMode="auto">
              <a:xfrm>
                <a:off x="522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Line 2008"/>
              <p:cNvSpPr>
                <a:spLocks noChangeShapeType="1"/>
              </p:cNvSpPr>
              <p:nvPr/>
            </p:nvSpPr>
            <p:spPr bwMode="auto">
              <a:xfrm>
                <a:off x="5233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Line 2009"/>
              <p:cNvSpPr>
                <a:spLocks noChangeShapeType="1"/>
              </p:cNvSpPr>
              <p:nvPr/>
            </p:nvSpPr>
            <p:spPr bwMode="auto">
              <a:xfrm>
                <a:off x="524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Line 2010"/>
              <p:cNvSpPr>
                <a:spLocks noChangeShapeType="1"/>
              </p:cNvSpPr>
              <p:nvPr/>
            </p:nvSpPr>
            <p:spPr bwMode="auto">
              <a:xfrm>
                <a:off x="525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8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Line 2011"/>
              <p:cNvSpPr>
                <a:spLocks noChangeShapeType="1"/>
              </p:cNvSpPr>
              <p:nvPr/>
            </p:nvSpPr>
            <p:spPr bwMode="auto">
              <a:xfrm>
                <a:off x="3141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7" name="Line 2012"/>
              <p:cNvSpPr>
                <a:spLocks noChangeShapeType="1"/>
              </p:cNvSpPr>
              <p:nvPr/>
            </p:nvSpPr>
            <p:spPr bwMode="auto">
              <a:xfrm>
                <a:off x="315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8" name="Line 2013"/>
              <p:cNvSpPr>
                <a:spLocks noChangeShapeType="1"/>
              </p:cNvSpPr>
              <p:nvPr/>
            </p:nvSpPr>
            <p:spPr bwMode="auto">
              <a:xfrm>
                <a:off x="316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Line 2014"/>
              <p:cNvSpPr>
                <a:spLocks noChangeShapeType="1"/>
              </p:cNvSpPr>
              <p:nvPr/>
            </p:nvSpPr>
            <p:spPr bwMode="auto">
              <a:xfrm>
                <a:off x="318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Line 2015"/>
              <p:cNvSpPr>
                <a:spLocks noChangeShapeType="1"/>
              </p:cNvSpPr>
              <p:nvPr/>
            </p:nvSpPr>
            <p:spPr bwMode="auto">
              <a:xfrm>
                <a:off x="3193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Line 2016"/>
              <p:cNvSpPr>
                <a:spLocks noChangeShapeType="1"/>
              </p:cNvSpPr>
              <p:nvPr/>
            </p:nvSpPr>
            <p:spPr bwMode="auto">
              <a:xfrm>
                <a:off x="320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Line 2017"/>
              <p:cNvSpPr>
                <a:spLocks noChangeShapeType="1"/>
              </p:cNvSpPr>
              <p:nvPr/>
            </p:nvSpPr>
            <p:spPr bwMode="auto">
              <a:xfrm flipV="1">
                <a:off x="321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Line 2018"/>
              <p:cNvSpPr>
                <a:spLocks noChangeShapeType="1"/>
              </p:cNvSpPr>
              <p:nvPr/>
            </p:nvSpPr>
            <p:spPr bwMode="auto">
              <a:xfrm>
                <a:off x="3229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Line 2019"/>
              <p:cNvSpPr>
                <a:spLocks noChangeShapeType="1"/>
              </p:cNvSpPr>
              <p:nvPr/>
            </p:nvSpPr>
            <p:spPr bwMode="auto">
              <a:xfrm>
                <a:off x="3242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Line 2020"/>
              <p:cNvSpPr>
                <a:spLocks noChangeShapeType="1"/>
              </p:cNvSpPr>
              <p:nvPr/>
            </p:nvSpPr>
            <p:spPr bwMode="auto">
              <a:xfrm>
                <a:off x="3255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Line 2021"/>
              <p:cNvSpPr>
                <a:spLocks noChangeShapeType="1"/>
              </p:cNvSpPr>
              <p:nvPr/>
            </p:nvSpPr>
            <p:spPr bwMode="auto">
              <a:xfrm>
                <a:off x="326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Line 2022"/>
              <p:cNvSpPr>
                <a:spLocks noChangeShapeType="1"/>
              </p:cNvSpPr>
              <p:nvPr/>
            </p:nvSpPr>
            <p:spPr bwMode="auto">
              <a:xfrm>
                <a:off x="327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Line 2023"/>
              <p:cNvSpPr>
                <a:spLocks noChangeShapeType="1"/>
              </p:cNvSpPr>
              <p:nvPr/>
            </p:nvSpPr>
            <p:spPr bwMode="auto">
              <a:xfrm>
                <a:off x="3291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Line 2024"/>
              <p:cNvSpPr>
                <a:spLocks noChangeShapeType="1"/>
              </p:cNvSpPr>
              <p:nvPr/>
            </p:nvSpPr>
            <p:spPr bwMode="auto">
              <a:xfrm>
                <a:off x="330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Line 2025"/>
              <p:cNvSpPr>
                <a:spLocks noChangeShapeType="1"/>
              </p:cNvSpPr>
              <p:nvPr/>
            </p:nvSpPr>
            <p:spPr bwMode="auto">
              <a:xfrm>
                <a:off x="3318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Line 2026"/>
              <p:cNvSpPr>
                <a:spLocks noChangeShapeType="1"/>
              </p:cNvSpPr>
              <p:nvPr/>
            </p:nvSpPr>
            <p:spPr bwMode="auto">
              <a:xfrm>
                <a:off x="3327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2" name="Line 2027"/>
              <p:cNvSpPr>
                <a:spLocks noChangeShapeType="1"/>
              </p:cNvSpPr>
              <p:nvPr/>
            </p:nvSpPr>
            <p:spPr bwMode="auto">
              <a:xfrm>
                <a:off x="334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Line 2028"/>
              <p:cNvSpPr>
                <a:spLocks noChangeShapeType="1"/>
              </p:cNvSpPr>
              <p:nvPr/>
            </p:nvSpPr>
            <p:spPr bwMode="auto">
              <a:xfrm>
                <a:off x="335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Line 2029"/>
              <p:cNvSpPr>
                <a:spLocks noChangeShapeType="1"/>
              </p:cNvSpPr>
              <p:nvPr/>
            </p:nvSpPr>
            <p:spPr bwMode="auto">
              <a:xfrm>
                <a:off x="336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Line 2030"/>
              <p:cNvSpPr>
                <a:spLocks noChangeShapeType="1"/>
              </p:cNvSpPr>
              <p:nvPr/>
            </p:nvSpPr>
            <p:spPr bwMode="auto">
              <a:xfrm>
                <a:off x="3380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Line 2031"/>
              <p:cNvSpPr>
                <a:spLocks noChangeShapeType="1"/>
              </p:cNvSpPr>
              <p:nvPr/>
            </p:nvSpPr>
            <p:spPr bwMode="auto">
              <a:xfrm flipV="1">
                <a:off x="3390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7" name="Line 2032"/>
              <p:cNvSpPr>
                <a:spLocks noChangeShapeType="1"/>
              </p:cNvSpPr>
              <p:nvPr/>
            </p:nvSpPr>
            <p:spPr bwMode="auto">
              <a:xfrm flipV="1">
                <a:off x="3403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8" name="Line 2033"/>
              <p:cNvSpPr>
                <a:spLocks noChangeShapeType="1"/>
              </p:cNvSpPr>
              <p:nvPr/>
            </p:nvSpPr>
            <p:spPr bwMode="auto">
              <a:xfrm>
                <a:off x="3416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" name="Line 2034"/>
              <p:cNvSpPr>
                <a:spLocks noChangeShapeType="1"/>
              </p:cNvSpPr>
              <p:nvPr/>
            </p:nvSpPr>
            <p:spPr bwMode="auto">
              <a:xfrm>
                <a:off x="3429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" name="Line 2035"/>
              <p:cNvSpPr>
                <a:spLocks noChangeShapeType="1"/>
              </p:cNvSpPr>
              <p:nvPr/>
            </p:nvSpPr>
            <p:spPr bwMode="auto">
              <a:xfrm flipV="1">
                <a:off x="3442" y="3872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" name="Line 2036"/>
              <p:cNvSpPr>
                <a:spLocks noChangeShapeType="1"/>
              </p:cNvSpPr>
              <p:nvPr/>
            </p:nvSpPr>
            <p:spPr bwMode="auto">
              <a:xfrm flipV="1">
                <a:off x="3452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2" name="Line 2037"/>
              <p:cNvSpPr>
                <a:spLocks noChangeShapeType="1"/>
              </p:cNvSpPr>
              <p:nvPr/>
            </p:nvSpPr>
            <p:spPr bwMode="auto">
              <a:xfrm flipV="1">
                <a:off x="3465" y="386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3" name="Line 2038"/>
              <p:cNvSpPr>
                <a:spLocks noChangeShapeType="1"/>
              </p:cNvSpPr>
              <p:nvPr/>
            </p:nvSpPr>
            <p:spPr bwMode="auto">
              <a:xfrm flipV="1">
                <a:off x="3478" y="386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Line 2039"/>
              <p:cNvSpPr>
                <a:spLocks noChangeShapeType="1"/>
              </p:cNvSpPr>
              <p:nvPr/>
            </p:nvSpPr>
            <p:spPr bwMode="auto">
              <a:xfrm flipV="1">
                <a:off x="3491" y="385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Line 2040"/>
              <p:cNvSpPr>
                <a:spLocks noChangeShapeType="1"/>
              </p:cNvSpPr>
              <p:nvPr/>
            </p:nvSpPr>
            <p:spPr bwMode="auto">
              <a:xfrm flipV="1">
                <a:off x="3504" y="3852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6" name="Line 2041"/>
              <p:cNvSpPr>
                <a:spLocks noChangeShapeType="1"/>
              </p:cNvSpPr>
              <p:nvPr/>
            </p:nvSpPr>
            <p:spPr bwMode="auto">
              <a:xfrm flipV="1">
                <a:off x="3514" y="3841"/>
                <a:ext cx="13" cy="11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7" name="Line 2042"/>
              <p:cNvSpPr>
                <a:spLocks noChangeShapeType="1"/>
              </p:cNvSpPr>
              <p:nvPr/>
            </p:nvSpPr>
            <p:spPr bwMode="auto">
              <a:xfrm>
                <a:off x="3527" y="3841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8" name="Line 2043"/>
              <p:cNvSpPr>
                <a:spLocks noChangeShapeType="1"/>
              </p:cNvSpPr>
              <p:nvPr/>
            </p:nvSpPr>
            <p:spPr bwMode="auto">
              <a:xfrm>
                <a:off x="3540" y="3855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" name="Line 2044"/>
              <p:cNvSpPr>
                <a:spLocks noChangeShapeType="1"/>
              </p:cNvSpPr>
              <p:nvPr/>
            </p:nvSpPr>
            <p:spPr bwMode="auto">
              <a:xfrm>
                <a:off x="3553" y="386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Line 2045"/>
              <p:cNvSpPr>
                <a:spLocks noChangeShapeType="1"/>
              </p:cNvSpPr>
              <p:nvPr/>
            </p:nvSpPr>
            <p:spPr bwMode="auto">
              <a:xfrm>
                <a:off x="3566" y="3868"/>
                <a:ext cx="10" cy="7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Line 2046"/>
              <p:cNvSpPr>
                <a:spLocks noChangeShapeType="1"/>
              </p:cNvSpPr>
              <p:nvPr/>
            </p:nvSpPr>
            <p:spPr bwMode="auto">
              <a:xfrm>
                <a:off x="357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2" name="Line 2047"/>
              <p:cNvSpPr>
                <a:spLocks noChangeShapeType="1"/>
              </p:cNvSpPr>
              <p:nvPr/>
            </p:nvSpPr>
            <p:spPr bwMode="auto">
              <a:xfrm>
                <a:off x="3589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Line 2048"/>
              <p:cNvSpPr>
                <a:spLocks noChangeShapeType="1"/>
              </p:cNvSpPr>
              <p:nvPr/>
            </p:nvSpPr>
            <p:spPr bwMode="auto">
              <a:xfrm flipV="1">
                <a:off x="3603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Line 2049"/>
              <p:cNvSpPr>
                <a:spLocks noChangeShapeType="1"/>
              </p:cNvSpPr>
              <p:nvPr/>
            </p:nvSpPr>
            <p:spPr bwMode="auto">
              <a:xfrm>
                <a:off x="361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Line 2050"/>
              <p:cNvSpPr>
                <a:spLocks noChangeShapeType="1"/>
              </p:cNvSpPr>
              <p:nvPr/>
            </p:nvSpPr>
            <p:spPr bwMode="auto">
              <a:xfrm>
                <a:off x="3629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Line 2051"/>
              <p:cNvSpPr>
                <a:spLocks noChangeShapeType="1"/>
              </p:cNvSpPr>
              <p:nvPr/>
            </p:nvSpPr>
            <p:spPr bwMode="auto">
              <a:xfrm>
                <a:off x="363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Line 2052"/>
              <p:cNvSpPr>
                <a:spLocks noChangeShapeType="1"/>
              </p:cNvSpPr>
              <p:nvPr/>
            </p:nvSpPr>
            <p:spPr bwMode="auto">
              <a:xfrm>
                <a:off x="365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Line 2053"/>
              <p:cNvSpPr>
                <a:spLocks noChangeShapeType="1"/>
              </p:cNvSpPr>
              <p:nvPr/>
            </p:nvSpPr>
            <p:spPr bwMode="auto">
              <a:xfrm flipV="1">
                <a:off x="3665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" name="Line 2054"/>
              <p:cNvSpPr>
                <a:spLocks noChangeShapeType="1"/>
              </p:cNvSpPr>
              <p:nvPr/>
            </p:nvSpPr>
            <p:spPr bwMode="auto">
              <a:xfrm>
                <a:off x="3678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" name="Line 2055"/>
              <p:cNvSpPr>
                <a:spLocks noChangeShapeType="1"/>
              </p:cNvSpPr>
              <p:nvPr/>
            </p:nvSpPr>
            <p:spPr bwMode="auto">
              <a:xfrm>
                <a:off x="3691" y="387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" name="Line 2056"/>
              <p:cNvSpPr>
                <a:spLocks noChangeShapeType="1"/>
              </p:cNvSpPr>
              <p:nvPr/>
            </p:nvSpPr>
            <p:spPr bwMode="auto">
              <a:xfrm>
                <a:off x="370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2" name="Line 2057"/>
              <p:cNvSpPr>
                <a:spLocks noChangeShapeType="1"/>
              </p:cNvSpPr>
              <p:nvPr/>
            </p:nvSpPr>
            <p:spPr bwMode="auto">
              <a:xfrm>
                <a:off x="371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3" name="Line 2058"/>
              <p:cNvSpPr>
                <a:spLocks noChangeShapeType="1"/>
              </p:cNvSpPr>
              <p:nvPr/>
            </p:nvSpPr>
            <p:spPr bwMode="auto">
              <a:xfrm>
                <a:off x="372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4" name="Line 2059"/>
              <p:cNvSpPr>
                <a:spLocks noChangeShapeType="1"/>
              </p:cNvSpPr>
              <p:nvPr/>
            </p:nvSpPr>
            <p:spPr bwMode="auto">
              <a:xfrm>
                <a:off x="374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5" name="Line 2060"/>
              <p:cNvSpPr>
                <a:spLocks noChangeShapeType="1"/>
              </p:cNvSpPr>
              <p:nvPr/>
            </p:nvSpPr>
            <p:spPr bwMode="auto">
              <a:xfrm>
                <a:off x="3753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6" name="Line 2061"/>
              <p:cNvSpPr>
                <a:spLocks noChangeShapeType="1"/>
              </p:cNvSpPr>
              <p:nvPr/>
            </p:nvSpPr>
            <p:spPr bwMode="auto">
              <a:xfrm>
                <a:off x="376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7" name="Line 2062"/>
              <p:cNvSpPr>
                <a:spLocks noChangeShapeType="1"/>
              </p:cNvSpPr>
              <p:nvPr/>
            </p:nvSpPr>
            <p:spPr bwMode="auto">
              <a:xfrm>
                <a:off x="377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8" name="Line 2063"/>
              <p:cNvSpPr>
                <a:spLocks noChangeShapeType="1"/>
              </p:cNvSpPr>
              <p:nvPr/>
            </p:nvSpPr>
            <p:spPr bwMode="auto">
              <a:xfrm>
                <a:off x="378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9" name="Line 2064"/>
              <p:cNvSpPr>
                <a:spLocks noChangeShapeType="1"/>
              </p:cNvSpPr>
              <p:nvPr/>
            </p:nvSpPr>
            <p:spPr bwMode="auto">
              <a:xfrm>
                <a:off x="380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0" name="Line 2065"/>
              <p:cNvSpPr>
                <a:spLocks noChangeShapeType="1"/>
              </p:cNvSpPr>
              <p:nvPr/>
            </p:nvSpPr>
            <p:spPr bwMode="auto">
              <a:xfrm>
                <a:off x="3815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1" name="Line 2066"/>
              <p:cNvSpPr>
                <a:spLocks noChangeShapeType="1"/>
              </p:cNvSpPr>
              <p:nvPr/>
            </p:nvSpPr>
            <p:spPr bwMode="auto">
              <a:xfrm>
                <a:off x="382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2" name="Line 2067"/>
              <p:cNvSpPr>
                <a:spLocks noChangeShapeType="1"/>
              </p:cNvSpPr>
              <p:nvPr/>
            </p:nvSpPr>
            <p:spPr bwMode="auto">
              <a:xfrm flipV="1">
                <a:off x="3838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3" name="Line 2068"/>
              <p:cNvSpPr>
                <a:spLocks noChangeShapeType="1"/>
              </p:cNvSpPr>
              <p:nvPr/>
            </p:nvSpPr>
            <p:spPr bwMode="auto">
              <a:xfrm>
                <a:off x="3851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4" name="Line 2069"/>
              <p:cNvSpPr>
                <a:spLocks noChangeShapeType="1"/>
              </p:cNvSpPr>
              <p:nvPr/>
            </p:nvSpPr>
            <p:spPr bwMode="auto">
              <a:xfrm>
                <a:off x="3864" y="3875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5" name="Line 2070"/>
              <p:cNvSpPr>
                <a:spLocks noChangeShapeType="1"/>
              </p:cNvSpPr>
              <p:nvPr/>
            </p:nvSpPr>
            <p:spPr bwMode="auto">
              <a:xfrm>
                <a:off x="3878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6" name="Line 2071"/>
              <p:cNvSpPr>
                <a:spLocks noChangeShapeType="1"/>
              </p:cNvSpPr>
              <p:nvPr/>
            </p:nvSpPr>
            <p:spPr bwMode="auto">
              <a:xfrm>
                <a:off x="388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7" name="Line 2072"/>
              <p:cNvSpPr>
                <a:spLocks noChangeShapeType="1"/>
              </p:cNvSpPr>
              <p:nvPr/>
            </p:nvSpPr>
            <p:spPr bwMode="auto">
              <a:xfrm>
                <a:off x="3900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8" name="Line 2073"/>
              <p:cNvSpPr>
                <a:spLocks noChangeShapeType="1"/>
              </p:cNvSpPr>
              <p:nvPr/>
            </p:nvSpPr>
            <p:spPr bwMode="auto">
              <a:xfrm>
                <a:off x="391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9" name="Line 2074"/>
              <p:cNvSpPr>
                <a:spLocks noChangeShapeType="1"/>
              </p:cNvSpPr>
              <p:nvPr/>
            </p:nvSpPr>
            <p:spPr bwMode="auto">
              <a:xfrm>
                <a:off x="392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0" name="Line 2075"/>
              <p:cNvSpPr>
                <a:spLocks noChangeShapeType="1"/>
              </p:cNvSpPr>
              <p:nvPr/>
            </p:nvSpPr>
            <p:spPr bwMode="auto">
              <a:xfrm>
                <a:off x="3940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1" name="Line 2076"/>
              <p:cNvSpPr>
                <a:spLocks noChangeShapeType="1"/>
              </p:cNvSpPr>
              <p:nvPr/>
            </p:nvSpPr>
            <p:spPr bwMode="auto">
              <a:xfrm>
                <a:off x="395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2" name="Line 2077"/>
              <p:cNvSpPr>
                <a:spLocks noChangeShapeType="1"/>
              </p:cNvSpPr>
              <p:nvPr/>
            </p:nvSpPr>
            <p:spPr bwMode="auto">
              <a:xfrm>
                <a:off x="396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3" name="Line 2078"/>
              <p:cNvSpPr>
                <a:spLocks noChangeShapeType="1"/>
              </p:cNvSpPr>
              <p:nvPr/>
            </p:nvSpPr>
            <p:spPr bwMode="auto">
              <a:xfrm>
                <a:off x="397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4" name="Line 2079"/>
              <p:cNvSpPr>
                <a:spLocks noChangeShapeType="1"/>
              </p:cNvSpPr>
              <p:nvPr/>
            </p:nvSpPr>
            <p:spPr bwMode="auto">
              <a:xfrm>
                <a:off x="398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5" name="Line 2080"/>
              <p:cNvSpPr>
                <a:spLocks noChangeShapeType="1"/>
              </p:cNvSpPr>
              <p:nvPr/>
            </p:nvSpPr>
            <p:spPr bwMode="auto">
              <a:xfrm>
                <a:off x="4002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4" name="Group 2282"/>
            <p:cNvGrpSpPr>
              <a:grpSpLocks/>
            </p:cNvGrpSpPr>
            <p:nvPr/>
          </p:nvGrpSpPr>
          <p:grpSpPr bwMode="auto">
            <a:xfrm>
              <a:off x="3141" y="3710"/>
              <a:ext cx="2128" cy="168"/>
              <a:chOff x="3141" y="3710"/>
              <a:chExt cx="2128" cy="168"/>
            </a:xfrm>
          </p:grpSpPr>
          <p:sp>
            <p:nvSpPr>
              <p:cNvPr id="1746" name="Line 2082"/>
              <p:cNvSpPr>
                <a:spLocks noChangeShapeType="1"/>
              </p:cNvSpPr>
              <p:nvPr/>
            </p:nvSpPr>
            <p:spPr bwMode="auto">
              <a:xfrm flipV="1">
                <a:off x="4012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Line 2083"/>
              <p:cNvSpPr>
                <a:spLocks noChangeShapeType="1"/>
              </p:cNvSpPr>
              <p:nvPr/>
            </p:nvSpPr>
            <p:spPr bwMode="auto">
              <a:xfrm flipV="1">
                <a:off x="4025" y="3841"/>
                <a:ext cx="13" cy="34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Line 2084"/>
              <p:cNvSpPr>
                <a:spLocks noChangeShapeType="1"/>
              </p:cNvSpPr>
              <p:nvPr/>
            </p:nvSpPr>
            <p:spPr bwMode="auto">
              <a:xfrm flipV="1">
                <a:off x="4038" y="3771"/>
                <a:ext cx="13" cy="7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Line 2085"/>
              <p:cNvSpPr>
                <a:spLocks noChangeShapeType="1"/>
              </p:cNvSpPr>
              <p:nvPr/>
            </p:nvSpPr>
            <p:spPr bwMode="auto">
              <a:xfrm>
                <a:off x="4051" y="3771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Line 2086"/>
              <p:cNvSpPr>
                <a:spLocks noChangeShapeType="1"/>
              </p:cNvSpPr>
              <p:nvPr/>
            </p:nvSpPr>
            <p:spPr bwMode="auto">
              <a:xfrm flipV="1">
                <a:off x="4064" y="3727"/>
                <a:ext cx="10" cy="47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Line 2087"/>
              <p:cNvSpPr>
                <a:spLocks noChangeShapeType="1"/>
              </p:cNvSpPr>
              <p:nvPr/>
            </p:nvSpPr>
            <p:spPr bwMode="auto">
              <a:xfrm>
                <a:off x="4074" y="3727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Line 2088"/>
              <p:cNvSpPr>
                <a:spLocks noChangeShapeType="1"/>
              </p:cNvSpPr>
              <p:nvPr/>
            </p:nvSpPr>
            <p:spPr bwMode="auto">
              <a:xfrm>
                <a:off x="4087" y="3741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Line 2089"/>
              <p:cNvSpPr>
                <a:spLocks noChangeShapeType="1"/>
              </p:cNvSpPr>
              <p:nvPr/>
            </p:nvSpPr>
            <p:spPr bwMode="auto">
              <a:xfrm>
                <a:off x="4100" y="3744"/>
                <a:ext cx="13" cy="5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Line 2090"/>
              <p:cNvSpPr>
                <a:spLocks noChangeShapeType="1"/>
              </p:cNvSpPr>
              <p:nvPr/>
            </p:nvSpPr>
            <p:spPr bwMode="auto">
              <a:xfrm>
                <a:off x="4113" y="3794"/>
                <a:ext cx="13" cy="31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Line 2091"/>
              <p:cNvSpPr>
                <a:spLocks noChangeShapeType="1"/>
              </p:cNvSpPr>
              <p:nvPr/>
            </p:nvSpPr>
            <p:spPr bwMode="auto">
              <a:xfrm>
                <a:off x="4126" y="3825"/>
                <a:ext cx="10" cy="3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Line 2092"/>
              <p:cNvSpPr>
                <a:spLocks noChangeShapeType="1"/>
              </p:cNvSpPr>
              <p:nvPr/>
            </p:nvSpPr>
            <p:spPr bwMode="auto">
              <a:xfrm flipV="1">
                <a:off x="4136" y="3845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Line 2093"/>
              <p:cNvSpPr>
                <a:spLocks noChangeShapeType="1"/>
              </p:cNvSpPr>
              <p:nvPr/>
            </p:nvSpPr>
            <p:spPr bwMode="auto">
              <a:xfrm>
                <a:off x="4149" y="3845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Line 2094"/>
              <p:cNvSpPr>
                <a:spLocks noChangeShapeType="1"/>
              </p:cNvSpPr>
              <p:nvPr/>
            </p:nvSpPr>
            <p:spPr bwMode="auto">
              <a:xfrm>
                <a:off x="4162" y="386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Line 2095"/>
              <p:cNvSpPr>
                <a:spLocks noChangeShapeType="1"/>
              </p:cNvSpPr>
              <p:nvPr/>
            </p:nvSpPr>
            <p:spPr bwMode="auto">
              <a:xfrm>
                <a:off x="4175" y="3865"/>
                <a:ext cx="14" cy="1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Line 2096"/>
              <p:cNvSpPr>
                <a:spLocks noChangeShapeType="1"/>
              </p:cNvSpPr>
              <p:nvPr/>
            </p:nvSpPr>
            <p:spPr bwMode="auto">
              <a:xfrm flipV="1">
                <a:off x="4189" y="3872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Line 2097"/>
              <p:cNvSpPr>
                <a:spLocks noChangeShapeType="1"/>
              </p:cNvSpPr>
              <p:nvPr/>
            </p:nvSpPr>
            <p:spPr bwMode="auto">
              <a:xfrm>
                <a:off x="4198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Line 2098"/>
              <p:cNvSpPr>
                <a:spLocks noChangeShapeType="1"/>
              </p:cNvSpPr>
              <p:nvPr/>
            </p:nvSpPr>
            <p:spPr bwMode="auto">
              <a:xfrm>
                <a:off x="4211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Line 2099"/>
              <p:cNvSpPr>
                <a:spLocks noChangeShapeType="1"/>
              </p:cNvSpPr>
              <p:nvPr/>
            </p:nvSpPr>
            <p:spPr bwMode="auto">
              <a:xfrm>
                <a:off x="422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Line 2100"/>
              <p:cNvSpPr>
                <a:spLocks noChangeShapeType="1"/>
              </p:cNvSpPr>
              <p:nvPr/>
            </p:nvSpPr>
            <p:spPr bwMode="auto">
              <a:xfrm>
                <a:off x="4238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Line 2101"/>
              <p:cNvSpPr>
                <a:spLocks noChangeShapeType="1"/>
              </p:cNvSpPr>
              <p:nvPr/>
            </p:nvSpPr>
            <p:spPr bwMode="auto">
              <a:xfrm flipV="1">
                <a:off x="4248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Line 2102"/>
              <p:cNvSpPr>
                <a:spLocks noChangeShapeType="1"/>
              </p:cNvSpPr>
              <p:nvPr/>
            </p:nvSpPr>
            <p:spPr bwMode="auto">
              <a:xfrm flipV="1">
                <a:off x="4261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Line 2103"/>
              <p:cNvSpPr>
                <a:spLocks noChangeShapeType="1"/>
              </p:cNvSpPr>
              <p:nvPr/>
            </p:nvSpPr>
            <p:spPr bwMode="auto">
              <a:xfrm>
                <a:off x="4274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Line 2104"/>
              <p:cNvSpPr>
                <a:spLocks noChangeShapeType="1"/>
              </p:cNvSpPr>
              <p:nvPr/>
            </p:nvSpPr>
            <p:spPr bwMode="auto">
              <a:xfrm>
                <a:off x="428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Line 2105"/>
              <p:cNvSpPr>
                <a:spLocks noChangeShapeType="1"/>
              </p:cNvSpPr>
              <p:nvPr/>
            </p:nvSpPr>
            <p:spPr bwMode="auto">
              <a:xfrm>
                <a:off x="4300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Line 2106"/>
              <p:cNvSpPr>
                <a:spLocks noChangeShapeType="1"/>
              </p:cNvSpPr>
              <p:nvPr/>
            </p:nvSpPr>
            <p:spPr bwMode="auto">
              <a:xfrm>
                <a:off x="431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Line 2107"/>
              <p:cNvSpPr>
                <a:spLocks noChangeShapeType="1"/>
              </p:cNvSpPr>
              <p:nvPr/>
            </p:nvSpPr>
            <p:spPr bwMode="auto">
              <a:xfrm>
                <a:off x="432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Line 2108"/>
              <p:cNvSpPr>
                <a:spLocks noChangeShapeType="1"/>
              </p:cNvSpPr>
              <p:nvPr/>
            </p:nvSpPr>
            <p:spPr bwMode="auto">
              <a:xfrm>
                <a:off x="433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Line 2109"/>
              <p:cNvSpPr>
                <a:spLocks noChangeShapeType="1"/>
              </p:cNvSpPr>
              <p:nvPr/>
            </p:nvSpPr>
            <p:spPr bwMode="auto">
              <a:xfrm>
                <a:off x="434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Line 2110"/>
              <p:cNvSpPr>
                <a:spLocks noChangeShapeType="1"/>
              </p:cNvSpPr>
              <p:nvPr/>
            </p:nvSpPr>
            <p:spPr bwMode="auto">
              <a:xfrm>
                <a:off x="4362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Line 2111"/>
              <p:cNvSpPr>
                <a:spLocks noChangeShapeType="1"/>
              </p:cNvSpPr>
              <p:nvPr/>
            </p:nvSpPr>
            <p:spPr bwMode="auto">
              <a:xfrm>
                <a:off x="437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Line 2112"/>
              <p:cNvSpPr>
                <a:spLocks noChangeShapeType="1"/>
              </p:cNvSpPr>
              <p:nvPr/>
            </p:nvSpPr>
            <p:spPr bwMode="auto">
              <a:xfrm>
                <a:off x="438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Line 2113"/>
              <p:cNvSpPr>
                <a:spLocks noChangeShapeType="1"/>
              </p:cNvSpPr>
              <p:nvPr/>
            </p:nvSpPr>
            <p:spPr bwMode="auto">
              <a:xfrm>
                <a:off x="439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Line 2114"/>
              <p:cNvSpPr>
                <a:spLocks noChangeShapeType="1"/>
              </p:cNvSpPr>
              <p:nvPr/>
            </p:nvSpPr>
            <p:spPr bwMode="auto">
              <a:xfrm>
                <a:off x="441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Line 2115"/>
              <p:cNvSpPr>
                <a:spLocks noChangeShapeType="1"/>
              </p:cNvSpPr>
              <p:nvPr/>
            </p:nvSpPr>
            <p:spPr bwMode="auto">
              <a:xfrm>
                <a:off x="4424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Line 2116"/>
              <p:cNvSpPr>
                <a:spLocks noChangeShapeType="1"/>
              </p:cNvSpPr>
              <p:nvPr/>
            </p:nvSpPr>
            <p:spPr bwMode="auto">
              <a:xfrm>
                <a:off x="443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Line 2117"/>
              <p:cNvSpPr>
                <a:spLocks noChangeShapeType="1"/>
              </p:cNvSpPr>
              <p:nvPr/>
            </p:nvSpPr>
            <p:spPr bwMode="auto">
              <a:xfrm>
                <a:off x="444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Line 2118"/>
              <p:cNvSpPr>
                <a:spLocks noChangeShapeType="1"/>
              </p:cNvSpPr>
              <p:nvPr/>
            </p:nvSpPr>
            <p:spPr bwMode="auto">
              <a:xfrm>
                <a:off x="446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Line 2119"/>
              <p:cNvSpPr>
                <a:spLocks noChangeShapeType="1"/>
              </p:cNvSpPr>
              <p:nvPr/>
            </p:nvSpPr>
            <p:spPr bwMode="auto">
              <a:xfrm>
                <a:off x="4473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Line 2120"/>
              <p:cNvSpPr>
                <a:spLocks noChangeShapeType="1"/>
              </p:cNvSpPr>
              <p:nvPr/>
            </p:nvSpPr>
            <p:spPr bwMode="auto">
              <a:xfrm>
                <a:off x="4487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Line 2121"/>
              <p:cNvSpPr>
                <a:spLocks noChangeShapeType="1"/>
              </p:cNvSpPr>
              <p:nvPr/>
            </p:nvSpPr>
            <p:spPr bwMode="auto">
              <a:xfrm flipV="1">
                <a:off x="449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Line 2122"/>
              <p:cNvSpPr>
                <a:spLocks noChangeShapeType="1"/>
              </p:cNvSpPr>
              <p:nvPr/>
            </p:nvSpPr>
            <p:spPr bwMode="auto">
              <a:xfrm>
                <a:off x="4509" y="3875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Line 2123"/>
              <p:cNvSpPr>
                <a:spLocks noChangeShapeType="1"/>
              </p:cNvSpPr>
              <p:nvPr/>
            </p:nvSpPr>
            <p:spPr bwMode="auto">
              <a:xfrm>
                <a:off x="4523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Line 2124"/>
              <p:cNvSpPr>
                <a:spLocks noChangeShapeType="1"/>
              </p:cNvSpPr>
              <p:nvPr/>
            </p:nvSpPr>
            <p:spPr bwMode="auto">
              <a:xfrm>
                <a:off x="453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Line 2125"/>
              <p:cNvSpPr>
                <a:spLocks noChangeShapeType="1"/>
              </p:cNvSpPr>
              <p:nvPr/>
            </p:nvSpPr>
            <p:spPr bwMode="auto">
              <a:xfrm flipV="1">
                <a:off x="4549" y="387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Line 2126"/>
              <p:cNvSpPr>
                <a:spLocks noChangeShapeType="1"/>
              </p:cNvSpPr>
              <p:nvPr/>
            </p:nvSpPr>
            <p:spPr bwMode="auto">
              <a:xfrm>
                <a:off x="4559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Line 2127"/>
              <p:cNvSpPr>
                <a:spLocks noChangeShapeType="1"/>
              </p:cNvSpPr>
              <p:nvPr/>
            </p:nvSpPr>
            <p:spPr bwMode="auto">
              <a:xfrm>
                <a:off x="4572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Line 2128"/>
              <p:cNvSpPr>
                <a:spLocks noChangeShapeType="1"/>
              </p:cNvSpPr>
              <p:nvPr/>
            </p:nvSpPr>
            <p:spPr bwMode="auto">
              <a:xfrm>
                <a:off x="458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Line 2129"/>
              <p:cNvSpPr>
                <a:spLocks noChangeShapeType="1"/>
              </p:cNvSpPr>
              <p:nvPr/>
            </p:nvSpPr>
            <p:spPr bwMode="auto">
              <a:xfrm>
                <a:off x="459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Line 2130"/>
              <p:cNvSpPr>
                <a:spLocks noChangeShapeType="1"/>
              </p:cNvSpPr>
              <p:nvPr/>
            </p:nvSpPr>
            <p:spPr bwMode="auto">
              <a:xfrm flipV="1">
                <a:off x="4611" y="387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Line 2131"/>
              <p:cNvSpPr>
                <a:spLocks noChangeShapeType="1"/>
              </p:cNvSpPr>
              <p:nvPr/>
            </p:nvSpPr>
            <p:spPr bwMode="auto">
              <a:xfrm flipV="1">
                <a:off x="4621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Line 2132"/>
              <p:cNvSpPr>
                <a:spLocks noChangeShapeType="1"/>
              </p:cNvSpPr>
              <p:nvPr/>
            </p:nvSpPr>
            <p:spPr bwMode="auto">
              <a:xfrm>
                <a:off x="4634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Line 2133"/>
              <p:cNvSpPr>
                <a:spLocks noChangeShapeType="1"/>
              </p:cNvSpPr>
              <p:nvPr/>
            </p:nvSpPr>
            <p:spPr bwMode="auto">
              <a:xfrm flipV="1">
                <a:off x="4647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Line 2134"/>
              <p:cNvSpPr>
                <a:spLocks noChangeShapeType="1"/>
              </p:cNvSpPr>
              <p:nvPr/>
            </p:nvSpPr>
            <p:spPr bwMode="auto">
              <a:xfrm flipV="1">
                <a:off x="4660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Line 2135"/>
              <p:cNvSpPr>
                <a:spLocks noChangeShapeType="1"/>
              </p:cNvSpPr>
              <p:nvPr/>
            </p:nvSpPr>
            <p:spPr bwMode="auto">
              <a:xfrm flipV="1">
                <a:off x="4673" y="3848"/>
                <a:ext cx="10" cy="2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Line 2136"/>
              <p:cNvSpPr>
                <a:spLocks noChangeShapeType="1"/>
              </p:cNvSpPr>
              <p:nvPr/>
            </p:nvSpPr>
            <p:spPr bwMode="auto">
              <a:xfrm>
                <a:off x="4683" y="384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Line 2137"/>
              <p:cNvSpPr>
                <a:spLocks noChangeShapeType="1"/>
              </p:cNvSpPr>
              <p:nvPr/>
            </p:nvSpPr>
            <p:spPr bwMode="auto">
              <a:xfrm>
                <a:off x="4696" y="3852"/>
                <a:ext cx="13" cy="2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Line 2138"/>
              <p:cNvSpPr>
                <a:spLocks noChangeShapeType="1"/>
              </p:cNvSpPr>
              <p:nvPr/>
            </p:nvSpPr>
            <p:spPr bwMode="auto">
              <a:xfrm>
                <a:off x="4709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Line 2139"/>
              <p:cNvSpPr>
                <a:spLocks noChangeShapeType="1"/>
              </p:cNvSpPr>
              <p:nvPr/>
            </p:nvSpPr>
            <p:spPr bwMode="auto">
              <a:xfrm flipV="1">
                <a:off x="4722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Line 2140"/>
              <p:cNvSpPr>
                <a:spLocks noChangeShapeType="1"/>
              </p:cNvSpPr>
              <p:nvPr/>
            </p:nvSpPr>
            <p:spPr bwMode="auto">
              <a:xfrm flipV="1">
                <a:off x="4735" y="3872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Line 2141"/>
              <p:cNvSpPr>
                <a:spLocks noChangeShapeType="1"/>
              </p:cNvSpPr>
              <p:nvPr/>
            </p:nvSpPr>
            <p:spPr bwMode="auto">
              <a:xfrm>
                <a:off x="4745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Line 2142"/>
              <p:cNvSpPr>
                <a:spLocks noChangeShapeType="1"/>
              </p:cNvSpPr>
              <p:nvPr/>
            </p:nvSpPr>
            <p:spPr bwMode="auto">
              <a:xfrm>
                <a:off x="475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Line 2143"/>
              <p:cNvSpPr>
                <a:spLocks noChangeShapeType="1"/>
              </p:cNvSpPr>
              <p:nvPr/>
            </p:nvSpPr>
            <p:spPr bwMode="auto">
              <a:xfrm>
                <a:off x="477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Line 2144"/>
              <p:cNvSpPr>
                <a:spLocks noChangeShapeType="1"/>
              </p:cNvSpPr>
              <p:nvPr/>
            </p:nvSpPr>
            <p:spPr bwMode="auto">
              <a:xfrm flipV="1">
                <a:off x="4784" y="3875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Line 2145"/>
              <p:cNvSpPr>
                <a:spLocks noChangeShapeType="1"/>
              </p:cNvSpPr>
              <p:nvPr/>
            </p:nvSpPr>
            <p:spPr bwMode="auto">
              <a:xfrm>
                <a:off x="4798" y="3875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Line 2146"/>
              <p:cNvSpPr>
                <a:spLocks noChangeShapeType="1"/>
              </p:cNvSpPr>
              <p:nvPr/>
            </p:nvSpPr>
            <p:spPr bwMode="auto">
              <a:xfrm flipV="1">
                <a:off x="4807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Line 2147"/>
              <p:cNvSpPr>
                <a:spLocks noChangeShapeType="1"/>
              </p:cNvSpPr>
              <p:nvPr/>
            </p:nvSpPr>
            <p:spPr bwMode="auto">
              <a:xfrm>
                <a:off x="4820" y="3872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Line 2148"/>
              <p:cNvSpPr>
                <a:spLocks noChangeShapeType="1"/>
              </p:cNvSpPr>
              <p:nvPr/>
            </p:nvSpPr>
            <p:spPr bwMode="auto">
              <a:xfrm>
                <a:off x="4834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Line 2149"/>
              <p:cNvSpPr>
                <a:spLocks noChangeShapeType="1"/>
              </p:cNvSpPr>
              <p:nvPr/>
            </p:nvSpPr>
            <p:spPr bwMode="auto">
              <a:xfrm flipV="1">
                <a:off x="4847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Line 2150"/>
              <p:cNvSpPr>
                <a:spLocks noChangeShapeType="1"/>
              </p:cNvSpPr>
              <p:nvPr/>
            </p:nvSpPr>
            <p:spPr bwMode="auto">
              <a:xfrm flipV="1">
                <a:off x="4860" y="3868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Line 2151"/>
              <p:cNvSpPr>
                <a:spLocks noChangeShapeType="1"/>
              </p:cNvSpPr>
              <p:nvPr/>
            </p:nvSpPr>
            <p:spPr bwMode="auto">
              <a:xfrm>
                <a:off x="4870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Line 2152"/>
              <p:cNvSpPr>
                <a:spLocks noChangeShapeType="1"/>
              </p:cNvSpPr>
              <p:nvPr/>
            </p:nvSpPr>
            <p:spPr bwMode="auto">
              <a:xfrm>
                <a:off x="4883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Line 2153"/>
              <p:cNvSpPr>
                <a:spLocks noChangeShapeType="1"/>
              </p:cNvSpPr>
              <p:nvPr/>
            </p:nvSpPr>
            <p:spPr bwMode="auto">
              <a:xfrm>
                <a:off x="489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Line 2154"/>
              <p:cNvSpPr>
                <a:spLocks noChangeShapeType="1"/>
              </p:cNvSpPr>
              <p:nvPr/>
            </p:nvSpPr>
            <p:spPr bwMode="auto">
              <a:xfrm>
                <a:off x="490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Line 2155"/>
              <p:cNvSpPr>
                <a:spLocks noChangeShapeType="1"/>
              </p:cNvSpPr>
              <p:nvPr/>
            </p:nvSpPr>
            <p:spPr bwMode="auto">
              <a:xfrm>
                <a:off x="4922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Line 2156"/>
              <p:cNvSpPr>
                <a:spLocks noChangeShapeType="1"/>
              </p:cNvSpPr>
              <p:nvPr/>
            </p:nvSpPr>
            <p:spPr bwMode="auto">
              <a:xfrm>
                <a:off x="493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Line 2157"/>
              <p:cNvSpPr>
                <a:spLocks noChangeShapeType="1"/>
              </p:cNvSpPr>
              <p:nvPr/>
            </p:nvSpPr>
            <p:spPr bwMode="auto">
              <a:xfrm>
                <a:off x="494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Line 2158"/>
              <p:cNvSpPr>
                <a:spLocks noChangeShapeType="1"/>
              </p:cNvSpPr>
              <p:nvPr/>
            </p:nvSpPr>
            <p:spPr bwMode="auto">
              <a:xfrm>
                <a:off x="495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Line 2159"/>
              <p:cNvSpPr>
                <a:spLocks noChangeShapeType="1"/>
              </p:cNvSpPr>
              <p:nvPr/>
            </p:nvSpPr>
            <p:spPr bwMode="auto">
              <a:xfrm>
                <a:off x="497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Line 2160"/>
              <p:cNvSpPr>
                <a:spLocks noChangeShapeType="1"/>
              </p:cNvSpPr>
              <p:nvPr/>
            </p:nvSpPr>
            <p:spPr bwMode="auto">
              <a:xfrm>
                <a:off x="4984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Line 2161"/>
              <p:cNvSpPr>
                <a:spLocks noChangeShapeType="1"/>
              </p:cNvSpPr>
              <p:nvPr/>
            </p:nvSpPr>
            <p:spPr bwMode="auto">
              <a:xfrm>
                <a:off x="499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Line 2162"/>
              <p:cNvSpPr>
                <a:spLocks noChangeShapeType="1"/>
              </p:cNvSpPr>
              <p:nvPr/>
            </p:nvSpPr>
            <p:spPr bwMode="auto">
              <a:xfrm>
                <a:off x="500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Line 2163"/>
              <p:cNvSpPr>
                <a:spLocks noChangeShapeType="1"/>
              </p:cNvSpPr>
              <p:nvPr/>
            </p:nvSpPr>
            <p:spPr bwMode="auto">
              <a:xfrm flipV="1">
                <a:off x="5020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Line 2164"/>
              <p:cNvSpPr>
                <a:spLocks noChangeShapeType="1"/>
              </p:cNvSpPr>
              <p:nvPr/>
            </p:nvSpPr>
            <p:spPr bwMode="auto">
              <a:xfrm>
                <a:off x="5033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Line 2165"/>
              <p:cNvSpPr>
                <a:spLocks noChangeShapeType="1"/>
              </p:cNvSpPr>
              <p:nvPr/>
            </p:nvSpPr>
            <p:spPr bwMode="auto">
              <a:xfrm>
                <a:off x="5046" y="387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Line 2166"/>
              <p:cNvSpPr>
                <a:spLocks noChangeShapeType="1"/>
              </p:cNvSpPr>
              <p:nvPr/>
            </p:nvSpPr>
            <p:spPr bwMode="auto">
              <a:xfrm flipV="1">
                <a:off x="5056" y="386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Line 2167"/>
              <p:cNvSpPr>
                <a:spLocks noChangeShapeType="1"/>
              </p:cNvSpPr>
              <p:nvPr/>
            </p:nvSpPr>
            <p:spPr bwMode="auto">
              <a:xfrm>
                <a:off x="5069" y="3868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Line 2168"/>
              <p:cNvSpPr>
                <a:spLocks noChangeShapeType="1"/>
              </p:cNvSpPr>
              <p:nvPr/>
            </p:nvSpPr>
            <p:spPr bwMode="auto">
              <a:xfrm flipV="1">
                <a:off x="5082" y="3872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Line 2169"/>
              <p:cNvSpPr>
                <a:spLocks noChangeShapeType="1"/>
              </p:cNvSpPr>
              <p:nvPr/>
            </p:nvSpPr>
            <p:spPr bwMode="auto">
              <a:xfrm>
                <a:off x="5096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Line 2170"/>
              <p:cNvSpPr>
                <a:spLocks noChangeShapeType="1"/>
              </p:cNvSpPr>
              <p:nvPr/>
            </p:nvSpPr>
            <p:spPr bwMode="auto">
              <a:xfrm>
                <a:off x="5109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Line 2171"/>
              <p:cNvSpPr>
                <a:spLocks noChangeShapeType="1"/>
              </p:cNvSpPr>
              <p:nvPr/>
            </p:nvSpPr>
            <p:spPr bwMode="auto">
              <a:xfrm>
                <a:off x="5118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Line 2172"/>
              <p:cNvSpPr>
                <a:spLocks noChangeShapeType="1"/>
              </p:cNvSpPr>
              <p:nvPr/>
            </p:nvSpPr>
            <p:spPr bwMode="auto">
              <a:xfrm>
                <a:off x="513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Line 2173"/>
              <p:cNvSpPr>
                <a:spLocks noChangeShapeType="1"/>
              </p:cNvSpPr>
              <p:nvPr/>
            </p:nvSpPr>
            <p:spPr bwMode="auto">
              <a:xfrm>
                <a:off x="514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Line 2174"/>
              <p:cNvSpPr>
                <a:spLocks noChangeShapeType="1"/>
              </p:cNvSpPr>
              <p:nvPr/>
            </p:nvSpPr>
            <p:spPr bwMode="auto">
              <a:xfrm>
                <a:off x="515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Line 2175"/>
              <p:cNvSpPr>
                <a:spLocks noChangeShapeType="1"/>
              </p:cNvSpPr>
              <p:nvPr/>
            </p:nvSpPr>
            <p:spPr bwMode="auto">
              <a:xfrm>
                <a:off x="5171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Line 2176"/>
              <p:cNvSpPr>
                <a:spLocks noChangeShapeType="1"/>
              </p:cNvSpPr>
              <p:nvPr/>
            </p:nvSpPr>
            <p:spPr bwMode="auto">
              <a:xfrm>
                <a:off x="518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Line 2177"/>
              <p:cNvSpPr>
                <a:spLocks noChangeShapeType="1"/>
              </p:cNvSpPr>
              <p:nvPr/>
            </p:nvSpPr>
            <p:spPr bwMode="auto">
              <a:xfrm>
                <a:off x="519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Line 2178"/>
              <p:cNvSpPr>
                <a:spLocks noChangeShapeType="1"/>
              </p:cNvSpPr>
              <p:nvPr/>
            </p:nvSpPr>
            <p:spPr bwMode="auto">
              <a:xfrm>
                <a:off x="520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Line 2179"/>
              <p:cNvSpPr>
                <a:spLocks noChangeShapeType="1"/>
              </p:cNvSpPr>
              <p:nvPr/>
            </p:nvSpPr>
            <p:spPr bwMode="auto">
              <a:xfrm flipV="1">
                <a:off x="5220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Line 2180"/>
              <p:cNvSpPr>
                <a:spLocks noChangeShapeType="1"/>
              </p:cNvSpPr>
              <p:nvPr/>
            </p:nvSpPr>
            <p:spPr bwMode="auto">
              <a:xfrm>
                <a:off x="5233" y="387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Line 2181"/>
              <p:cNvSpPr>
                <a:spLocks noChangeShapeType="1"/>
              </p:cNvSpPr>
              <p:nvPr/>
            </p:nvSpPr>
            <p:spPr bwMode="auto">
              <a:xfrm>
                <a:off x="5243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Line 2182"/>
              <p:cNvSpPr>
                <a:spLocks noChangeShapeType="1"/>
              </p:cNvSpPr>
              <p:nvPr/>
            </p:nvSpPr>
            <p:spPr bwMode="auto">
              <a:xfrm flipV="1">
                <a:off x="5256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7570B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Line 2183"/>
              <p:cNvSpPr>
                <a:spLocks noChangeShapeType="1"/>
              </p:cNvSpPr>
              <p:nvPr/>
            </p:nvSpPr>
            <p:spPr bwMode="auto">
              <a:xfrm>
                <a:off x="314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Line 2184"/>
              <p:cNvSpPr>
                <a:spLocks noChangeShapeType="1"/>
              </p:cNvSpPr>
              <p:nvPr/>
            </p:nvSpPr>
            <p:spPr bwMode="auto">
              <a:xfrm flipV="1">
                <a:off x="3154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Line 2185"/>
              <p:cNvSpPr>
                <a:spLocks noChangeShapeType="1"/>
              </p:cNvSpPr>
              <p:nvPr/>
            </p:nvSpPr>
            <p:spPr bwMode="auto">
              <a:xfrm>
                <a:off x="3167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Line 2186"/>
              <p:cNvSpPr>
                <a:spLocks noChangeShapeType="1"/>
              </p:cNvSpPr>
              <p:nvPr/>
            </p:nvSpPr>
            <p:spPr bwMode="auto">
              <a:xfrm>
                <a:off x="318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Line 2187"/>
              <p:cNvSpPr>
                <a:spLocks noChangeShapeType="1"/>
              </p:cNvSpPr>
              <p:nvPr/>
            </p:nvSpPr>
            <p:spPr bwMode="auto">
              <a:xfrm>
                <a:off x="3193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Line 2188"/>
              <p:cNvSpPr>
                <a:spLocks noChangeShapeType="1"/>
              </p:cNvSpPr>
              <p:nvPr/>
            </p:nvSpPr>
            <p:spPr bwMode="auto">
              <a:xfrm flipV="1">
                <a:off x="3203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Line 2189"/>
              <p:cNvSpPr>
                <a:spLocks noChangeShapeType="1"/>
              </p:cNvSpPr>
              <p:nvPr/>
            </p:nvSpPr>
            <p:spPr bwMode="auto">
              <a:xfrm>
                <a:off x="321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Line 2190"/>
              <p:cNvSpPr>
                <a:spLocks noChangeShapeType="1"/>
              </p:cNvSpPr>
              <p:nvPr/>
            </p:nvSpPr>
            <p:spPr bwMode="auto">
              <a:xfrm>
                <a:off x="322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Line 2191"/>
              <p:cNvSpPr>
                <a:spLocks noChangeShapeType="1"/>
              </p:cNvSpPr>
              <p:nvPr/>
            </p:nvSpPr>
            <p:spPr bwMode="auto">
              <a:xfrm>
                <a:off x="324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Line 2192"/>
              <p:cNvSpPr>
                <a:spLocks noChangeShapeType="1"/>
              </p:cNvSpPr>
              <p:nvPr/>
            </p:nvSpPr>
            <p:spPr bwMode="auto">
              <a:xfrm>
                <a:off x="3255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Line 2193"/>
              <p:cNvSpPr>
                <a:spLocks noChangeShapeType="1"/>
              </p:cNvSpPr>
              <p:nvPr/>
            </p:nvSpPr>
            <p:spPr bwMode="auto">
              <a:xfrm>
                <a:off x="326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Line 2194"/>
              <p:cNvSpPr>
                <a:spLocks noChangeShapeType="1"/>
              </p:cNvSpPr>
              <p:nvPr/>
            </p:nvSpPr>
            <p:spPr bwMode="auto">
              <a:xfrm>
                <a:off x="327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Line 2195"/>
              <p:cNvSpPr>
                <a:spLocks noChangeShapeType="1"/>
              </p:cNvSpPr>
              <p:nvPr/>
            </p:nvSpPr>
            <p:spPr bwMode="auto">
              <a:xfrm flipV="1">
                <a:off x="3291" y="3875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Line 2196"/>
              <p:cNvSpPr>
                <a:spLocks noChangeShapeType="1"/>
              </p:cNvSpPr>
              <p:nvPr/>
            </p:nvSpPr>
            <p:spPr bwMode="auto">
              <a:xfrm flipV="1">
                <a:off x="3305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Line 2197"/>
              <p:cNvSpPr>
                <a:spLocks noChangeShapeType="1"/>
              </p:cNvSpPr>
              <p:nvPr/>
            </p:nvSpPr>
            <p:spPr bwMode="auto">
              <a:xfrm>
                <a:off x="3318" y="3872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Line 2198"/>
              <p:cNvSpPr>
                <a:spLocks noChangeShapeType="1"/>
              </p:cNvSpPr>
              <p:nvPr/>
            </p:nvSpPr>
            <p:spPr bwMode="auto">
              <a:xfrm>
                <a:off x="3327" y="3872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Line 2199"/>
              <p:cNvSpPr>
                <a:spLocks noChangeShapeType="1"/>
              </p:cNvSpPr>
              <p:nvPr/>
            </p:nvSpPr>
            <p:spPr bwMode="auto">
              <a:xfrm>
                <a:off x="3341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Line 2200"/>
              <p:cNvSpPr>
                <a:spLocks noChangeShapeType="1"/>
              </p:cNvSpPr>
              <p:nvPr/>
            </p:nvSpPr>
            <p:spPr bwMode="auto">
              <a:xfrm>
                <a:off x="3354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Line 2201"/>
              <p:cNvSpPr>
                <a:spLocks noChangeShapeType="1"/>
              </p:cNvSpPr>
              <p:nvPr/>
            </p:nvSpPr>
            <p:spPr bwMode="auto">
              <a:xfrm>
                <a:off x="3367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Line 2202"/>
              <p:cNvSpPr>
                <a:spLocks noChangeShapeType="1"/>
              </p:cNvSpPr>
              <p:nvPr/>
            </p:nvSpPr>
            <p:spPr bwMode="auto">
              <a:xfrm>
                <a:off x="3380" y="3872"/>
                <a:ext cx="10" cy="6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Line 2203"/>
              <p:cNvSpPr>
                <a:spLocks noChangeShapeType="1"/>
              </p:cNvSpPr>
              <p:nvPr/>
            </p:nvSpPr>
            <p:spPr bwMode="auto">
              <a:xfrm>
                <a:off x="339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Line 2204"/>
              <p:cNvSpPr>
                <a:spLocks noChangeShapeType="1"/>
              </p:cNvSpPr>
              <p:nvPr/>
            </p:nvSpPr>
            <p:spPr bwMode="auto">
              <a:xfrm>
                <a:off x="340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Line 2205"/>
              <p:cNvSpPr>
                <a:spLocks noChangeShapeType="1"/>
              </p:cNvSpPr>
              <p:nvPr/>
            </p:nvSpPr>
            <p:spPr bwMode="auto">
              <a:xfrm>
                <a:off x="341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Line 2206"/>
              <p:cNvSpPr>
                <a:spLocks noChangeShapeType="1"/>
              </p:cNvSpPr>
              <p:nvPr/>
            </p:nvSpPr>
            <p:spPr bwMode="auto">
              <a:xfrm flipV="1">
                <a:off x="3429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Line 2207"/>
              <p:cNvSpPr>
                <a:spLocks noChangeShapeType="1"/>
              </p:cNvSpPr>
              <p:nvPr/>
            </p:nvSpPr>
            <p:spPr bwMode="auto">
              <a:xfrm>
                <a:off x="3442" y="3875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Line 2208"/>
              <p:cNvSpPr>
                <a:spLocks noChangeShapeType="1"/>
              </p:cNvSpPr>
              <p:nvPr/>
            </p:nvSpPr>
            <p:spPr bwMode="auto">
              <a:xfrm>
                <a:off x="3452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Line 2209"/>
              <p:cNvSpPr>
                <a:spLocks noChangeShapeType="1"/>
              </p:cNvSpPr>
              <p:nvPr/>
            </p:nvSpPr>
            <p:spPr bwMode="auto">
              <a:xfrm flipV="1">
                <a:off x="3465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Line 2210"/>
              <p:cNvSpPr>
                <a:spLocks noChangeShapeType="1"/>
              </p:cNvSpPr>
              <p:nvPr/>
            </p:nvSpPr>
            <p:spPr bwMode="auto">
              <a:xfrm>
                <a:off x="3478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Line 2211"/>
              <p:cNvSpPr>
                <a:spLocks noChangeShapeType="1"/>
              </p:cNvSpPr>
              <p:nvPr/>
            </p:nvSpPr>
            <p:spPr bwMode="auto">
              <a:xfrm>
                <a:off x="3491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Line 2212"/>
              <p:cNvSpPr>
                <a:spLocks noChangeShapeType="1"/>
              </p:cNvSpPr>
              <p:nvPr/>
            </p:nvSpPr>
            <p:spPr bwMode="auto">
              <a:xfrm flipV="1">
                <a:off x="3504" y="3868"/>
                <a:ext cx="10" cy="7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Line 2213"/>
              <p:cNvSpPr>
                <a:spLocks noChangeShapeType="1"/>
              </p:cNvSpPr>
              <p:nvPr/>
            </p:nvSpPr>
            <p:spPr bwMode="auto">
              <a:xfrm>
                <a:off x="3514" y="386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Line 2214"/>
              <p:cNvSpPr>
                <a:spLocks noChangeShapeType="1"/>
              </p:cNvSpPr>
              <p:nvPr/>
            </p:nvSpPr>
            <p:spPr bwMode="auto">
              <a:xfrm>
                <a:off x="3527" y="3868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Line 2215"/>
              <p:cNvSpPr>
                <a:spLocks noChangeShapeType="1"/>
              </p:cNvSpPr>
              <p:nvPr/>
            </p:nvSpPr>
            <p:spPr bwMode="auto">
              <a:xfrm>
                <a:off x="3540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Line 2216"/>
              <p:cNvSpPr>
                <a:spLocks noChangeShapeType="1"/>
              </p:cNvSpPr>
              <p:nvPr/>
            </p:nvSpPr>
            <p:spPr bwMode="auto">
              <a:xfrm>
                <a:off x="355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Line 2217"/>
              <p:cNvSpPr>
                <a:spLocks noChangeShapeType="1"/>
              </p:cNvSpPr>
              <p:nvPr/>
            </p:nvSpPr>
            <p:spPr bwMode="auto">
              <a:xfrm>
                <a:off x="3566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Line 2218"/>
              <p:cNvSpPr>
                <a:spLocks noChangeShapeType="1"/>
              </p:cNvSpPr>
              <p:nvPr/>
            </p:nvSpPr>
            <p:spPr bwMode="auto">
              <a:xfrm>
                <a:off x="357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Line 2219"/>
              <p:cNvSpPr>
                <a:spLocks noChangeShapeType="1"/>
              </p:cNvSpPr>
              <p:nvPr/>
            </p:nvSpPr>
            <p:spPr bwMode="auto">
              <a:xfrm>
                <a:off x="3589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Line 2220"/>
              <p:cNvSpPr>
                <a:spLocks noChangeShapeType="1"/>
              </p:cNvSpPr>
              <p:nvPr/>
            </p:nvSpPr>
            <p:spPr bwMode="auto">
              <a:xfrm>
                <a:off x="360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Line 2221"/>
              <p:cNvSpPr>
                <a:spLocks noChangeShapeType="1"/>
              </p:cNvSpPr>
              <p:nvPr/>
            </p:nvSpPr>
            <p:spPr bwMode="auto">
              <a:xfrm>
                <a:off x="361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Line 2222"/>
              <p:cNvSpPr>
                <a:spLocks noChangeShapeType="1"/>
              </p:cNvSpPr>
              <p:nvPr/>
            </p:nvSpPr>
            <p:spPr bwMode="auto">
              <a:xfrm>
                <a:off x="3629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Line 2223"/>
              <p:cNvSpPr>
                <a:spLocks noChangeShapeType="1"/>
              </p:cNvSpPr>
              <p:nvPr/>
            </p:nvSpPr>
            <p:spPr bwMode="auto">
              <a:xfrm>
                <a:off x="363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Line 2224"/>
              <p:cNvSpPr>
                <a:spLocks noChangeShapeType="1"/>
              </p:cNvSpPr>
              <p:nvPr/>
            </p:nvSpPr>
            <p:spPr bwMode="auto">
              <a:xfrm>
                <a:off x="365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Line 2225"/>
              <p:cNvSpPr>
                <a:spLocks noChangeShapeType="1"/>
              </p:cNvSpPr>
              <p:nvPr/>
            </p:nvSpPr>
            <p:spPr bwMode="auto">
              <a:xfrm>
                <a:off x="366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Line 2226"/>
              <p:cNvSpPr>
                <a:spLocks noChangeShapeType="1"/>
              </p:cNvSpPr>
              <p:nvPr/>
            </p:nvSpPr>
            <p:spPr bwMode="auto">
              <a:xfrm>
                <a:off x="367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Line 2227"/>
              <p:cNvSpPr>
                <a:spLocks noChangeShapeType="1"/>
              </p:cNvSpPr>
              <p:nvPr/>
            </p:nvSpPr>
            <p:spPr bwMode="auto">
              <a:xfrm flipV="1">
                <a:off x="3691" y="387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Line 2228"/>
              <p:cNvSpPr>
                <a:spLocks noChangeShapeType="1"/>
              </p:cNvSpPr>
              <p:nvPr/>
            </p:nvSpPr>
            <p:spPr bwMode="auto">
              <a:xfrm>
                <a:off x="3701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Line 2229"/>
              <p:cNvSpPr>
                <a:spLocks noChangeShapeType="1"/>
              </p:cNvSpPr>
              <p:nvPr/>
            </p:nvSpPr>
            <p:spPr bwMode="auto">
              <a:xfrm>
                <a:off x="3714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Line 2230"/>
              <p:cNvSpPr>
                <a:spLocks noChangeShapeType="1"/>
              </p:cNvSpPr>
              <p:nvPr/>
            </p:nvSpPr>
            <p:spPr bwMode="auto">
              <a:xfrm flipV="1">
                <a:off x="3727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Line 2231"/>
              <p:cNvSpPr>
                <a:spLocks noChangeShapeType="1"/>
              </p:cNvSpPr>
              <p:nvPr/>
            </p:nvSpPr>
            <p:spPr bwMode="auto">
              <a:xfrm flipV="1">
                <a:off x="3740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Line 2232"/>
              <p:cNvSpPr>
                <a:spLocks noChangeShapeType="1"/>
              </p:cNvSpPr>
              <p:nvPr/>
            </p:nvSpPr>
            <p:spPr bwMode="auto">
              <a:xfrm flipV="1">
                <a:off x="3753" y="3868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Line 2233"/>
              <p:cNvSpPr>
                <a:spLocks noChangeShapeType="1"/>
              </p:cNvSpPr>
              <p:nvPr/>
            </p:nvSpPr>
            <p:spPr bwMode="auto">
              <a:xfrm flipV="1">
                <a:off x="3763" y="386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Line 2234"/>
              <p:cNvSpPr>
                <a:spLocks noChangeShapeType="1"/>
              </p:cNvSpPr>
              <p:nvPr/>
            </p:nvSpPr>
            <p:spPr bwMode="auto">
              <a:xfrm flipV="1">
                <a:off x="3776" y="3858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Line 2235"/>
              <p:cNvSpPr>
                <a:spLocks noChangeShapeType="1"/>
              </p:cNvSpPr>
              <p:nvPr/>
            </p:nvSpPr>
            <p:spPr bwMode="auto">
              <a:xfrm flipV="1">
                <a:off x="3789" y="385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Line 2236"/>
              <p:cNvSpPr>
                <a:spLocks noChangeShapeType="1"/>
              </p:cNvSpPr>
              <p:nvPr/>
            </p:nvSpPr>
            <p:spPr bwMode="auto">
              <a:xfrm flipV="1">
                <a:off x="3802" y="384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Line 2237"/>
              <p:cNvSpPr>
                <a:spLocks noChangeShapeType="1"/>
              </p:cNvSpPr>
              <p:nvPr/>
            </p:nvSpPr>
            <p:spPr bwMode="auto">
              <a:xfrm flipV="1">
                <a:off x="3815" y="3841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Line 2238"/>
              <p:cNvSpPr>
                <a:spLocks noChangeShapeType="1"/>
              </p:cNvSpPr>
              <p:nvPr/>
            </p:nvSpPr>
            <p:spPr bwMode="auto">
              <a:xfrm flipV="1">
                <a:off x="3825" y="3838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Line 2239"/>
              <p:cNvSpPr>
                <a:spLocks noChangeShapeType="1"/>
              </p:cNvSpPr>
              <p:nvPr/>
            </p:nvSpPr>
            <p:spPr bwMode="auto">
              <a:xfrm>
                <a:off x="3838" y="383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Line 2240"/>
              <p:cNvSpPr>
                <a:spLocks noChangeShapeType="1"/>
              </p:cNvSpPr>
              <p:nvPr/>
            </p:nvSpPr>
            <p:spPr bwMode="auto">
              <a:xfrm>
                <a:off x="3851" y="3838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Line 2241"/>
              <p:cNvSpPr>
                <a:spLocks noChangeShapeType="1"/>
              </p:cNvSpPr>
              <p:nvPr/>
            </p:nvSpPr>
            <p:spPr bwMode="auto">
              <a:xfrm>
                <a:off x="3864" y="3855"/>
                <a:ext cx="14" cy="1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Line 2242"/>
              <p:cNvSpPr>
                <a:spLocks noChangeShapeType="1"/>
              </p:cNvSpPr>
              <p:nvPr/>
            </p:nvSpPr>
            <p:spPr bwMode="auto">
              <a:xfrm>
                <a:off x="3878" y="3865"/>
                <a:ext cx="9" cy="1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Line 2243"/>
              <p:cNvSpPr>
                <a:spLocks noChangeShapeType="1"/>
              </p:cNvSpPr>
              <p:nvPr/>
            </p:nvSpPr>
            <p:spPr bwMode="auto">
              <a:xfrm flipV="1">
                <a:off x="3887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Line 2244"/>
              <p:cNvSpPr>
                <a:spLocks noChangeShapeType="1"/>
              </p:cNvSpPr>
              <p:nvPr/>
            </p:nvSpPr>
            <p:spPr bwMode="auto">
              <a:xfrm>
                <a:off x="3900" y="3872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Line 2245"/>
              <p:cNvSpPr>
                <a:spLocks noChangeShapeType="1"/>
              </p:cNvSpPr>
              <p:nvPr/>
            </p:nvSpPr>
            <p:spPr bwMode="auto">
              <a:xfrm flipV="1">
                <a:off x="3914" y="3865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Line 2246"/>
              <p:cNvSpPr>
                <a:spLocks noChangeShapeType="1"/>
              </p:cNvSpPr>
              <p:nvPr/>
            </p:nvSpPr>
            <p:spPr bwMode="auto">
              <a:xfrm flipV="1">
                <a:off x="3927" y="3855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Line 2247"/>
              <p:cNvSpPr>
                <a:spLocks noChangeShapeType="1"/>
              </p:cNvSpPr>
              <p:nvPr/>
            </p:nvSpPr>
            <p:spPr bwMode="auto">
              <a:xfrm flipV="1">
                <a:off x="3940" y="3852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Line 2248"/>
              <p:cNvSpPr>
                <a:spLocks noChangeShapeType="1"/>
              </p:cNvSpPr>
              <p:nvPr/>
            </p:nvSpPr>
            <p:spPr bwMode="auto">
              <a:xfrm>
                <a:off x="3950" y="3852"/>
                <a:ext cx="13" cy="16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Line 2249"/>
              <p:cNvSpPr>
                <a:spLocks noChangeShapeType="1"/>
              </p:cNvSpPr>
              <p:nvPr/>
            </p:nvSpPr>
            <p:spPr bwMode="auto">
              <a:xfrm flipV="1">
                <a:off x="3963" y="385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Line 2250"/>
              <p:cNvSpPr>
                <a:spLocks noChangeShapeType="1"/>
              </p:cNvSpPr>
              <p:nvPr/>
            </p:nvSpPr>
            <p:spPr bwMode="auto">
              <a:xfrm>
                <a:off x="3976" y="3858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Line 2251"/>
              <p:cNvSpPr>
                <a:spLocks noChangeShapeType="1"/>
              </p:cNvSpPr>
              <p:nvPr/>
            </p:nvSpPr>
            <p:spPr bwMode="auto">
              <a:xfrm flipV="1">
                <a:off x="3989" y="3865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Line 2252"/>
              <p:cNvSpPr>
                <a:spLocks noChangeShapeType="1"/>
              </p:cNvSpPr>
              <p:nvPr/>
            </p:nvSpPr>
            <p:spPr bwMode="auto">
              <a:xfrm flipV="1">
                <a:off x="4002" y="3852"/>
                <a:ext cx="10" cy="1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Line 2253"/>
              <p:cNvSpPr>
                <a:spLocks noChangeShapeType="1"/>
              </p:cNvSpPr>
              <p:nvPr/>
            </p:nvSpPr>
            <p:spPr bwMode="auto">
              <a:xfrm flipV="1">
                <a:off x="4012" y="3818"/>
                <a:ext cx="13" cy="34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Line 2254"/>
              <p:cNvSpPr>
                <a:spLocks noChangeShapeType="1"/>
              </p:cNvSpPr>
              <p:nvPr/>
            </p:nvSpPr>
            <p:spPr bwMode="auto">
              <a:xfrm flipV="1">
                <a:off x="4025" y="3804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Line 2255"/>
              <p:cNvSpPr>
                <a:spLocks noChangeShapeType="1"/>
              </p:cNvSpPr>
              <p:nvPr/>
            </p:nvSpPr>
            <p:spPr bwMode="auto">
              <a:xfrm flipV="1">
                <a:off x="4038" y="3741"/>
                <a:ext cx="13" cy="6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Line 2256"/>
              <p:cNvSpPr>
                <a:spLocks noChangeShapeType="1"/>
              </p:cNvSpPr>
              <p:nvPr/>
            </p:nvSpPr>
            <p:spPr bwMode="auto">
              <a:xfrm>
                <a:off x="4051" y="3741"/>
                <a:ext cx="13" cy="2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Line 2257"/>
              <p:cNvSpPr>
                <a:spLocks noChangeShapeType="1"/>
              </p:cNvSpPr>
              <p:nvPr/>
            </p:nvSpPr>
            <p:spPr bwMode="auto">
              <a:xfrm flipV="1">
                <a:off x="4064" y="3724"/>
                <a:ext cx="10" cy="4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Line 2258"/>
              <p:cNvSpPr>
                <a:spLocks noChangeShapeType="1"/>
              </p:cNvSpPr>
              <p:nvPr/>
            </p:nvSpPr>
            <p:spPr bwMode="auto">
              <a:xfrm flipV="1">
                <a:off x="4074" y="3710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Line 2259"/>
              <p:cNvSpPr>
                <a:spLocks noChangeShapeType="1"/>
              </p:cNvSpPr>
              <p:nvPr/>
            </p:nvSpPr>
            <p:spPr bwMode="auto">
              <a:xfrm>
                <a:off x="4087" y="3710"/>
                <a:ext cx="13" cy="27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Line 2260"/>
              <p:cNvSpPr>
                <a:spLocks noChangeShapeType="1"/>
              </p:cNvSpPr>
              <p:nvPr/>
            </p:nvSpPr>
            <p:spPr bwMode="auto">
              <a:xfrm>
                <a:off x="4100" y="3737"/>
                <a:ext cx="13" cy="64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Line 2261"/>
              <p:cNvSpPr>
                <a:spLocks noChangeShapeType="1"/>
              </p:cNvSpPr>
              <p:nvPr/>
            </p:nvSpPr>
            <p:spPr bwMode="auto">
              <a:xfrm>
                <a:off x="4113" y="3801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Line 2262"/>
              <p:cNvSpPr>
                <a:spLocks noChangeShapeType="1"/>
              </p:cNvSpPr>
              <p:nvPr/>
            </p:nvSpPr>
            <p:spPr bwMode="auto">
              <a:xfrm>
                <a:off x="4126" y="3811"/>
                <a:ext cx="10" cy="2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Line 2263"/>
              <p:cNvSpPr>
                <a:spLocks noChangeShapeType="1"/>
              </p:cNvSpPr>
              <p:nvPr/>
            </p:nvSpPr>
            <p:spPr bwMode="auto">
              <a:xfrm>
                <a:off x="4136" y="3831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Line 2264"/>
              <p:cNvSpPr>
                <a:spLocks noChangeShapeType="1"/>
              </p:cNvSpPr>
              <p:nvPr/>
            </p:nvSpPr>
            <p:spPr bwMode="auto">
              <a:xfrm>
                <a:off x="4149" y="3845"/>
                <a:ext cx="13" cy="3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Line 2265"/>
              <p:cNvSpPr>
                <a:spLocks noChangeShapeType="1"/>
              </p:cNvSpPr>
              <p:nvPr/>
            </p:nvSpPr>
            <p:spPr bwMode="auto">
              <a:xfrm>
                <a:off x="416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Line 2266"/>
              <p:cNvSpPr>
                <a:spLocks noChangeShapeType="1"/>
              </p:cNvSpPr>
              <p:nvPr/>
            </p:nvSpPr>
            <p:spPr bwMode="auto">
              <a:xfrm>
                <a:off x="4175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Line 2267"/>
              <p:cNvSpPr>
                <a:spLocks noChangeShapeType="1"/>
              </p:cNvSpPr>
              <p:nvPr/>
            </p:nvSpPr>
            <p:spPr bwMode="auto">
              <a:xfrm>
                <a:off x="4189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Line 2268"/>
              <p:cNvSpPr>
                <a:spLocks noChangeShapeType="1"/>
              </p:cNvSpPr>
              <p:nvPr/>
            </p:nvSpPr>
            <p:spPr bwMode="auto">
              <a:xfrm>
                <a:off x="419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Line 2269"/>
              <p:cNvSpPr>
                <a:spLocks noChangeShapeType="1"/>
              </p:cNvSpPr>
              <p:nvPr/>
            </p:nvSpPr>
            <p:spPr bwMode="auto">
              <a:xfrm>
                <a:off x="4211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Line 2270"/>
              <p:cNvSpPr>
                <a:spLocks noChangeShapeType="1"/>
              </p:cNvSpPr>
              <p:nvPr/>
            </p:nvSpPr>
            <p:spPr bwMode="auto">
              <a:xfrm>
                <a:off x="422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Line 2271"/>
              <p:cNvSpPr>
                <a:spLocks noChangeShapeType="1"/>
              </p:cNvSpPr>
              <p:nvPr/>
            </p:nvSpPr>
            <p:spPr bwMode="auto">
              <a:xfrm>
                <a:off x="4238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Line 2272"/>
              <p:cNvSpPr>
                <a:spLocks noChangeShapeType="1"/>
              </p:cNvSpPr>
              <p:nvPr/>
            </p:nvSpPr>
            <p:spPr bwMode="auto">
              <a:xfrm flipV="1">
                <a:off x="4248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Line 2273"/>
              <p:cNvSpPr>
                <a:spLocks noChangeShapeType="1"/>
              </p:cNvSpPr>
              <p:nvPr/>
            </p:nvSpPr>
            <p:spPr bwMode="auto">
              <a:xfrm flipV="1">
                <a:off x="4261" y="3862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Line 2274"/>
              <p:cNvSpPr>
                <a:spLocks noChangeShapeType="1"/>
              </p:cNvSpPr>
              <p:nvPr/>
            </p:nvSpPr>
            <p:spPr bwMode="auto">
              <a:xfrm flipV="1">
                <a:off x="4274" y="385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9" name="Line 2275"/>
              <p:cNvSpPr>
                <a:spLocks noChangeShapeType="1"/>
              </p:cNvSpPr>
              <p:nvPr/>
            </p:nvSpPr>
            <p:spPr bwMode="auto">
              <a:xfrm>
                <a:off x="4287" y="385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0" name="Line 2276"/>
              <p:cNvSpPr>
                <a:spLocks noChangeShapeType="1"/>
              </p:cNvSpPr>
              <p:nvPr/>
            </p:nvSpPr>
            <p:spPr bwMode="auto">
              <a:xfrm>
                <a:off x="4300" y="386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" name="Line 2277"/>
              <p:cNvSpPr>
                <a:spLocks noChangeShapeType="1"/>
              </p:cNvSpPr>
              <p:nvPr/>
            </p:nvSpPr>
            <p:spPr bwMode="auto">
              <a:xfrm>
                <a:off x="4310" y="386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" name="Line 2278"/>
              <p:cNvSpPr>
                <a:spLocks noChangeShapeType="1"/>
              </p:cNvSpPr>
              <p:nvPr/>
            </p:nvSpPr>
            <p:spPr bwMode="auto">
              <a:xfrm flipV="1">
                <a:off x="4323" y="3858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3" name="Line 2279"/>
              <p:cNvSpPr>
                <a:spLocks noChangeShapeType="1"/>
              </p:cNvSpPr>
              <p:nvPr/>
            </p:nvSpPr>
            <p:spPr bwMode="auto">
              <a:xfrm>
                <a:off x="4336" y="385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" name="Line 2280"/>
              <p:cNvSpPr>
                <a:spLocks noChangeShapeType="1"/>
              </p:cNvSpPr>
              <p:nvPr/>
            </p:nvSpPr>
            <p:spPr bwMode="auto">
              <a:xfrm>
                <a:off x="4349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" name="Line 2281"/>
              <p:cNvSpPr>
                <a:spLocks noChangeShapeType="1"/>
              </p:cNvSpPr>
              <p:nvPr/>
            </p:nvSpPr>
            <p:spPr bwMode="auto">
              <a:xfrm>
                <a:off x="4362" y="387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5" name="Group 2483"/>
            <p:cNvGrpSpPr>
              <a:grpSpLocks/>
            </p:cNvGrpSpPr>
            <p:nvPr/>
          </p:nvGrpSpPr>
          <p:grpSpPr bwMode="auto">
            <a:xfrm>
              <a:off x="3141" y="3694"/>
              <a:ext cx="2128" cy="184"/>
              <a:chOff x="3141" y="3694"/>
              <a:chExt cx="2128" cy="184"/>
            </a:xfrm>
          </p:grpSpPr>
          <p:sp>
            <p:nvSpPr>
              <p:cNvPr id="1546" name="Line 2283"/>
              <p:cNvSpPr>
                <a:spLocks noChangeShapeType="1"/>
              </p:cNvSpPr>
              <p:nvPr/>
            </p:nvSpPr>
            <p:spPr bwMode="auto">
              <a:xfrm flipV="1">
                <a:off x="4372" y="3862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Line 2284"/>
              <p:cNvSpPr>
                <a:spLocks noChangeShapeType="1"/>
              </p:cNvSpPr>
              <p:nvPr/>
            </p:nvSpPr>
            <p:spPr bwMode="auto">
              <a:xfrm>
                <a:off x="4385" y="386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Line 2285"/>
              <p:cNvSpPr>
                <a:spLocks noChangeShapeType="1"/>
              </p:cNvSpPr>
              <p:nvPr/>
            </p:nvSpPr>
            <p:spPr bwMode="auto">
              <a:xfrm>
                <a:off x="4398" y="3865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Line 2286"/>
              <p:cNvSpPr>
                <a:spLocks noChangeShapeType="1"/>
              </p:cNvSpPr>
              <p:nvPr/>
            </p:nvSpPr>
            <p:spPr bwMode="auto">
              <a:xfrm>
                <a:off x="441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Line 2287"/>
              <p:cNvSpPr>
                <a:spLocks noChangeShapeType="1"/>
              </p:cNvSpPr>
              <p:nvPr/>
            </p:nvSpPr>
            <p:spPr bwMode="auto">
              <a:xfrm>
                <a:off x="4424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Line 2288"/>
              <p:cNvSpPr>
                <a:spLocks noChangeShapeType="1"/>
              </p:cNvSpPr>
              <p:nvPr/>
            </p:nvSpPr>
            <p:spPr bwMode="auto">
              <a:xfrm>
                <a:off x="443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Line 2289"/>
              <p:cNvSpPr>
                <a:spLocks noChangeShapeType="1"/>
              </p:cNvSpPr>
              <p:nvPr/>
            </p:nvSpPr>
            <p:spPr bwMode="auto">
              <a:xfrm>
                <a:off x="444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Line 2290"/>
              <p:cNvSpPr>
                <a:spLocks noChangeShapeType="1"/>
              </p:cNvSpPr>
              <p:nvPr/>
            </p:nvSpPr>
            <p:spPr bwMode="auto">
              <a:xfrm>
                <a:off x="446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Line 2291"/>
              <p:cNvSpPr>
                <a:spLocks noChangeShapeType="1"/>
              </p:cNvSpPr>
              <p:nvPr/>
            </p:nvSpPr>
            <p:spPr bwMode="auto">
              <a:xfrm>
                <a:off x="4473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Line 2292"/>
              <p:cNvSpPr>
                <a:spLocks noChangeShapeType="1"/>
              </p:cNvSpPr>
              <p:nvPr/>
            </p:nvSpPr>
            <p:spPr bwMode="auto">
              <a:xfrm flipV="1">
                <a:off x="4487" y="3875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Line 2293"/>
              <p:cNvSpPr>
                <a:spLocks noChangeShapeType="1"/>
              </p:cNvSpPr>
              <p:nvPr/>
            </p:nvSpPr>
            <p:spPr bwMode="auto">
              <a:xfrm>
                <a:off x="4496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Line 2294"/>
              <p:cNvSpPr>
                <a:spLocks noChangeShapeType="1"/>
              </p:cNvSpPr>
              <p:nvPr/>
            </p:nvSpPr>
            <p:spPr bwMode="auto">
              <a:xfrm flipV="1">
                <a:off x="4509" y="3872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Line 2295"/>
              <p:cNvSpPr>
                <a:spLocks noChangeShapeType="1"/>
              </p:cNvSpPr>
              <p:nvPr/>
            </p:nvSpPr>
            <p:spPr bwMode="auto">
              <a:xfrm>
                <a:off x="4523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Line 2296"/>
              <p:cNvSpPr>
                <a:spLocks noChangeShapeType="1"/>
              </p:cNvSpPr>
              <p:nvPr/>
            </p:nvSpPr>
            <p:spPr bwMode="auto">
              <a:xfrm>
                <a:off x="4536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Line 2297"/>
              <p:cNvSpPr>
                <a:spLocks noChangeShapeType="1"/>
              </p:cNvSpPr>
              <p:nvPr/>
            </p:nvSpPr>
            <p:spPr bwMode="auto">
              <a:xfrm>
                <a:off x="4549" y="387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Line 2298"/>
              <p:cNvSpPr>
                <a:spLocks noChangeShapeType="1"/>
              </p:cNvSpPr>
              <p:nvPr/>
            </p:nvSpPr>
            <p:spPr bwMode="auto">
              <a:xfrm flipV="1">
                <a:off x="4559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Line 2299"/>
              <p:cNvSpPr>
                <a:spLocks noChangeShapeType="1"/>
              </p:cNvSpPr>
              <p:nvPr/>
            </p:nvSpPr>
            <p:spPr bwMode="auto">
              <a:xfrm>
                <a:off x="4572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Line 2300"/>
              <p:cNvSpPr>
                <a:spLocks noChangeShapeType="1"/>
              </p:cNvSpPr>
              <p:nvPr/>
            </p:nvSpPr>
            <p:spPr bwMode="auto">
              <a:xfrm>
                <a:off x="4585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Line 2301"/>
              <p:cNvSpPr>
                <a:spLocks noChangeShapeType="1"/>
              </p:cNvSpPr>
              <p:nvPr/>
            </p:nvSpPr>
            <p:spPr bwMode="auto">
              <a:xfrm>
                <a:off x="4598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Line 2302"/>
              <p:cNvSpPr>
                <a:spLocks noChangeShapeType="1"/>
              </p:cNvSpPr>
              <p:nvPr/>
            </p:nvSpPr>
            <p:spPr bwMode="auto">
              <a:xfrm flipV="1">
                <a:off x="4611" y="387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Line 2303"/>
              <p:cNvSpPr>
                <a:spLocks noChangeShapeType="1"/>
              </p:cNvSpPr>
              <p:nvPr/>
            </p:nvSpPr>
            <p:spPr bwMode="auto">
              <a:xfrm>
                <a:off x="4621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Line 2304"/>
              <p:cNvSpPr>
                <a:spLocks noChangeShapeType="1"/>
              </p:cNvSpPr>
              <p:nvPr/>
            </p:nvSpPr>
            <p:spPr bwMode="auto">
              <a:xfrm flipV="1">
                <a:off x="4634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Line 2305"/>
              <p:cNvSpPr>
                <a:spLocks noChangeShapeType="1"/>
              </p:cNvSpPr>
              <p:nvPr/>
            </p:nvSpPr>
            <p:spPr bwMode="auto">
              <a:xfrm flipV="1">
                <a:off x="4647" y="386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Line 2306"/>
              <p:cNvSpPr>
                <a:spLocks noChangeShapeType="1"/>
              </p:cNvSpPr>
              <p:nvPr/>
            </p:nvSpPr>
            <p:spPr bwMode="auto">
              <a:xfrm>
                <a:off x="4660" y="386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Line 2307"/>
              <p:cNvSpPr>
                <a:spLocks noChangeShapeType="1"/>
              </p:cNvSpPr>
              <p:nvPr/>
            </p:nvSpPr>
            <p:spPr bwMode="auto">
              <a:xfrm>
                <a:off x="4673" y="3868"/>
                <a:ext cx="10" cy="1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Line 2308"/>
              <p:cNvSpPr>
                <a:spLocks noChangeShapeType="1"/>
              </p:cNvSpPr>
              <p:nvPr/>
            </p:nvSpPr>
            <p:spPr bwMode="auto">
              <a:xfrm>
                <a:off x="468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Line 2309"/>
              <p:cNvSpPr>
                <a:spLocks noChangeShapeType="1"/>
              </p:cNvSpPr>
              <p:nvPr/>
            </p:nvSpPr>
            <p:spPr bwMode="auto">
              <a:xfrm>
                <a:off x="469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Line 2310"/>
              <p:cNvSpPr>
                <a:spLocks noChangeShapeType="1"/>
              </p:cNvSpPr>
              <p:nvPr/>
            </p:nvSpPr>
            <p:spPr bwMode="auto">
              <a:xfrm>
                <a:off x="470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Line 2311"/>
              <p:cNvSpPr>
                <a:spLocks noChangeShapeType="1"/>
              </p:cNvSpPr>
              <p:nvPr/>
            </p:nvSpPr>
            <p:spPr bwMode="auto">
              <a:xfrm flipV="1">
                <a:off x="4722" y="3865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Line 2312"/>
              <p:cNvSpPr>
                <a:spLocks noChangeShapeType="1"/>
              </p:cNvSpPr>
              <p:nvPr/>
            </p:nvSpPr>
            <p:spPr bwMode="auto">
              <a:xfrm flipV="1">
                <a:off x="4735" y="3848"/>
                <a:ext cx="10" cy="17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Line 2313"/>
              <p:cNvSpPr>
                <a:spLocks noChangeShapeType="1"/>
              </p:cNvSpPr>
              <p:nvPr/>
            </p:nvSpPr>
            <p:spPr bwMode="auto">
              <a:xfrm>
                <a:off x="4745" y="384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Line 2314"/>
              <p:cNvSpPr>
                <a:spLocks noChangeShapeType="1"/>
              </p:cNvSpPr>
              <p:nvPr/>
            </p:nvSpPr>
            <p:spPr bwMode="auto">
              <a:xfrm>
                <a:off x="4758" y="384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Line 2315"/>
              <p:cNvSpPr>
                <a:spLocks noChangeShapeType="1"/>
              </p:cNvSpPr>
              <p:nvPr/>
            </p:nvSpPr>
            <p:spPr bwMode="auto">
              <a:xfrm flipV="1">
                <a:off x="4771" y="385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Line 2316"/>
              <p:cNvSpPr>
                <a:spLocks noChangeShapeType="1"/>
              </p:cNvSpPr>
              <p:nvPr/>
            </p:nvSpPr>
            <p:spPr bwMode="auto">
              <a:xfrm>
                <a:off x="4784" y="3855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Line 2317"/>
              <p:cNvSpPr>
                <a:spLocks noChangeShapeType="1"/>
              </p:cNvSpPr>
              <p:nvPr/>
            </p:nvSpPr>
            <p:spPr bwMode="auto">
              <a:xfrm>
                <a:off x="4798" y="3855"/>
                <a:ext cx="9" cy="7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Line 2318"/>
              <p:cNvSpPr>
                <a:spLocks noChangeShapeType="1"/>
              </p:cNvSpPr>
              <p:nvPr/>
            </p:nvSpPr>
            <p:spPr bwMode="auto">
              <a:xfrm>
                <a:off x="4807" y="386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Line 2319"/>
              <p:cNvSpPr>
                <a:spLocks noChangeShapeType="1"/>
              </p:cNvSpPr>
              <p:nvPr/>
            </p:nvSpPr>
            <p:spPr bwMode="auto">
              <a:xfrm>
                <a:off x="4820" y="3865"/>
                <a:ext cx="14" cy="7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Line 2320"/>
              <p:cNvSpPr>
                <a:spLocks noChangeShapeType="1"/>
              </p:cNvSpPr>
              <p:nvPr/>
            </p:nvSpPr>
            <p:spPr bwMode="auto">
              <a:xfrm>
                <a:off x="4834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Line 2321"/>
              <p:cNvSpPr>
                <a:spLocks noChangeShapeType="1"/>
              </p:cNvSpPr>
              <p:nvPr/>
            </p:nvSpPr>
            <p:spPr bwMode="auto">
              <a:xfrm>
                <a:off x="4847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Line 2322"/>
              <p:cNvSpPr>
                <a:spLocks noChangeShapeType="1"/>
              </p:cNvSpPr>
              <p:nvPr/>
            </p:nvSpPr>
            <p:spPr bwMode="auto">
              <a:xfrm>
                <a:off x="4860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Line 2323"/>
              <p:cNvSpPr>
                <a:spLocks noChangeShapeType="1"/>
              </p:cNvSpPr>
              <p:nvPr/>
            </p:nvSpPr>
            <p:spPr bwMode="auto">
              <a:xfrm>
                <a:off x="487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Line 2324"/>
              <p:cNvSpPr>
                <a:spLocks noChangeShapeType="1"/>
              </p:cNvSpPr>
              <p:nvPr/>
            </p:nvSpPr>
            <p:spPr bwMode="auto">
              <a:xfrm>
                <a:off x="488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Line 2325"/>
              <p:cNvSpPr>
                <a:spLocks noChangeShapeType="1"/>
              </p:cNvSpPr>
              <p:nvPr/>
            </p:nvSpPr>
            <p:spPr bwMode="auto">
              <a:xfrm>
                <a:off x="489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Line 2326"/>
              <p:cNvSpPr>
                <a:spLocks noChangeShapeType="1"/>
              </p:cNvSpPr>
              <p:nvPr/>
            </p:nvSpPr>
            <p:spPr bwMode="auto">
              <a:xfrm>
                <a:off x="490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Line 2327"/>
              <p:cNvSpPr>
                <a:spLocks noChangeShapeType="1"/>
              </p:cNvSpPr>
              <p:nvPr/>
            </p:nvSpPr>
            <p:spPr bwMode="auto">
              <a:xfrm>
                <a:off x="4922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Line 2328"/>
              <p:cNvSpPr>
                <a:spLocks noChangeShapeType="1"/>
              </p:cNvSpPr>
              <p:nvPr/>
            </p:nvSpPr>
            <p:spPr bwMode="auto">
              <a:xfrm>
                <a:off x="493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Line 2329"/>
              <p:cNvSpPr>
                <a:spLocks noChangeShapeType="1"/>
              </p:cNvSpPr>
              <p:nvPr/>
            </p:nvSpPr>
            <p:spPr bwMode="auto">
              <a:xfrm>
                <a:off x="494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Line 2330"/>
              <p:cNvSpPr>
                <a:spLocks noChangeShapeType="1"/>
              </p:cNvSpPr>
              <p:nvPr/>
            </p:nvSpPr>
            <p:spPr bwMode="auto">
              <a:xfrm>
                <a:off x="495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Line 2331"/>
              <p:cNvSpPr>
                <a:spLocks noChangeShapeType="1"/>
              </p:cNvSpPr>
              <p:nvPr/>
            </p:nvSpPr>
            <p:spPr bwMode="auto">
              <a:xfrm>
                <a:off x="497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Line 2332"/>
              <p:cNvSpPr>
                <a:spLocks noChangeShapeType="1"/>
              </p:cNvSpPr>
              <p:nvPr/>
            </p:nvSpPr>
            <p:spPr bwMode="auto">
              <a:xfrm flipV="1">
                <a:off x="4984" y="387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Line 2333"/>
              <p:cNvSpPr>
                <a:spLocks noChangeShapeType="1"/>
              </p:cNvSpPr>
              <p:nvPr/>
            </p:nvSpPr>
            <p:spPr bwMode="auto">
              <a:xfrm>
                <a:off x="4994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Line 2334"/>
              <p:cNvSpPr>
                <a:spLocks noChangeShapeType="1"/>
              </p:cNvSpPr>
              <p:nvPr/>
            </p:nvSpPr>
            <p:spPr bwMode="auto">
              <a:xfrm>
                <a:off x="5007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Line 2335"/>
              <p:cNvSpPr>
                <a:spLocks noChangeShapeType="1"/>
              </p:cNvSpPr>
              <p:nvPr/>
            </p:nvSpPr>
            <p:spPr bwMode="auto">
              <a:xfrm>
                <a:off x="502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Line 2336"/>
              <p:cNvSpPr>
                <a:spLocks noChangeShapeType="1"/>
              </p:cNvSpPr>
              <p:nvPr/>
            </p:nvSpPr>
            <p:spPr bwMode="auto">
              <a:xfrm flipV="1">
                <a:off x="5033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Line 2337"/>
              <p:cNvSpPr>
                <a:spLocks noChangeShapeType="1"/>
              </p:cNvSpPr>
              <p:nvPr/>
            </p:nvSpPr>
            <p:spPr bwMode="auto">
              <a:xfrm>
                <a:off x="5046" y="3875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Line 2338"/>
              <p:cNvSpPr>
                <a:spLocks noChangeShapeType="1"/>
              </p:cNvSpPr>
              <p:nvPr/>
            </p:nvSpPr>
            <p:spPr bwMode="auto">
              <a:xfrm flipV="1">
                <a:off x="5056" y="3865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Line 2339"/>
              <p:cNvSpPr>
                <a:spLocks noChangeShapeType="1"/>
              </p:cNvSpPr>
              <p:nvPr/>
            </p:nvSpPr>
            <p:spPr bwMode="auto">
              <a:xfrm>
                <a:off x="5069" y="386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Line 2340"/>
              <p:cNvSpPr>
                <a:spLocks noChangeShapeType="1"/>
              </p:cNvSpPr>
              <p:nvPr/>
            </p:nvSpPr>
            <p:spPr bwMode="auto">
              <a:xfrm>
                <a:off x="5082" y="3865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Line 2341"/>
              <p:cNvSpPr>
                <a:spLocks noChangeShapeType="1"/>
              </p:cNvSpPr>
              <p:nvPr/>
            </p:nvSpPr>
            <p:spPr bwMode="auto">
              <a:xfrm flipV="1">
                <a:off x="5096" y="386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Line 2342"/>
              <p:cNvSpPr>
                <a:spLocks noChangeShapeType="1"/>
              </p:cNvSpPr>
              <p:nvPr/>
            </p:nvSpPr>
            <p:spPr bwMode="auto">
              <a:xfrm>
                <a:off x="5109" y="3862"/>
                <a:ext cx="9" cy="1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Line 2343"/>
              <p:cNvSpPr>
                <a:spLocks noChangeShapeType="1"/>
              </p:cNvSpPr>
              <p:nvPr/>
            </p:nvSpPr>
            <p:spPr bwMode="auto">
              <a:xfrm flipV="1">
                <a:off x="5118" y="3872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Line 2344"/>
              <p:cNvSpPr>
                <a:spLocks noChangeShapeType="1"/>
              </p:cNvSpPr>
              <p:nvPr/>
            </p:nvSpPr>
            <p:spPr bwMode="auto">
              <a:xfrm>
                <a:off x="5132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Line 2345"/>
              <p:cNvSpPr>
                <a:spLocks noChangeShapeType="1"/>
              </p:cNvSpPr>
              <p:nvPr/>
            </p:nvSpPr>
            <p:spPr bwMode="auto">
              <a:xfrm>
                <a:off x="514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Line 2346"/>
              <p:cNvSpPr>
                <a:spLocks noChangeShapeType="1"/>
              </p:cNvSpPr>
              <p:nvPr/>
            </p:nvSpPr>
            <p:spPr bwMode="auto">
              <a:xfrm>
                <a:off x="515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Line 2347"/>
              <p:cNvSpPr>
                <a:spLocks noChangeShapeType="1"/>
              </p:cNvSpPr>
              <p:nvPr/>
            </p:nvSpPr>
            <p:spPr bwMode="auto">
              <a:xfrm>
                <a:off x="5171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Line 2348"/>
              <p:cNvSpPr>
                <a:spLocks noChangeShapeType="1"/>
              </p:cNvSpPr>
              <p:nvPr/>
            </p:nvSpPr>
            <p:spPr bwMode="auto">
              <a:xfrm>
                <a:off x="518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Line 2349"/>
              <p:cNvSpPr>
                <a:spLocks noChangeShapeType="1"/>
              </p:cNvSpPr>
              <p:nvPr/>
            </p:nvSpPr>
            <p:spPr bwMode="auto">
              <a:xfrm>
                <a:off x="519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Line 2350"/>
              <p:cNvSpPr>
                <a:spLocks noChangeShapeType="1"/>
              </p:cNvSpPr>
              <p:nvPr/>
            </p:nvSpPr>
            <p:spPr bwMode="auto">
              <a:xfrm>
                <a:off x="520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Line 2351"/>
              <p:cNvSpPr>
                <a:spLocks noChangeShapeType="1"/>
              </p:cNvSpPr>
              <p:nvPr/>
            </p:nvSpPr>
            <p:spPr bwMode="auto">
              <a:xfrm flipV="1">
                <a:off x="5220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Line 2352"/>
              <p:cNvSpPr>
                <a:spLocks noChangeShapeType="1"/>
              </p:cNvSpPr>
              <p:nvPr/>
            </p:nvSpPr>
            <p:spPr bwMode="auto">
              <a:xfrm>
                <a:off x="5233" y="387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Line 2353"/>
              <p:cNvSpPr>
                <a:spLocks noChangeShapeType="1"/>
              </p:cNvSpPr>
              <p:nvPr/>
            </p:nvSpPr>
            <p:spPr bwMode="auto">
              <a:xfrm>
                <a:off x="524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Line 2354"/>
              <p:cNvSpPr>
                <a:spLocks noChangeShapeType="1"/>
              </p:cNvSpPr>
              <p:nvPr/>
            </p:nvSpPr>
            <p:spPr bwMode="auto">
              <a:xfrm>
                <a:off x="525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FFA5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Line 2355"/>
              <p:cNvSpPr>
                <a:spLocks noChangeShapeType="1"/>
              </p:cNvSpPr>
              <p:nvPr/>
            </p:nvSpPr>
            <p:spPr bwMode="auto">
              <a:xfrm>
                <a:off x="314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Line 2356"/>
              <p:cNvSpPr>
                <a:spLocks noChangeShapeType="1"/>
              </p:cNvSpPr>
              <p:nvPr/>
            </p:nvSpPr>
            <p:spPr bwMode="auto">
              <a:xfrm>
                <a:off x="315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Line 2357"/>
              <p:cNvSpPr>
                <a:spLocks noChangeShapeType="1"/>
              </p:cNvSpPr>
              <p:nvPr/>
            </p:nvSpPr>
            <p:spPr bwMode="auto">
              <a:xfrm>
                <a:off x="316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Line 2358"/>
              <p:cNvSpPr>
                <a:spLocks noChangeShapeType="1"/>
              </p:cNvSpPr>
              <p:nvPr/>
            </p:nvSpPr>
            <p:spPr bwMode="auto">
              <a:xfrm>
                <a:off x="318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Line 2359"/>
              <p:cNvSpPr>
                <a:spLocks noChangeShapeType="1"/>
              </p:cNvSpPr>
              <p:nvPr/>
            </p:nvSpPr>
            <p:spPr bwMode="auto">
              <a:xfrm flipV="1">
                <a:off x="3193" y="3872"/>
                <a:ext cx="10" cy="6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Line 2360"/>
              <p:cNvSpPr>
                <a:spLocks noChangeShapeType="1"/>
              </p:cNvSpPr>
              <p:nvPr/>
            </p:nvSpPr>
            <p:spPr bwMode="auto">
              <a:xfrm flipV="1">
                <a:off x="3203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Line 2361"/>
              <p:cNvSpPr>
                <a:spLocks noChangeShapeType="1"/>
              </p:cNvSpPr>
              <p:nvPr/>
            </p:nvSpPr>
            <p:spPr bwMode="auto">
              <a:xfrm flipV="1">
                <a:off x="3216" y="385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Line 2362"/>
              <p:cNvSpPr>
                <a:spLocks noChangeShapeType="1"/>
              </p:cNvSpPr>
              <p:nvPr/>
            </p:nvSpPr>
            <p:spPr bwMode="auto">
              <a:xfrm>
                <a:off x="3229" y="385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Line 2363"/>
              <p:cNvSpPr>
                <a:spLocks noChangeShapeType="1"/>
              </p:cNvSpPr>
              <p:nvPr/>
            </p:nvSpPr>
            <p:spPr bwMode="auto">
              <a:xfrm>
                <a:off x="3242" y="386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Line 2364"/>
              <p:cNvSpPr>
                <a:spLocks noChangeShapeType="1"/>
              </p:cNvSpPr>
              <p:nvPr/>
            </p:nvSpPr>
            <p:spPr bwMode="auto">
              <a:xfrm flipV="1">
                <a:off x="3255" y="3858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Line 2365"/>
              <p:cNvSpPr>
                <a:spLocks noChangeShapeType="1"/>
              </p:cNvSpPr>
              <p:nvPr/>
            </p:nvSpPr>
            <p:spPr bwMode="auto">
              <a:xfrm flipV="1">
                <a:off x="3265" y="385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Line 2366"/>
              <p:cNvSpPr>
                <a:spLocks noChangeShapeType="1"/>
              </p:cNvSpPr>
              <p:nvPr/>
            </p:nvSpPr>
            <p:spPr bwMode="auto">
              <a:xfrm>
                <a:off x="3278" y="385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Line 2367"/>
              <p:cNvSpPr>
                <a:spLocks noChangeShapeType="1"/>
              </p:cNvSpPr>
              <p:nvPr/>
            </p:nvSpPr>
            <p:spPr bwMode="auto">
              <a:xfrm>
                <a:off x="3291" y="3858"/>
                <a:ext cx="14" cy="7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Line 2368"/>
              <p:cNvSpPr>
                <a:spLocks noChangeShapeType="1"/>
              </p:cNvSpPr>
              <p:nvPr/>
            </p:nvSpPr>
            <p:spPr bwMode="auto">
              <a:xfrm>
                <a:off x="3305" y="386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Line 2369"/>
              <p:cNvSpPr>
                <a:spLocks noChangeShapeType="1"/>
              </p:cNvSpPr>
              <p:nvPr/>
            </p:nvSpPr>
            <p:spPr bwMode="auto">
              <a:xfrm>
                <a:off x="3318" y="3872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Line 2370"/>
              <p:cNvSpPr>
                <a:spLocks noChangeShapeType="1"/>
              </p:cNvSpPr>
              <p:nvPr/>
            </p:nvSpPr>
            <p:spPr bwMode="auto">
              <a:xfrm flipV="1">
                <a:off x="3327" y="3872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Line 2371"/>
              <p:cNvSpPr>
                <a:spLocks noChangeShapeType="1"/>
              </p:cNvSpPr>
              <p:nvPr/>
            </p:nvSpPr>
            <p:spPr bwMode="auto">
              <a:xfrm flipV="1">
                <a:off x="3341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Line 2372"/>
              <p:cNvSpPr>
                <a:spLocks noChangeShapeType="1"/>
              </p:cNvSpPr>
              <p:nvPr/>
            </p:nvSpPr>
            <p:spPr bwMode="auto">
              <a:xfrm>
                <a:off x="3354" y="386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Line 2373"/>
              <p:cNvSpPr>
                <a:spLocks noChangeShapeType="1"/>
              </p:cNvSpPr>
              <p:nvPr/>
            </p:nvSpPr>
            <p:spPr bwMode="auto">
              <a:xfrm>
                <a:off x="3367" y="386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Line 2374"/>
              <p:cNvSpPr>
                <a:spLocks noChangeShapeType="1"/>
              </p:cNvSpPr>
              <p:nvPr/>
            </p:nvSpPr>
            <p:spPr bwMode="auto">
              <a:xfrm>
                <a:off x="3380" y="3868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Line 2375"/>
              <p:cNvSpPr>
                <a:spLocks noChangeShapeType="1"/>
              </p:cNvSpPr>
              <p:nvPr/>
            </p:nvSpPr>
            <p:spPr bwMode="auto">
              <a:xfrm flipV="1">
                <a:off x="3390" y="386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Line 2376"/>
              <p:cNvSpPr>
                <a:spLocks noChangeShapeType="1"/>
              </p:cNvSpPr>
              <p:nvPr/>
            </p:nvSpPr>
            <p:spPr bwMode="auto">
              <a:xfrm>
                <a:off x="3403" y="386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Line 2377"/>
              <p:cNvSpPr>
                <a:spLocks noChangeShapeType="1"/>
              </p:cNvSpPr>
              <p:nvPr/>
            </p:nvSpPr>
            <p:spPr bwMode="auto">
              <a:xfrm flipV="1">
                <a:off x="3416" y="3858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Line 2378"/>
              <p:cNvSpPr>
                <a:spLocks noChangeShapeType="1"/>
              </p:cNvSpPr>
              <p:nvPr/>
            </p:nvSpPr>
            <p:spPr bwMode="auto">
              <a:xfrm flipV="1">
                <a:off x="3429" y="385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Line 2379"/>
              <p:cNvSpPr>
                <a:spLocks noChangeShapeType="1"/>
              </p:cNvSpPr>
              <p:nvPr/>
            </p:nvSpPr>
            <p:spPr bwMode="auto">
              <a:xfrm flipV="1">
                <a:off x="3442" y="3845"/>
                <a:ext cx="10" cy="1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Line 2380"/>
              <p:cNvSpPr>
                <a:spLocks noChangeShapeType="1"/>
              </p:cNvSpPr>
              <p:nvPr/>
            </p:nvSpPr>
            <p:spPr bwMode="auto">
              <a:xfrm flipV="1">
                <a:off x="3452" y="3841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Line 2381"/>
              <p:cNvSpPr>
                <a:spLocks noChangeShapeType="1"/>
              </p:cNvSpPr>
              <p:nvPr/>
            </p:nvSpPr>
            <p:spPr bwMode="auto">
              <a:xfrm flipV="1">
                <a:off x="3465" y="3821"/>
                <a:ext cx="13" cy="2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Line 2382"/>
              <p:cNvSpPr>
                <a:spLocks noChangeShapeType="1"/>
              </p:cNvSpPr>
              <p:nvPr/>
            </p:nvSpPr>
            <p:spPr bwMode="auto">
              <a:xfrm flipV="1">
                <a:off x="3478" y="3818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Line 2383"/>
              <p:cNvSpPr>
                <a:spLocks noChangeShapeType="1"/>
              </p:cNvSpPr>
              <p:nvPr/>
            </p:nvSpPr>
            <p:spPr bwMode="auto">
              <a:xfrm flipV="1">
                <a:off x="3491" y="3804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Line 2384"/>
              <p:cNvSpPr>
                <a:spLocks noChangeShapeType="1"/>
              </p:cNvSpPr>
              <p:nvPr/>
            </p:nvSpPr>
            <p:spPr bwMode="auto">
              <a:xfrm flipV="1">
                <a:off x="3504" y="3781"/>
                <a:ext cx="10" cy="2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Line 2385"/>
              <p:cNvSpPr>
                <a:spLocks noChangeShapeType="1"/>
              </p:cNvSpPr>
              <p:nvPr/>
            </p:nvSpPr>
            <p:spPr bwMode="auto">
              <a:xfrm flipV="1">
                <a:off x="3514" y="3747"/>
                <a:ext cx="13" cy="34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Line 2386"/>
              <p:cNvSpPr>
                <a:spLocks noChangeShapeType="1"/>
              </p:cNvSpPr>
              <p:nvPr/>
            </p:nvSpPr>
            <p:spPr bwMode="auto">
              <a:xfrm>
                <a:off x="3527" y="3747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Line 2387"/>
              <p:cNvSpPr>
                <a:spLocks noChangeShapeType="1"/>
              </p:cNvSpPr>
              <p:nvPr/>
            </p:nvSpPr>
            <p:spPr bwMode="auto">
              <a:xfrm>
                <a:off x="3540" y="3764"/>
                <a:ext cx="13" cy="2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Line 2388"/>
              <p:cNvSpPr>
                <a:spLocks noChangeShapeType="1"/>
              </p:cNvSpPr>
              <p:nvPr/>
            </p:nvSpPr>
            <p:spPr bwMode="auto">
              <a:xfrm>
                <a:off x="3553" y="3784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Line 2389"/>
              <p:cNvSpPr>
                <a:spLocks noChangeShapeType="1"/>
              </p:cNvSpPr>
              <p:nvPr/>
            </p:nvSpPr>
            <p:spPr bwMode="auto">
              <a:xfrm flipV="1">
                <a:off x="3566" y="3781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Line 2390"/>
              <p:cNvSpPr>
                <a:spLocks noChangeShapeType="1"/>
              </p:cNvSpPr>
              <p:nvPr/>
            </p:nvSpPr>
            <p:spPr bwMode="auto">
              <a:xfrm>
                <a:off x="3576" y="3781"/>
                <a:ext cx="13" cy="27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Line 2391"/>
              <p:cNvSpPr>
                <a:spLocks noChangeShapeType="1"/>
              </p:cNvSpPr>
              <p:nvPr/>
            </p:nvSpPr>
            <p:spPr bwMode="auto">
              <a:xfrm>
                <a:off x="3589" y="3808"/>
                <a:ext cx="14" cy="1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Line 2392"/>
              <p:cNvSpPr>
                <a:spLocks noChangeShapeType="1"/>
              </p:cNvSpPr>
              <p:nvPr/>
            </p:nvSpPr>
            <p:spPr bwMode="auto">
              <a:xfrm>
                <a:off x="3603" y="3821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Line 2393"/>
              <p:cNvSpPr>
                <a:spLocks noChangeShapeType="1"/>
              </p:cNvSpPr>
              <p:nvPr/>
            </p:nvSpPr>
            <p:spPr bwMode="auto">
              <a:xfrm>
                <a:off x="3616" y="383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Line 2394"/>
              <p:cNvSpPr>
                <a:spLocks noChangeShapeType="1"/>
              </p:cNvSpPr>
              <p:nvPr/>
            </p:nvSpPr>
            <p:spPr bwMode="auto">
              <a:xfrm>
                <a:off x="3629" y="3848"/>
                <a:ext cx="10" cy="1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Line 2395"/>
              <p:cNvSpPr>
                <a:spLocks noChangeShapeType="1"/>
              </p:cNvSpPr>
              <p:nvPr/>
            </p:nvSpPr>
            <p:spPr bwMode="auto">
              <a:xfrm>
                <a:off x="3639" y="385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Line 2396"/>
              <p:cNvSpPr>
                <a:spLocks noChangeShapeType="1"/>
              </p:cNvSpPr>
              <p:nvPr/>
            </p:nvSpPr>
            <p:spPr bwMode="auto">
              <a:xfrm>
                <a:off x="3652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Line 2397"/>
              <p:cNvSpPr>
                <a:spLocks noChangeShapeType="1"/>
              </p:cNvSpPr>
              <p:nvPr/>
            </p:nvSpPr>
            <p:spPr bwMode="auto">
              <a:xfrm>
                <a:off x="3665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Line 2398"/>
              <p:cNvSpPr>
                <a:spLocks noChangeShapeType="1"/>
              </p:cNvSpPr>
              <p:nvPr/>
            </p:nvSpPr>
            <p:spPr bwMode="auto">
              <a:xfrm flipV="1">
                <a:off x="3678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Line 2399"/>
              <p:cNvSpPr>
                <a:spLocks noChangeShapeType="1"/>
              </p:cNvSpPr>
              <p:nvPr/>
            </p:nvSpPr>
            <p:spPr bwMode="auto">
              <a:xfrm>
                <a:off x="3691" y="387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Line 2400"/>
              <p:cNvSpPr>
                <a:spLocks noChangeShapeType="1"/>
              </p:cNvSpPr>
              <p:nvPr/>
            </p:nvSpPr>
            <p:spPr bwMode="auto">
              <a:xfrm>
                <a:off x="3701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Line 2401"/>
              <p:cNvSpPr>
                <a:spLocks noChangeShapeType="1"/>
              </p:cNvSpPr>
              <p:nvPr/>
            </p:nvSpPr>
            <p:spPr bwMode="auto">
              <a:xfrm>
                <a:off x="3714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Line 2402"/>
              <p:cNvSpPr>
                <a:spLocks noChangeShapeType="1"/>
              </p:cNvSpPr>
              <p:nvPr/>
            </p:nvSpPr>
            <p:spPr bwMode="auto">
              <a:xfrm>
                <a:off x="3727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Line 2403"/>
              <p:cNvSpPr>
                <a:spLocks noChangeShapeType="1"/>
              </p:cNvSpPr>
              <p:nvPr/>
            </p:nvSpPr>
            <p:spPr bwMode="auto">
              <a:xfrm>
                <a:off x="3740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Line 2404"/>
              <p:cNvSpPr>
                <a:spLocks noChangeShapeType="1"/>
              </p:cNvSpPr>
              <p:nvPr/>
            </p:nvSpPr>
            <p:spPr bwMode="auto">
              <a:xfrm>
                <a:off x="3753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Line 2405"/>
              <p:cNvSpPr>
                <a:spLocks noChangeShapeType="1"/>
              </p:cNvSpPr>
              <p:nvPr/>
            </p:nvSpPr>
            <p:spPr bwMode="auto">
              <a:xfrm>
                <a:off x="376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Line 2406"/>
              <p:cNvSpPr>
                <a:spLocks noChangeShapeType="1"/>
              </p:cNvSpPr>
              <p:nvPr/>
            </p:nvSpPr>
            <p:spPr bwMode="auto">
              <a:xfrm flipV="1">
                <a:off x="377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Line 2407"/>
              <p:cNvSpPr>
                <a:spLocks noChangeShapeType="1"/>
              </p:cNvSpPr>
              <p:nvPr/>
            </p:nvSpPr>
            <p:spPr bwMode="auto">
              <a:xfrm>
                <a:off x="3789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Line 2408"/>
              <p:cNvSpPr>
                <a:spLocks noChangeShapeType="1"/>
              </p:cNvSpPr>
              <p:nvPr/>
            </p:nvSpPr>
            <p:spPr bwMode="auto">
              <a:xfrm>
                <a:off x="3802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Line 2409"/>
              <p:cNvSpPr>
                <a:spLocks noChangeShapeType="1"/>
              </p:cNvSpPr>
              <p:nvPr/>
            </p:nvSpPr>
            <p:spPr bwMode="auto">
              <a:xfrm>
                <a:off x="3815" y="3875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Line 2410"/>
              <p:cNvSpPr>
                <a:spLocks noChangeShapeType="1"/>
              </p:cNvSpPr>
              <p:nvPr/>
            </p:nvSpPr>
            <p:spPr bwMode="auto">
              <a:xfrm>
                <a:off x="3825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Line 2411"/>
              <p:cNvSpPr>
                <a:spLocks noChangeShapeType="1"/>
              </p:cNvSpPr>
              <p:nvPr/>
            </p:nvSpPr>
            <p:spPr bwMode="auto">
              <a:xfrm>
                <a:off x="383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Line 2412"/>
              <p:cNvSpPr>
                <a:spLocks noChangeShapeType="1"/>
              </p:cNvSpPr>
              <p:nvPr/>
            </p:nvSpPr>
            <p:spPr bwMode="auto">
              <a:xfrm>
                <a:off x="385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Line 2413"/>
              <p:cNvSpPr>
                <a:spLocks noChangeShapeType="1"/>
              </p:cNvSpPr>
              <p:nvPr/>
            </p:nvSpPr>
            <p:spPr bwMode="auto">
              <a:xfrm>
                <a:off x="3864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Line 2414"/>
              <p:cNvSpPr>
                <a:spLocks noChangeShapeType="1"/>
              </p:cNvSpPr>
              <p:nvPr/>
            </p:nvSpPr>
            <p:spPr bwMode="auto">
              <a:xfrm>
                <a:off x="3878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Line 2415"/>
              <p:cNvSpPr>
                <a:spLocks noChangeShapeType="1"/>
              </p:cNvSpPr>
              <p:nvPr/>
            </p:nvSpPr>
            <p:spPr bwMode="auto">
              <a:xfrm>
                <a:off x="388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Line 2416"/>
              <p:cNvSpPr>
                <a:spLocks noChangeShapeType="1"/>
              </p:cNvSpPr>
              <p:nvPr/>
            </p:nvSpPr>
            <p:spPr bwMode="auto">
              <a:xfrm>
                <a:off x="3900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Line 2417"/>
              <p:cNvSpPr>
                <a:spLocks noChangeShapeType="1"/>
              </p:cNvSpPr>
              <p:nvPr/>
            </p:nvSpPr>
            <p:spPr bwMode="auto">
              <a:xfrm>
                <a:off x="391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Line 2418"/>
              <p:cNvSpPr>
                <a:spLocks noChangeShapeType="1"/>
              </p:cNvSpPr>
              <p:nvPr/>
            </p:nvSpPr>
            <p:spPr bwMode="auto">
              <a:xfrm>
                <a:off x="392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Line 2419"/>
              <p:cNvSpPr>
                <a:spLocks noChangeShapeType="1"/>
              </p:cNvSpPr>
              <p:nvPr/>
            </p:nvSpPr>
            <p:spPr bwMode="auto">
              <a:xfrm>
                <a:off x="3940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Line 2420"/>
              <p:cNvSpPr>
                <a:spLocks noChangeShapeType="1"/>
              </p:cNvSpPr>
              <p:nvPr/>
            </p:nvSpPr>
            <p:spPr bwMode="auto">
              <a:xfrm>
                <a:off x="395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Line 2421"/>
              <p:cNvSpPr>
                <a:spLocks noChangeShapeType="1"/>
              </p:cNvSpPr>
              <p:nvPr/>
            </p:nvSpPr>
            <p:spPr bwMode="auto">
              <a:xfrm>
                <a:off x="396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Line 2422"/>
              <p:cNvSpPr>
                <a:spLocks noChangeShapeType="1"/>
              </p:cNvSpPr>
              <p:nvPr/>
            </p:nvSpPr>
            <p:spPr bwMode="auto">
              <a:xfrm>
                <a:off x="397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Line 2423"/>
              <p:cNvSpPr>
                <a:spLocks noChangeShapeType="1"/>
              </p:cNvSpPr>
              <p:nvPr/>
            </p:nvSpPr>
            <p:spPr bwMode="auto">
              <a:xfrm>
                <a:off x="398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Line 2424"/>
              <p:cNvSpPr>
                <a:spLocks noChangeShapeType="1"/>
              </p:cNvSpPr>
              <p:nvPr/>
            </p:nvSpPr>
            <p:spPr bwMode="auto">
              <a:xfrm flipV="1">
                <a:off x="4002" y="3865"/>
                <a:ext cx="10" cy="1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Line 2425"/>
              <p:cNvSpPr>
                <a:spLocks noChangeShapeType="1"/>
              </p:cNvSpPr>
              <p:nvPr/>
            </p:nvSpPr>
            <p:spPr bwMode="auto">
              <a:xfrm flipV="1">
                <a:off x="4012" y="3825"/>
                <a:ext cx="13" cy="4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Line 2426"/>
              <p:cNvSpPr>
                <a:spLocks noChangeShapeType="1"/>
              </p:cNvSpPr>
              <p:nvPr/>
            </p:nvSpPr>
            <p:spPr bwMode="auto">
              <a:xfrm flipV="1">
                <a:off x="4025" y="3801"/>
                <a:ext cx="13" cy="24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Line 2427"/>
              <p:cNvSpPr>
                <a:spLocks noChangeShapeType="1"/>
              </p:cNvSpPr>
              <p:nvPr/>
            </p:nvSpPr>
            <p:spPr bwMode="auto">
              <a:xfrm flipV="1">
                <a:off x="4038" y="3757"/>
                <a:ext cx="13" cy="44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Line 2428"/>
              <p:cNvSpPr>
                <a:spLocks noChangeShapeType="1"/>
              </p:cNvSpPr>
              <p:nvPr/>
            </p:nvSpPr>
            <p:spPr bwMode="auto">
              <a:xfrm flipV="1">
                <a:off x="4051" y="3744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Line 2429"/>
              <p:cNvSpPr>
                <a:spLocks noChangeShapeType="1"/>
              </p:cNvSpPr>
              <p:nvPr/>
            </p:nvSpPr>
            <p:spPr bwMode="auto">
              <a:xfrm flipV="1">
                <a:off x="4064" y="3694"/>
                <a:ext cx="10" cy="5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Line 2430"/>
              <p:cNvSpPr>
                <a:spLocks noChangeShapeType="1"/>
              </p:cNvSpPr>
              <p:nvPr/>
            </p:nvSpPr>
            <p:spPr bwMode="auto">
              <a:xfrm>
                <a:off x="4074" y="3694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Line 2431"/>
              <p:cNvSpPr>
                <a:spLocks noChangeShapeType="1"/>
              </p:cNvSpPr>
              <p:nvPr/>
            </p:nvSpPr>
            <p:spPr bwMode="auto">
              <a:xfrm>
                <a:off x="4087" y="3700"/>
                <a:ext cx="13" cy="2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Line 2432"/>
              <p:cNvSpPr>
                <a:spLocks noChangeShapeType="1"/>
              </p:cNvSpPr>
              <p:nvPr/>
            </p:nvSpPr>
            <p:spPr bwMode="auto">
              <a:xfrm>
                <a:off x="4100" y="3720"/>
                <a:ext cx="13" cy="68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Line 2433"/>
              <p:cNvSpPr>
                <a:spLocks noChangeShapeType="1"/>
              </p:cNvSpPr>
              <p:nvPr/>
            </p:nvSpPr>
            <p:spPr bwMode="auto">
              <a:xfrm>
                <a:off x="4113" y="3788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Line 2434"/>
              <p:cNvSpPr>
                <a:spLocks noChangeShapeType="1"/>
              </p:cNvSpPr>
              <p:nvPr/>
            </p:nvSpPr>
            <p:spPr bwMode="auto">
              <a:xfrm>
                <a:off x="4126" y="3791"/>
                <a:ext cx="10" cy="44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Line 2435"/>
              <p:cNvSpPr>
                <a:spLocks noChangeShapeType="1"/>
              </p:cNvSpPr>
              <p:nvPr/>
            </p:nvSpPr>
            <p:spPr bwMode="auto">
              <a:xfrm>
                <a:off x="4136" y="3835"/>
                <a:ext cx="13" cy="27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Line 2436"/>
              <p:cNvSpPr>
                <a:spLocks noChangeShapeType="1"/>
              </p:cNvSpPr>
              <p:nvPr/>
            </p:nvSpPr>
            <p:spPr bwMode="auto">
              <a:xfrm>
                <a:off x="4149" y="386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Line 2437"/>
              <p:cNvSpPr>
                <a:spLocks noChangeShapeType="1"/>
              </p:cNvSpPr>
              <p:nvPr/>
            </p:nvSpPr>
            <p:spPr bwMode="auto">
              <a:xfrm>
                <a:off x="4162" y="3865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Line 2438"/>
              <p:cNvSpPr>
                <a:spLocks noChangeShapeType="1"/>
              </p:cNvSpPr>
              <p:nvPr/>
            </p:nvSpPr>
            <p:spPr bwMode="auto">
              <a:xfrm flipV="1">
                <a:off x="4175" y="3868"/>
                <a:ext cx="14" cy="7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Line 2439"/>
              <p:cNvSpPr>
                <a:spLocks noChangeShapeType="1"/>
              </p:cNvSpPr>
              <p:nvPr/>
            </p:nvSpPr>
            <p:spPr bwMode="auto">
              <a:xfrm>
                <a:off x="4189" y="3868"/>
                <a:ext cx="9" cy="1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Line 2440"/>
              <p:cNvSpPr>
                <a:spLocks noChangeShapeType="1"/>
              </p:cNvSpPr>
              <p:nvPr/>
            </p:nvSpPr>
            <p:spPr bwMode="auto">
              <a:xfrm>
                <a:off x="419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Line 2441"/>
              <p:cNvSpPr>
                <a:spLocks noChangeShapeType="1"/>
              </p:cNvSpPr>
              <p:nvPr/>
            </p:nvSpPr>
            <p:spPr bwMode="auto">
              <a:xfrm>
                <a:off x="4211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Line 2442"/>
              <p:cNvSpPr>
                <a:spLocks noChangeShapeType="1"/>
              </p:cNvSpPr>
              <p:nvPr/>
            </p:nvSpPr>
            <p:spPr bwMode="auto">
              <a:xfrm>
                <a:off x="422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Line 2443"/>
              <p:cNvSpPr>
                <a:spLocks noChangeShapeType="1"/>
              </p:cNvSpPr>
              <p:nvPr/>
            </p:nvSpPr>
            <p:spPr bwMode="auto">
              <a:xfrm>
                <a:off x="4238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Line 2444"/>
              <p:cNvSpPr>
                <a:spLocks noChangeShapeType="1"/>
              </p:cNvSpPr>
              <p:nvPr/>
            </p:nvSpPr>
            <p:spPr bwMode="auto">
              <a:xfrm flipV="1">
                <a:off x="4248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Line 2445"/>
              <p:cNvSpPr>
                <a:spLocks noChangeShapeType="1"/>
              </p:cNvSpPr>
              <p:nvPr/>
            </p:nvSpPr>
            <p:spPr bwMode="auto">
              <a:xfrm flipV="1">
                <a:off x="4261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Line 2446"/>
              <p:cNvSpPr>
                <a:spLocks noChangeShapeType="1"/>
              </p:cNvSpPr>
              <p:nvPr/>
            </p:nvSpPr>
            <p:spPr bwMode="auto">
              <a:xfrm>
                <a:off x="4274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Line 2447"/>
              <p:cNvSpPr>
                <a:spLocks noChangeShapeType="1"/>
              </p:cNvSpPr>
              <p:nvPr/>
            </p:nvSpPr>
            <p:spPr bwMode="auto">
              <a:xfrm>
                <a:off x="4287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Line 2448"/>
              <p:cNvSpPr>
                <a:spLocks noChangeShapeType="1"/>
              </p:cNvSpPr>
              <p:nvPr/>
            </p:nvSpPr>
            <p:spPr bwMode="auto">
              <a:xfrm flipV="1">
                <a:off x="4300" y="3868"/>
                <a:ext cx="10" cy="7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Line 2449"/>
              <p:cNvSpPr>
                <a:spLocks noChangeShapeType="1"/>
              </p:cNvSpPr>
              <p:nvPr/>
            </p:nvSpPr>
            <p:spPr bwMode="auto">
              <a:xfrm>
                <a:off x="4310" y="386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Line 2450"/>
              <p:cNvSpPr>
                <a:spLocks noChangeShapeType="1"/>
              </p:cNvSpPr>
              <p:nvPr/>
            </p:nvSpPr>
            <p:spPr bwMode="auto">
              <a:xfrm>
                <a:off x="4323" y="386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Line 2451"/>
              <p:cNvSpPr>
                <a:spLocks noChangeShapeType="1"/>
              </p:cNvSpPr>
              <p:nvPr/>
            </p:nvSpPr>
            <p:spPr bwMode="auto">
              <a:xfrm flipV="1">
                <a:off x="4336" y="386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Line 2452"/>
              <p:cNvSpPr>
                <a:spLocks noChangeShapeType="1"/>
              </p:cNvSpPr>
              <p:nvPr/>
            </p:nvSpPr>
            <p:spPr bwMode="auto">
              <a:xfrm>
                <a:off x="4349" y="386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Line 2453"/>
              <p:cNvSpPr>
                <a:spLocks noChangeShapeType="1"/>
              </p:cNvSpPr>
              <p:nvPr/>
            </p:nvSpPr>
            <p:spPr bwMode="auto">
              <a:xfrm>
                <a:off x="4362" y="3868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Line 2454"/>
              <p:cNvSpPr>
                <a:spLocks noChangeShapeType="1"/>
              </p:cNvSpPr>
              <p:nvPr/>
            </p:nvSpPr>
            <p:spPr bwMode="auto">
              <a:xfrm flipV="1">
                <a:off x="4372" y="386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Line 2455"/>
              <p:cNvSpPr>
                <a:spLocks noChangeShapeType="1"/>
              </p:cNvSpPr>
              <p:nvPr/>
            </p:nvSpPr>
            <p:spPr bwMode="auto">
              <a:xfrm>
                <a:off x="4385" y="386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Line 2456"/>
              <p:cNvSpPr>
                <a:spLocks noChangeShapeType="1"/>
              </p:cNvSpPr>
              <p:nvPr/>
            </p:nvSpPr>
            <p:spPr bwMode="auto">
              <a:xfrm>
                <a:off x="4398" y="3865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Line 2457"/>
              <p:cNvSpPr>
                <a:spLocks noChangeShapeType="1"/>
              </p:cNvSpPr>
              <p:nvPr/>
            </p:nvSpPr>
            <p:spPr bwMode="auto">
              <a:xfrm>
                <a:off x="4411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Line 2458"/>
              <p:cNvSpPr>
                <a:spLocks noChangeShapeType="1"/>
              </p:cNvSpPr>
              <p:nvPr/>
            </p:nvSpPr>
            <p:spPr bwMode="auto">
              <a:xfrm>
                <a:off x="4424" y="387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Line 2459"/>
              <p:cNvSpPr>
                <a:spLocks noChangeShapeType="1"/>
              </p:cNvSpPr>
              <p:nvPr/>
            </p:nvSpPr>
            <p:spPr bwMode="auto">
              <a:xfrm>
                <a:off x="443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Line 2460"/>
              <p:cNvSpPr>
                <a:spLocks noChangeShapeType="1"/>
              </p:cNvSpPr>
              <p:nvPr/>
            </p:nvSpPr>
            <p:spPr bwMode="auto">
              <a:xfrm>
                <a:off x="444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Line 2461"/>
              <p:cNvSpPr>
                <a:spLocks noChangeShapeType="1"/>
              </p:cNvSpPr>
              <p:nvPr/>
            </p:nvSpPr>
            <p:spPr bwMode="auto">
              <a:xfrm flipV="1">
                <a:off x="4460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Line 2462"/>
              <p:cNvSpPr>
                <a:spLocks noChangeShapeType="1"/>
              </p:cNvSpPr>
              <p:nvPr/>
            </p:nvSpPr>
            <p:spPr bwMode="auto">
              <a:xfrm>
                <a:off x="4473" y="3875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Line 2463"/>
              <p:cNvSpPr>
                <a:spLocks noChangeShapeType="1"/>
              </p:cNvSpPr>
              <p:nvPr/>
            </p:nvSpPr>
            <p:spPr bwMode="auto">
              <a:xfrm>
                <a:off x="4487" y="3875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Line 2464"/>
              <p:cNvSpPr>
                <a:spLocks noChangeShapeType="1"/>
              </p:cNvSpPr>
              <p:nvPr/>
            </p:nvSpPr>
            <p:spPr bwMode="auto">
              <a:xfrm flipV="1">
                <a:off x="449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Line 2465"/>
              <p:cNvSpPr>
                <a:spLocks noChangeShapeType="1"/>
              </p:cNvSpPr>
              <p:nvPr/>
            </p:nvSpPr>
            <p:spPr bwMode="auto">
              <a:xfrm>
                <a:off x="4509" y="3875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Line 2466"/>
              <p:cNvSpPr>
                <a:spLocks noChangeShapeType="1"/>
              </p:cNvSpPr>
              <p:nvPr/>
            </p:nvSpPr>
            <p:spPr bwMode="auto">
              <a:xfrm>
                <a:off x="4523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Line 2467"/>
              <p:cNvSpPr>
                <a:spLocks noChangeShapeType="1"/>
              </p:cNvSpPr>
              <p:nvPr/>
            </p:nvSpPr>
            <p:spPr bwMode="auto">
              <a:xfrm flipV="1">
                <a:off x="453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Line 2468"/>
              <p:cNvSpPr>
                <a:spLocks noChangeShapeType="1"/>
              </p:cNvSpPr>
              <p:nvPr/>
            </p:nvSpPr>
            <p:spPr bwMode="auto">
              <a:xfrm flipV="1">
                <a:off x="4549" y="3872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Line 2469"/>
              <p:cNvSpPr>
                <a:spLocks noChangeShapeType="1"/>
              </p:cNvSpPr>
              <p:nvPr/>
            </p:nvSpPr>
            <p:spPr bwMode="auto">
              <a:xfrm>
                <a:off x="4559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Line 2470"/>
              <p:cNvSpPr>
                <a:spLocks noChangeShapeType="1"/>
              </p:cNvSpPr>
              <p:nvPr/>
            </p:nvSpPr>
            <p:spPr bwMode="auto">
              <a:xfrm>
                <a:off x="4572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Line 2471"/>
              <p:cNvSpPr>
                <a:spLocks noChangeShapeType="1"/>
              </p:cNvSpPr>
              <p:nvPr/>
            </p:nvSpPr>
            <p:spPr bwMode="auto">
              <a:xfrm flipV="1">
                <a:off x="4585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Line 2472"/>
              <p:cNvSpPr>
                <a:spLocks noChangeShapeType="1"/>
              </p:cNvSpPr>
              <p:nvPr/>
            </p:nvSpPr>
            <p:spPr bwMode="auto">
              <a:xfrm>
                <a:off x="4598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Line 2473"/>
              <p:cNvSpPr>
                <a:spLocks noChangeShapeType="1"/>
              </p:cNvSpPr>
              <p:nvPr/>
            </p:nvSpPr>
            <p:spPr bwMode="auto">
              <a:xfrm>
                <a:off x="4611" y="3875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Line 2474"/>
              <p:cNvSpPr>
                <a:spLocks noChangeShapeType="1"/>
              </p:cNvSpPr>
              <p:nvPr/>
            </p:nvSpPr>
            <p:spPr bwMode="auto">
              <a:xfrm>
                <a:off x="4621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Line 2475"/>
              <p:cNvSpPr>
                <a:spLocks noChangeShapeType="1"/>
              </p:cNvSpPr>
              <p:nvPr/>
            </p:nvSpPr>
            <p:spPr bwMode="auto">
              <a:xfrm>
                <a:off x="4634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Line 2476"/>
              <p:cNvSpPr>
                <a:spLocks noChangeShapeType="1"/>
              </p:cNvSpPr>
              <p:nvPr/>
            </p:nvSpPr>
            <p:spPr bwMode="auto">
              <a:xfrm>
                <a:off x="464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Line 2477"/>
              <p:cNvSpPr>
                <a:spLocks noChangeShapeType="1"/>
              </p:cNvSpPr>
              <p:nvPr/>
            </p:nvSpPr>
            <p:spPr bwMode="auto">
              <a:xfrm>
                <a:off x="466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Line 2478"/>
              <p:cNvSpPr>
                <a:spLocks noChangeShapeType="1"/>
              </p:cNvSpPr>
              <p:nvPr/>
            </p:nvSpPr>
            <p:spPr bwMode="auto">
              <a:xfrm>
                <a:off x="4673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Line 2479"/>
              <p:cNvSpPr>
                <a:spLocks noChangeShapeType="1"/>
              </p:cNvSpPr>
              <p:nvPr/>
            </p:nvSpPr>
            <p:spPr bwMode="auto">
              <a:xfrm>
                <a:off x="468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Line 2480"/>
              <p:cNvSpPr>
                <a:spLocks noChangeShapeType="1"/>
              </p:cNvSpPr>
              <p:nvPr/>
            </p:nvSpPr>
            <p:spPr bwMode="auto">
              <a:xfrm flipV="1">
                <a:off x="4696" y="386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Line 2481"/>
              <p:cNvSpPr>
                <a:spLocks noChangeShapeType="1"/>
              </p:cNvSpPr>
              <p:nvPr/>
            </p:nvSpPr>
            <p:spPr bwMode="auto">
              <a:xfrm flipV="1">
                <a:off x="4709" y="386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Line 2482"/>
              <p:cNvSpPr>
                <a:spLocks noChangeShapeType="1"/>
              </p:cNvSpPr>
              <p:nvPr/>
            </p:nvSpPr>
            <p:spPr bwMode="auto">
              <a:xfrm>
                <a:off x="4722" y="386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6" name="Group 2684"/>
            <p:cNvGrpSpPr>
              <a:grpSpLocks/>
            </p:cNvGrpSpPr>
            <p:nvPr/>
          </p:nvGrpSpPr>
          <p:grpSpPr bwMode="auto">
            <a:xfrm>
              <a:off x="3141" y="3599"/>
              <a:ext cx="2128" cy="279"/>
              <a:chOff x="3141" y="3599"/>
              <a:chExt cx="2128" cy="279"/>
            </a:xfrm>
          </p:grpSpPr>
          <p:sp>
            <p:nvSpPr>
              <p:cNvPr id="1346" name="Line 2484"/>
              <p:cNvSpPr>
                <a:spLocks noChangeShapeType="1"/>
              </p:cNvSpPr>
              <p:nvPr/>
            </p:nvSpPr>
            <p:spPr bwMode="auto">
              <a:xfrm>
                <a:off x="4735" y="387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Line 2485"/>
              <p:cNvSpPr>
                <a:spLocks noChangeShapeType="1"/>
              </p:cNvSpPr>
              <p:nvPr/>
            </p:nvSpPr>
            <p:spPr bwMode="auto">
              <a:xfrm>
                <a:off x="4745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Line 2486"/>
              <p:cNvSpPr>
                <a:spLocks noChangeShapeType="1"/>
              </p:cNvSpPr>
              <p:nvPr/>
            </p:nvSpPr>
            <p:spPr bwMode="auto">
              <a:xfrm>
                <a:off x="4758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Line 2487"/>
              <p:cNvSpPr>
                <a:spLocks noChangeShapeType="1"/>
              </p:cNvSpPr>
              <p:nvPr/>
            </p:nvSpPr>
            <p:spPr bwMode="auto">
              <a:xfrm>
                <a:off x="4771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Line 2488"/>
              <p:cNvSpPr>
                <a:spLocks noChangeShapeType="1"/>
              </p:cNvSpPr>
              <p:nvPr/>
            </p:nvSpPr>
            <p:spPr bwMode="auto">
              <a:xfrm flipV="1">
                <a:off x="4784" y="3875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Line 2489"/>
              <p:cNvSpPr>
                <a:spLocks noChangeShapeType="1"/>
              </p:cNvSpPr>
              <p:nvPr/>
            </p:nvSpPr>
            <p:spPr bwMode="auto">
              <a:xfrm>
                <a:off x="4798" y="3875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Line 2490"/>
              <p:cNvSpPr>
                <a:spLocks noChangeShapeType="1"/>
              </p:cNvSpPr>
              <p:nvPr/>
            </p:nvSpPr>
            <p:spPr bwMode="auto">
              <a:xfrm>
                <a:off x="4807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Line 2491"/>
              <p:cNvSpPr>
                <a:spLocks noChangeShapeType="1"/>
              </p:cNvSpPr>
              <p:nvPr/>
            </p:nvSpPr>
            <p:spPr bwMode="auto">
              <a:xfrm>
                <a:off x="4820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Line 2492"/>
              <p:cNvSpPr>
                <a:spLocks noChangeShapeType="1"/>
              </p:cNvSpPr>
              <p:nvPr/>
            </p:nvSpPr>
            <p:spPr bwMode="auto">
              <a:xfrm>
                <a:off x="483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Line 2493"/>
              <p:cNvSpPr>
                <a:spLocks noChangeShapeType="1"/>
              </p:cNvSpPr>
              <p:nvPr/>
            </p:nvSpPr>
            <p:spPr bwMode="auto">
              <a:xfrm>
                <a:off x="484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Line 2494"/>
              <p:cNvSpPr>
                <a:spLocks noChangeShapeType="1"/>
              </p:cNvSpPr>
              <p:nvPr/>
            </p:nvSpPr>
            <p:spPr bwMode="auto">
              <a:xfrm>
                <a:off x="4860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Line 2495"/>
              <p:cNvSpPr>
                <a:spLocks noChangeShapeType="1"/>
              </p:cNvSpPr>
              <p:nvPr/>
            </p:nvSpPr>
            <p:spPr bwMode="auto">
              <a:xfrm>
                <a:off x="487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Line 2496"/>
              <p:cNvSpPr>
                <a:spLocks noChangeShapeType="1"/>
              </p:cNvSpPr>
              <p:nvPr/>
            </p:nvSpPr>
            <p:spPr bwMode="auto">
              <a:xfrm>
                <a:off x="488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Line 2497"/>
              <p:cNvSpPr>
                <a:spLocks noChangeShapeType="1"/>
              </p:cNvSpPr>
              <p:nvPr/>
            </p:nvSpPr>
            <p:spPr bwMode="auto">
              <a:xfrm>
                <a:off x="489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Line 2498"/>
              <p:cNvSpPr>
                <a:spLocks noChangeShapeType="1"/>
              </p:cNvSpPr>
              <p:nvPr/>
            </p:nvSpPr>
            <p:spPr bwMode="auto">
              <a:xfrm>
                <a:off x="490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Line 2499"/>
              <p:cNvSpPr>
                <a:spLocks noChangeShapeType="1"/>
              </p:cNvSpPr>
              <p:nvPr/>
            </p:nvSpPr>
            <p:spPr bwMode="auto">
              <a:xfrm>
                <a:off x="4922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Line 2500"/>
              <p:cNvSpPr>
                <a:spLocks noChangeShapeType="1"/>
              </p:cNvSpPr>
              <p:nvPr/>
            </p:nvSpPr>
            <p:spPr bwMode="auto">
              <a:xfrm>
                <a:off x="493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Line 2501"/>
              <p:cNvSpPr>
                <a:spLocks noChangeShapeType="1"/>
              </p:cNvSpPr>
              <p:nvPr/>
            </p:nvSpPr>
            <p:spPr bwMode="auto">
              <a:xfrm>
                <a:off x="494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Line 2502"/>
              <p:cNvSpPr>
                <a:spLocks noChangeShapeType="1"/>
              </p:cNvSpPr>
              <p:nvPr/>
            </p:nvSpPr>
            <p:spPr bwMode="auto">
              <a:xfrm>
                <a:off x="495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Line 2503"/>
              <p:cNvSpPr>
                <a:spLocks noChangeShapeType="1"/>
              </p:cNvSpPr>
              <p:nvPr/>
            </p:nvSpPr>
            <p:spPr bwMode="auto">
              <a:xfrm flipV="1">
                <a:off x="4971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Line 2504"/>
              <p:cNvSpPr>
                <a:spLocks noChangeShapeType="1"/>
              </p:cNvSpPr>
              <p:nvPr/>
            </p:nvSpPr>
            <p:spPr bwMode="auto">
              <a:xfrm>
                <a:off x="4984" y="3875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Line 2505"/>
              <p:cNvSpPr>
                <a:spLocks noChangeShapeType="1"/>
              </p:cNvSpPr>
              <p:nvPr/>
            </p:nvSpPr>
            <p:spPr bwMode="auto">
              <a:xfrm>
                <a:off x="4994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Line 2506"/>
              <p:cNvSpPr>
                <a:spLocks noChangeShapeType="1"/>
              </p:cNvSpPr>
              <p:nvPr/>
            </p:nvSpPr>
            <p:spPr bwMode="auto">
              <a:xfrm>
                <a:off x="500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Line 2507"/>
              <p:cNvSpPr>
                <a:spLocks noChangeShapeType="1"/>
              </p:cNvSpPr>
              <p:nvPr/>
            </p:nvSpPr>
            <p:spPr bwMode="auto">
              <a:xfrm>
                <a:off x="502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Line 2508"/>
              <p:cNvSpPr>
                <a:spLocks noChangeShapeType="1"/>
              </p:cNvSpPr>
              <p:nvPr/>
            </p:nvSpPr>
            <p:spPr bwMode="auto">
              <a:xfrm>
                <a:off x="503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Line 2509"/>
              <p:cNvSpPr>
                <a:spLocks noChangeShapeType="1"/>
              </p:cNvSpPr>
              <p:nvPr/>
            </p:nvSpPr>
            <p:spPr bwMode="auto">
              <a:xfrm>
                <a:off x="5046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Line 2510"/>
              <p:cNvSpPr>
                <a:spLocks noChangeShapeType="1"/>
              </p:cNvSpPr>
              <p:nvPr/>
            </p:nvSpPr>
            <p:spPr bwMode="auto">
              <a:xfrm flipV="1">
                <a:off x="505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Line 2511"/>
              <p:cNvSpPr>
                <a:spLocks noChangeShapeType="1"/>
              </p:cNvSpPr>
              <p:nvPr/>
            </p:nvSpPr>
            <p:spPr bwMode="auto">
              <a:xfrm>
                <a:off x="5069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Line 2512"/>
              <p:cNvSpPr>
                <a:spLocks noChangeShapeType="1"/>
              </p:cNvSpPr>
              <p:nvPr/>
            </p:nvSpPr>
            <p:spPr bwMode="auto">
              <a:xfrm>
                <a:off x="5082" y="3875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Line 2513"/>
              <p:cNvSpPr>
                <a:spLocks noChangeShapeType="1"/>
              </p:cNvSpPr>
              <p:nvPr/>
            </p:nvSpPr>
            <p:spPr bwMode="auto">
              <a:xfrm>
                <a:off x="509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Line 2514"/>
              <p:cNvSpPr>
                <a:spLocks noChangeShapeType="1"/>
              </p:cNvSpPr>
              <p:nvPr/>
            </p:nvSpPr>
            <p:spPr bwMode="auto">
              <a:xfrm>
                <a:off x="5109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Line 2515"/>
              <p:cNvSpPr>
                <a:spLocks noChangeShapeType="1"/>
              </p:cNvSpPr>
              <p:nvPr/>
            </p:nvSpPr>
            <p:spPr bwMode="auto">
              <a:xfrm>
                <a:off x="5118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Line 2516"/>
              <p:cNvSpPr>
                <a:spLocks noChangeShapeType="1"/>
              </p:cNvSpPr>
              <p:nvPr/>
            </p:nvSpPr>
            <p:spPr bwMode="auto">
              <a:xfrm>
                <a:off x="513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Line 2517"/>
              <p:cNvSpPr>
                <a:spLocks noChangeShapeType="1"/>
              </p:cNvSpPr>
              <p:nvPr/>
            </p:nvSpPr>
            <p:spPr bwMode="auto">
              <a:xfrm>
                <a:off x="514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Line 2518"/>
              <p:cNvSpPr>
                <a:spLocks noChangeShapeType="1"/>
              </p:cNvSpPr>
              <p:nvPr/>
            </p:nvSpPr>
            <p:spPr bwMode="auto">
              <a:xfrm>
                <a:off x="515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Line 2519"/>
              <p:cNvSpPr>
                <a:spLocks noChangeShapeType="1"/>
              </p:cNvSpPr>
              <p:nvPr/>
            </p:nvSpPr>
            <p:spPr bwMode="auto">
              <a:xfrm>
                <a:off x="5171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Line 2520"/>
              <p:cNvSpPr>
                <a:spLocks noChangeShapeType="1"/>
              </p:cNvSpPr>
              <p:nvPr/>
            </p:nvSpPr>
            <p:spPr bwMode="auto">
              <a:xfrm>
                <a:off x="518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Line 2521"/>
              <p:cNvSpPr>
                <a:spLocks noChangeShapeType="1"/>
              </p:cNvSpPr>
              <p:nvPr/>
            </p:nvSpPr>
            <p:spPr bwMode="auto">
              <a:xfrm flipV="1">
                <a:off x="5194" y="3865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Line 2522"/>
              <p:cNvSpPr>
                <a:spLocks noChangeShapeType="1"/>
              </p:cNvSpPr>
              <p:nvPr/>
            </p:nvSpPr>
            <p:spPr bwMode="auto">
              <a:xfrm>
                <a:off x="5207" y="3865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Line 2523"/>
              <p:cNvSpPr>
                <a:spLocks noChangeShapeType="1"/>
              </p:cNvSpPr>
              <p:nvPr/>
            </p:nvSpPr>
            <p:spPr bwMode="auto">
              <a:xfrm flipV="1">
                <a:off x="5220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Line 2524"/>
              <p:cNvSpPr>
                <a:spLocks noChangeShapeType="1"/>
              </p:cNvSpPr>
              <p:nvPr/>
            </p:nvSpPr>
            <p:spPr bwMode="auto">
              <a:xfrm flipV="1">
                <a:off x="5233" y="3868"/>
                <a:ext cx="10" cy="7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Line 2525"/>
              <p:cNvSpPr>
                <a:spLocks noChangeShapeType="1"/>
              </p:cNvSpPr>
              <p:nvPr/>
            </p:nvSpPr>
            <p:spPr bwMode="auto">
              <a:xfrm>
                <a:off x="5243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Line 2526"/>
              <p:cNvSpPr>
                <a:spLocks noChangeShapeType="1"/>
              </p:cNvSpPr>
              <p:nvPr/>
            </p:nvSpPr>
            <p:spPr bwMode="auto">
              <a:xfrm flipV="1">
                <a:off x="5256" y="3862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Line 2527"/>
              <p:cNvSpPr>
                <a:spLocks noChangeShapeType="1"/>
              </p:cNvSpPr>
              <p:nvPr/>
            </p:nvSpPr>
            <p:spPr bwMode="auto">
              <a:xfrm>
                <a:off x="314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Line 2528"/>
              <p:cNvSpPr>
                <a:spLocks noChangeShapeType="1"/>
              </p:cNvSpPr>
              <p:nvPr/>
            </p:nvSpPr>
            <p:spPr bwMode="auto">
              <a:xfrm>
                <a:off x="315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Line 2529"/>
              <p:cNvSpPr>
                <a:spLocks noChangeShapeType="1"/>
              </p:cNvSpPr>
              <p:nvPr/>
            </p:nvSpPr>
            <p:spPr bwMode="auto">
              <a:xfrm>
                <a:off x="316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Line 2530"/>
              <p:cNvSpPr>
                <a:spLocks noChangeShapeType="1"/>
              </p:cNvSpPr>
              <p:nvPr/>
            </p:nvSpPr>
            <p:spPr bwMode="auto">
              <a:xfrm>
                <a:off x="318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Line 2531"/>
              <p:cNvSpPr>
                <a:spLocks noChangeShapeType="1"/>
              </p:cNvSpPr>
              <p:nvPr/>
            </p:nvSpPr>
            <p:spPr bwMode="auto">
              <a:xfrm>
                <a:off x="3193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Line 2532"/>
              <p:cNvSpPr>
                <a:spLocks noChangeShapeType="1"/>
              </p:cNvSpPr>
              <p:nvPr/>
            </p:nvSpPr>
            <p:spPr bwMode="auto">
              <a:xfrm flipV="1">
                <a:off x="3203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Line 2533"/>
              <p:cNvSpPr>
                <a:spLocks noChangeShapeType="1"/>
              </p:cNvSpPr>
              <p:nvPr/>
            </p:nvSpPr>
            <p:spPr bwMode="auto">
              <a:xfrm>
                <a:off x="3216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Line 2534"/>
              <p:cNvSpPr>
                <a:spLocks noChangeShapeType="1"/>
              </p:cNvSpPr>
              <p:nvPr/>
            </p:nvSpPr>
            <p:spPr bwMode="auto">
              <a:xfrm>
                <a:off x="3229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Line 2535"/>
              <p:cNvSpPr>
                <a:spLocks noChangeShapeType="1"/>
              </p:cNvSpPr>
              <p:nvPr/>
            </p:nvSpPr>
            <p:spPr bwMode="auto">
              <a:xfrm flipV="1">
                <a:off x="3242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Line 2536"/>
              <p:cNvSpPr>
                <a:spLocks noChangeShapeType="1"/>
              </p:cNvSpPr>
              <p:nvPr/>
            </p:nvSpPr>
            <p:spPr bwMode="auto">
              <a:xfrm flipV="1">
                <a:off x="3255" y="3872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Line 2537"/>
              <p:cNvSpPr>
                <a:spLocks noChangeShapeType="1"/>
              </p:cNvSpPr>
              <p:nvPr/>
            </p:nvSpPr>
            <p:spPr bwMode="auto">
              <a:xfrm>
                <a:off x="3265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Line 2538"/>
              <p:cNvSpPr>
                <a:spLocks noChangeShapeType="1"/>
              </p:cNvSpPr>
              <p:nvPr/>
            </p:nvSpPr>
            <p:spPr bwMode="auto">
              <a:xfrm>
                <a:off x="327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Line 2539"/>
              <p:cNvSpPr>
                <a:spLocks noChangeShapeType="1"/>
              </p:cNvSpPr>
              <p:nvPr/>
            </p:nvSpPr>
            <p:spPr bwMode="auto">
              <a:xfrm>
                <a:off x="3291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Line 2540"/>
              <p:cNvSpPr>
                <a:spLocks noChangeShapeType="1"/>
              </p:cNvSpPr>
              <p:nvPr/>
            </p:nvSpPr>
            <p:spPr bwMode="auto">
              <a:xfrm>
                <a:off x="330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Line 2541"/>
              <p:cNvSpPr>
                <a:spLocks noChangeShapeType="1"/>
              </p:cNvSpPr>
              <p:nvPr/>
            </p:nvSpPr>
            <p:spPr bwMode="auto">
              <a:xfrm flipV="1">
                <a:off x="3318" y="3875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Line 2542"/>
              <p:cNvSpPr>
                <a:spLocks noChangeShapeType="1"/>
              </p:cNvSpPr>
              <p:nvPr/>
            </p:nvSpPr>
            <p:spPr bwMode="auto">
              <a:xfrm flipV="1">
                <a:off x="3327" y="3872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Line 2543"/>
              <p:cNvSpPr>
                <a:spLocks noChangeShapeType="1"/>
              </p:cNvSpPr>
              <p:nvPr/>
            </p:nvSpPr>
            <p:spPr bwMode="auto">
              <a:xfrm>
                <a:off x="3341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Line 2544"/>
              <p:cNvSpPr>
                <a:spLocks noChangeShapeType="1"/>
              </p:cNvSpPr>
              <p:nvPr/>
            </p:nvSpPr>
            <p:spPr bwMode="auto">
              <a:xfrm>
                <a:off x="3354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Line 2545"/>
              <p:cNvSpPr>
                <a:spLocks noChangeShapeType="1"/>
              </p:cNvSpPr>
              <p:nvPr/>
            </p:nvSpPr>
            <p:spPr bwMode="auto">
              <a:xfrm>
                <a:off x="3367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Line 2546"/>
              <p:cNvSpPr>
                <a:spLocks noChangeShapeType="1"/>
              </p:cNvSpPr>
              <p:nvPr/>
            </p:nvSpPr>
            <p:spPr bwMode="auto">
              <a:xfrm>
                <a:off x="3380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Line 2547"/>
              <p:cNvSpPr>
                <a:spLocks noChangeShapeType="1"/>
              </p:cNvSpPr>
              <p:nvPr/>
            </p:nvSpPr>
            <p:spPr bwMode="auto">
              <a:xfrm>
                <a:off x="339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Line 2548"/>
              <p:cNvSpPr>
                <a:spLocks noChangeShapeType="1"/>
              </p:cNvSpPr>
              <p:nvPr/>
            </p:nvSpPr>
            <p:spPr bwMode="auto">
              <a:xfrm>
                <a:off x="340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Line 2549"/>
              <p:cNvSpPr>
                <a:spLocks noChangeShapeType="1"/>
              </p:cNvSpPr>
              <p:nvPr/>
            </p:nvSpPr>
            <p:spPr bwMode="auto">
              <a:xfrm>
                <a:off x="341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Line 2550"/>
              <p:cNvSpPr>
                <a:spLocks noChangeShapeType="1"/>
              </p:cNvSpPr>
              <p:nvPr/>
            </p:nvSpPr>
            <p:spPr bwMode="auto">
              <a:xfrm flipV="1">
                <a:off x="3429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Line 2551"/>
              <p:cNvSpPr>
                <a:spLocks noChangeShapeType="1"/>
              </p:cNvSpPr>
              <p:nvPr/>
            </p:nvSpPr>
            <p:spPr bwMode="auto">
              <a:xfrm>
                <a:off x="3442" y="3875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Line 2552"/>
              <p:cNvSpPr>
                <a:spLocks noChangeShapeType="1"/>
              </p:cNvSpPr>
              <p:nvPr/>
            </p:nvSpPr>
            <p:spPr bwMode="auto">
              <a:xfrm>
                <a:off x="3452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Line 2553"/>
              <p:cNvSpPr>
                <a:spLocks noChangeShapeType="1"/>
              </p:cNvSpPr>
              <p:nvPr/>
            </p:nvSpPr>
            <p:spPr bwMode="auto">
              <a:xfrm flipV="1">
                <a:off x="3465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Line 2554"/>
              <p:cNvSpPr>
                <a:spLocks noChangeShapeType="1"/>
              </p:cNvSpPr>
              <p:nvPr/>
            </p:nvSpPr>
            <p:spPr bwMode="auto">
              <a:xfrm>
                <a:off x="3478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Line 2555"/>
              <p:cNvSpPr>
                <a:spLocks noChangeShapeType="1"/>
              </p:cNvSpPr>
              <p:nvPr/>
            </p:nvSpPr>
            <p:spPr bwMode="auto">
              <a:xfrm>
                <a:off x="3491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Line 2556"/>
              <p:cNvSpPr>
                <a:spLocks noChangeShapeType="1"/>
              </p:cNvSpPr>
              <p:nvPr/>
            </p:nvSpPr>
            <p:spPr bwMode="auto">
              <a:xfrm flipV="1">
                <a:off x="3504" y="3872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Line 2557"/>
              <p:cNvSpPr>
                <a:spLocks noChangeShapeType="1"/>
              </p:cNvSpPr>
              <p:nvPr/>
            </p:nvSpPr>
            <p:spPr bwMode="auto">
              <a:xfrm flipV="1">
                <a:off x="3514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Line 2558"/>
              <p:cNvSpPr>
                <a:spLocks noChangeShapeType="1"/>
              </p:cNvSpPr>
              <p:nvPr/>
            </p:nvSpPr>
            <p:spPr bwMode="auto">
              <a:xfrm>
                <a:off x="3527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Line 2559"/>
              <p:cNvSpPr>
                <a:spLocks noChangeShapeType="1"/>
              </p:cNvSpPr>
              <p:nvPr/>
            </p:nvSpPr>
            <p:spPr bwMode="auto">
              <a:xfrm>
                <a:off x="3540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Line 2560"/>
              <p:cNvSpPr>
                <a:spLocks noChangeShapeType="1"/>
              </p:cNvSpPr>
              <p:nvPr/>
            </p:nvSpPr>
            <p:spPr bwMode="auto">
              <a:xfrm>
                <a:off x="3553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Line 2561"/>
              <p:cNvSpPr>
                <a:spLocks noChangeShapeType="1"/>
              </p:cNvSpPr>
              <p:nvPr/>
            </p:nvSpPr>
            <p:spPr bwMode="auto">
              <a:xfrm>
                <a:off x="3566" y="3875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Line 2562"/>
              <p:cNvSpPr>
                <a:spLocks noChangeShapeType="1"/>
              </p:cNvSpPr>
              <p:nvPr/>
            </p:nvSpPr>
            <p:spPr bwMode="auto">
              <a:xfrm flipV="1">
                <a:off x="3576" y="3868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Line 2563"/>
              <p:cNvSpPr>
                <a:spLocks noChangeShapeType="1"/>
              </p:cNvSpPr>
              <p:nvPr/>
            </p:nvSpPr>
            <p:spPr bwMode="auto">
              <a:xfrm>
                <a:off x="3589" y="3868"/>
                <a:ext cx="14" cy="4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Line 2564"/>
              <p:cNvSpPr>
                <a:spLocks noChangeShapeType="1"/>
              </p:cNvSpPr>
              <p:nvPr/>
            </p:nvSpPr>
            <p:spPr bwMode="auto">
              <a:xfrm>
                <a:off x="3603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Line 2565"/>
              <p:cNvSpPr>
                <a:spLocks noChangeShapeType="1"/>
              </p:cNvSpPr>
              <p:nvPr/>
            </p:nvSpPr>
            <p:spPr bwMode="auto">
              <a:xfrm>
                <a:off x="3616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Line 2566"/>
              <p:cNvSpPr>
                <a:spLocks noChangeShapeType="1"/>
              </p:cNvSpPr>
              <p:nvPr/>
            </p:nvSpPr>
            <p:spPr bwMode="auto">
              <a:xfrm>
                <a:off x="3629" y="3875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Line 2567"/>
              <p:cNvSpPr>
                <a:spLocks noChangeShapeType="1"/>
              </p:cNvSpPr>
              <p:nvPr/>
            </p:nvSpPr>
            <p:spPr bwMode="auto">
              <a:xfrm>
                <a:off x="3639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Line 2568"/>
              <p:cNvSpPr>
                <a:spLocks noChangeShapeType="1"/>
              </p:cNvSpPr>
              <p:nvPr/>
            </p:nvSpPr>
            <p:spPr bwMode="auto">
              <a:xfrm>
                <a:off x="3652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Line 2569"/>
              <p:cNvSpPr>
                <a:spLocks noChangeShapeType="1"/>
              </p:cNvSpPr>
              <p:nvPr/>
            </p:nvSpPr>
            <p:spPr bwMode="auto">
              <a:xfrm flipV="1">
                <a:off x="3665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Line 2570"/>
              <p:cNvSpPr>
                <a:spLocks noChangeShapeType="1"/>
              </p:cNvSpPr>
              <p:nvPr/>
            </p:nvSpPr>
            <p:spPr bwMode="auto">
              <a:xfrm flipV="1">
                <a:off x="3678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Line 2571"/>
              <p:cNvSpPr>
                <a:spLocks noChangeShapeType="1"/>
              </p:cNvSpPr>
              <p:nvPr/>
            </p:nvSpPr>
            <p:spPr bwMode="auto">
              <a:xfrm flipV="1">
                <a:off x="3691" y="386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Line 2572"/>
              <p:cNvSpPr>
                <a:spLocks noChangeShapeType="1"/>
              </p:cNvSpPr>
              <p:nvPr/>
            </p:nvSpPr>
            <p:spPr bwMode="auto">
              <a:xfrm>
                <a:off x="3701" y="386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Line 2573"/>
              <p:cNvSpPr>
                <a:spLocks noChangeShapeType="1"/>
              </p:cNvSpPr>
              <p:nvPr/>
            </p:nvSpPr>
            <p:spPr bwMode="auto">
              <a:xfrm>
                <a:off x="3714" y="386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Line 2574"/>
              <p:cNvSpPr>
                <a:spLocks noChangeShapeType="1"/>
              </p:cNvSpPr>
              <p:nvPr/>
            </p:nvSpPr>
            <p:spPr bwMode="auto">
              <a:xfrm flipV="1">
                <a:off x="3727" y="386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Line 2575"/>
              <p:cNvSpPr>
                <a:spLocks noChangeShapeType="1"/>
              </p:cNvSpPr>
              <p:nvPr/>
            </p:nvSpPr>
            <p:spPr bwMode="auto">
              <a:xfrm>
                <a:off x="3740" y="386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Line 2576"/>
              <p:cNvSpPr>
                <a:spLocks noChangeShapeType="1"/>
              </p:cNvSpPr>
              <p:nvPr/>
            </p:nvSpPr>
            <p:spPr bwMode="auto">
              <a:xfrm>
                <a:off x="3753" y="386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Line 2577"/>
              <p:cNvSpPr>
                <a:spLocks noChangeShapeType="1"/>
              </p:cNvSpPr>
              <p:nvPr/>
            </p:nvSpPr>
            <p:spPr bwMode="auto">
              <a:xfrm>
                <a:off x="3763" y="386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Line 2578"/>
              <p:cNvSpPr>
                <a:spLocks noChangeShapeType="1"/>
              </p:cNvSpPr>
              <p:nvPr/>
            </p:nvSpPr>
            <p:spPr bwMode="auto">
              <a:xfrm>
                <a:off x="3776" y="386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Line 2579"/>
              <p:cNvSpPr>
                <a:spLocks noChangeShapeType="1"/>
              </p:cNvSpPr>
              <p:nvPr/>
            </p:nvSpPr>
            <p:spPr bwMode="auto">
              <a:xfrm>
                <a:off x="3789" y="386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Line 2580"/>
              <p:cNvSpPr>
                <a:spLocks noChangeShapeType="1"/>
              </p:cNvSpPr>
              <p:nvPr/>
            </p:nvSpPr>
            <p:spPr bwMode="auto">
              <a:xfrm>
                <a:off x="3802" y="386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Line 2581"/>
              <p:cNvSpPr>
                <a:spLocks noChangeShapeType="1"/>
              </p:cNvSpPr>
              <p:nvPr/>
            </p:nvSpPr>
            <p:spPr bwMode="auto">
              <a:xfrm>
                <a:off x="3815" y="3868"/>
                <a:ext cx="10" cy="7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Line 2582"/>
              <p:cNvSpPr>
                <a:spLocks noChangeShapeType="1"/>
              </p:cNvSpPr>
              <p:nvPr/>
            </p:nvSpPr>
            <p:spPr bwMode="auto">
              <a:xfrm>
                <a:off x="3825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Line 2583"/>
              <p:cNvSpPr>
                <a:spLocks noChangeShapeType="1"/>
              </p:cNvSpPr>
              <p:nvPr/>
            </p:nvSpPr>
            <p:spPr bwMode="auto">
              <a:xfrm>
                <a:off x="383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Line 2584"/>
              <p:cNvSpPr>
                <a:spLocks noChangeShapeType="1"/>
              </p:cNvSpPr>
              <p:nvPr/>
            </p:nvSpPr>
            <p:spPr bwMode="auto">
              <a:xfrm>
                <a:off x="385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Line 2585"/>
              <p:cNvSpPr>
                <a:spLocks noChangeShapeType="1"/>
              </p:cNvSpPr>
              <p:nvPr/>
            </p:nvSpPr>
            <p:spPr bwMode="auto">
              <a:xfrm>
                <a:off x="3864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Line 2586"/>
              <p:cNvSpPr>
                <a:spLocks noChangeShapeType="1"/>
              </p:cNvSpPr>
              <p:nvPr/>
            </p:nvSpPr>
            <p:spPr bwMode="auto">
              <a:xfrm>
                <a:off x="3878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Line 2587"/>
              <p:cNvSpPr>
                <a:spLocks noChangeShapeType="1"/>
              </p:cNvSpPr>
              <p:nvPr/>
            </p:nvSpPr>
            <p:spPr bwMode="auto">
              <a:xfrm>
                <a:off x="388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Line 2588"/>
              <p:cNvSpPr>
                <a:spLocks noChangeShapeType="1"/>
              </p:cNvSpPr>
              <p:nvPr/>
            </p:nvSpPr>
            <p:spPr bwMode="auto">
              <a:xfrm>
                <a:off x="3900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Line 2589"/>
              <p:cNvSpPr>
                <a:spLocks noChangeShapeType="1"/>
              </p:cNvSpPr>
              <p:nvPr/>
            </p:nvSpPr>
            <p:spPr bwMode="auto">
              <a:xfrm>
                <a:off x="391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Line 2590"/>
              <p:cNvSpPr>
                <a:spLocks noChangeShapeType="1"/>
              </p:cNvSpPr>
              <p:nvPr/>
            </p:nvSpPr>
            <p:spPr bwMode="auto">
              <a:xfrm>
                <a:off x="392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Line 2591"/>
              <p:cNvSpPr>
                <a:spLocks noChangeShapeType="1"/>
              </p:cNvSpPr>
              <p:nvPr/>
            </p:nvSpPr>
            <p:spPr bwMode="auto">
              <a:xfrm>
                <a:off x="3940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Line 2592"/>
              <p:cNvSpPr>
                <a:spLocks noChangeShapeType="1"/>
              </p:cNvSpPr>
              <p:nvPr/>
            </p:nvSpPr>
            <p:spPr bwMode="auto">
              <a:xfrm>
                <a:off x="395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Line 2593"/>
              <p:cNvSpPr>
                <a:spLocks noChangeShapeType="1"/>
              </p:cNvSpPr>
              <p:nvPr/>
            </p:nvSpPr>
            <p:spPr bwMode="auto">
              <a:xfrm>
                <a:off x="396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Line 2594"/>
              <p:cNvSpPr>
                <a:spLocks noChangeShapeType="1"/>
              </p:cNvSpPr>
              <p:nvPr/>
            </p:nvSpPr>
            <p:spPr bwMode="auto">
              <a:xfrm>
                <a:off x="397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Line 2595"/>
              <p:cNvSpPr>
                <a:spLocks noChangeShapeType="1"/>
              </p:cNvSpPr>
              <p:nvPr/>
            </p:nvSpPr>
            <p:spPr bwMode="auto">
              <a:xfrm>
                <a:off x="398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Line 2596"/>
              <p:cNvSpPr>
                <a:spLocks noChangeShapeType="1"/>
              </p:cNvSpPr>
              <p:nvPr/>
            </p:nvSpPr>
            <p:spPr bwMode="auto">
              <a:xfrm flipV="1">
                <a:off x="4002" y="3862"/>
                <a:ext cx="10" cy="16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Line 2597"/>
              <p:cNvSpPr>
                <a:spLocks noChangeShapeType="1"/>
              </p:cNvSpPr>
              <p:nvPr/>
            </p:nvSpPr>
            <p:spPr bwMode="auto">
              <a:xfrm flipV="1">
                <a:off x="4012" y="3821"/>
                <a:ext cx="13" cy="41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Line 2598"/>
              <p:cNvSpPr>
                <a:spLocks noChangeShapeType="1"/>
              </p:cNvSpPr>
              <p:nvPr/>
            </p:nvSpPr>
            <p:spPr bwMode="auto">
              <a:xfrm flipV="1">
                <a:off x="4025" y="3778"/>
                <a:ext cx="13" cy="4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Line 2599"/>
              <p:cNvSpPr>
                <a:spLocks noChangeShapeType="1"/>
              </p:cNvSpPr>
              <p:nvPr/>
            </p:nvSpPr>
            <p:spPr bwMode="auto">
              <a:xfrm flipV="1">
                <a:off x="4038" y="3663"/>
                <a:ext cx="13" cy="115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Line 2600"/>
              <p:cNvSpPr>
                <a:spLocks noChangeShapeType="1"/>
              </p:cNvSpPr>
              <p:nvPr/>
            </p:nvSpPr>
            <p:spPr bwMode="auto">
              <a:xfrm flipV="1">
                <a:off x="4051" y="3653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Line 2601"/>
              <p:cNvSpPr>
                <a:spLocks noChangeShapeType="1"/>
              </p:cNvSpPr>
              <p:nvPr/>
            </p:nvSpPr>
            <p:spPr bwMode="auto">
              <a:xfrm flipV="1">
                <a:off x="4064" y="3599"/>
                <a:ext cx="10" cy="54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Line 2602"/>
              <p:cNvSpPr>
                <a:spLocks noChangeShapeType="1"/>
              </p:cNvSpPr>
              <p:nvPr/>
            </p:nvSpPr>
            <p:spPr bwMode="auto">
              <a:xfrm>
                <a:off x="4074" y="3599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Line 2603"/>
              <p:cNvSpPr>
                <a:spLocks noChangeShapeType="1"/>
              </p:cNvSpPr>
              <p:nvPr/>
            </p:nvSpPr>
            <p:spPr bwMode="auto">
              <a:xfrm>
                <a:off x="4087" y="3599"/>
                <a:ext cx="13" cy="21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Line 2604"/>
              <p:cNvSpPr>
                <a:spLocks noChangeShapeType="1"/>
              </p:cNvSpPr>
              <p:nvPr/>
            </p:nvSpPr>
            <p:spPr bwMode="auto">
              <a:xfrm>
                <a:off x="4100" y="3620"/>
                <a:ext cx="13" cy="87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Line 2605"/>
              <p:cNvSpPr>
                <a:spLocks noChangeShapeType="1"/>
              </p:cNvSpPr>
              <p:nvPr/>
            </p:nvSpPr>
            <p:spPr bwMode="auto">
              <a:xfrm>
                <a:off x="4113" y="3707"/>
                <a:ext cx="13" cy="24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Line 2606"/>
              <p:cNvSpPr>
                <a:spLocks noChangeShapeType="1"/>
              </p:cNvSpPr>
              <p:nvPr/>
            </p:nvSpPr>
            <p:spPr bwMode="auto">
              <a:xfrm>
                <a:off x="4126" y="3731"/>
                <a:ext cx="10" cy="77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Line 2607"/>
              <p:cNvSpPr>
                <a:spLocks noChangeShapeType="1"/>
              </p:cNvSpPr>
              <p:nvPr/>
            </p:nvSpPr>
            <p:spPr bwMode="auto">
              <a:xfrm>
                <a:off x="4136" y="380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Line 2608"/>
              <p:cNvSpPr>
                <a:spLocks noChangeShapeType="1"/>
              </p:cNvSpPr>
              <p:nvPr/>
            </p:nvSpPr>
            <p:spPr bwMode="auto">
              <a:xfrm>
                <a:off x="4149" y="3818"/>
                <a:ext cx="13" cy="2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Line 2609"/>
              <p:cNvSpPr>
                <a:spLocks noChangeShapeType="1"/>
              </p:cNvSpPr>
              <p:nvPr/>
            </p:nvSpPr>
            <p:spPr bwMode="auto">
              <a:xfrm>
                <a:off x="4162" y="3841"/>
                <a:ext cx="13" cy="34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Line 2610"/>
              <p:cNvSpPr>
                <a:spLocks noChangeShapeType="1"/>
              </p:cNvSpPr>
              <p:nvPr/>
            </p:nvSpPr>
            <p:spPr bwMode="auto">
              <a:xfrm flipV="1">
                <a:off x="4175" y="3868"/>
                <a:ext cx="14" cy="7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Line 2611"/>
              <p:cNvSpPr>
                <a:spLocks noChangeShapeType="1"/>
              </p:cNvSpPr>
              <p:nvPr/>
            </p:nvSpPr>
            <p:spPr bwMode="auto">
              <a:xfrm>
                <a:off x="4189" y="3868"/>
                <a:ext cx="9" cy="1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Line 2612"/>
              <p:cNvSpPr>
                <a:spLocks noChangeShapeType="1"/>
              </p:cNvSpPr>
              <p:nvPr/>
            </p:nvSpPr>
            <p:spPr bwMode="auto">
              <a:xfrm>
                <a:off x="419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Line 2613"/>
              <p:cNvSpPr>
                <a:spLocks noChangeShapeType="1"/>
              </p:cNvSpPr>
              <p:nvPr/>
            </p:nvSpPr>
            <p:spPr bwMode="auto">
              <a:xfrm>
                <a:off x="4211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Line 2614"/>
              <p:cNvSpPr>
                <a:spLocks noChangeShapeType="1"/>
              </p:cNvSpPr>
              <p:nvPr/>
            </p:nvSpPr>
            <p:spPr bwMode="auto">
              <a:xfrm>
                <a:off x="422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Line 2615"/>
              <p:cNvSpPr>
                <a:spLocks noChangeShapeType="1"/>
              </p:cNvSpPr>
              <p:nvPr/>
            </p:nvSpPr>
            <p:spPr bwMode="auto">
              <a:xfrm flipV="1">
                <a:off x="4238" y="387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Line 2616"/>
              <p:cNvSpPr>
                <a:spLocks noChangeShapeType="1"/>
              </p:cNvSpPr>
              <p:nvPr/>
            </p:nvSpPr>
            <p:spPr bwMode="auto">
              <a:xfrm flipV="1">
                <a:off x="4248" y="3868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Line 2617"/>
              <p:cNvSpPr>
                <a:spLocks noChangeShapeType="1"/>
              </p:cNvSpPr>
              <p:nvPr/>
            </p:nvSpPr>
            <p:spPr bwMode="auto">
              <a:xfrm flipV="1">
                <a:off x="4261" y="386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Line 2618"/>
              <p:cNvSpPr>
                <a:spLocks noChangeShapeType="1"/>
              </p:cNvSpPr>
              <p:nvPr/>
            </p:nvSpPr>
            <p:spPr bwMode="auto">
              <a:xfrm flipV="1">
                <a:off x="4274" y="386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Line 2619"/>
              <p:cNvSpPr>
                <a:spLocks noChangeShapeType="1"/>
              </p:cNvSpPr>
              <p:nvPr/>
            </p:nvSpPr>
            <p:spPr bwMode="auto">
              <a:xfrm>
                <a:off x="4287" y="386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Line 2620"/>
              <p:cNvSpPr>
                <a:spLocks noChangeShapeType="1"/>
              </p:cNvSpPr>
              <p:nvPr/>
            </p:nvSpPr>
            <p:spPr bwMode="auto">
              <a:xfrm>
                <a:off x="4300" y="3868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Line 2621"/>
              <p:cNvSpPr>
                <a:spLocks noChangeShapeType="1"/>
              </p:cNvSpPr>
              <p:nvPr/>
            </p:nvSpPr>
            <p:spPr bwMode="auto">
              <a:xfrm flipV="1">
                <a:off x="4310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Line 2622"/>
              <p:cNvSpPr>
                <a:spLocks noChangeShapeType="1"/>
              </p:cNvSpPr>
              <p:nvPr/>
            </p:nvSpPr>
            <p:spPr bwMode="auto">
              <a:xfrm>
                <a:off x="4323" y="386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Line 2623"/>
              <p:cNvSpPr>
                <a:spLocks noChangeShapeType="1"/>
              </p:cNvSpPr>
              <p:nvPr/>
            </p:nvSpPr>
            <p:spPr bwMode="auto">
              <a:xfrm>
                <a:off x="4336" y="386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Line 2624"/>
              <p:cNvSpPr>
                <a:spLocks noChangeShapeType="1"/>
              </p:cNvSpPr>
              <p:nvPr/>
            </p:nvSpPr>
            <p:spPr bwMode="auto">
              <a:xfrm>
                <a:off x="4349" y="386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Line 2625"/>
              <p:cNvSpPr>
                <a:spLocks noChangeShapeType="1"/>
              </p:cNvSpPr>
              <p:nvPr/>
            </p:nvSpPr>
            <p:spPr bwMode="auto">
              <a:xfrm>
                <a:off x="4362" y="3868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Line 2626"/>
              <p:cNvSpPr>
                <a:spLocks noChangeShapeType="1"/>
              </p:cNvSpPr>
              <p:nvPr/>
            </p:nvSpPr>
            <p:spPr bwMode="auto">
              <a:xfrm>
                <a:off x="4372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Line 2627"/>
              <p:cNvSpPr>
                <a:spLocks noChangeShapeType="1"/>
              </p:cNvSpPr>
              <p:nvPr/>
            </p:nvSpPr>
            <p:spPr bwMode="auto">
              <a:xfrm flipV="1">
                <a:off x="4385" y="386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Line 2628"/>
              <p:cNvSpPr>
                <a:spLocks noChangeShapeType="1"/>
              </p:cNvSpPr>
              <p:nvPr/>
            </p:nvSpPr>
            <p:spPr bwMode="auto">
              <a:xfrm>
                <a:off x="4398" y="3865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Line 2629"/>
              <p:cNvSpPr>
                <a:spLocks noChangeShapeType="1"/>
              </p:cNvSpPr>
              <p:nvPr/>
            </p:nvSpPr>
            <p:spPr bwMode="auto">
              <a:xfrm flipV="1">
                <a:off x="4411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Line 2630"/>
              <p:cNvSpPr>
                <a:spLocks noChangeShapeType="1"/>
              </p:cNvSpPr>
              <p:nvPr/>
            </p:nvSpPr>
            <p:spPr bwMode="auto">
              <a:xfrm>
                <a:off x="4424" y="3875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Line 2631"/>
              <p:cNvSpPr>
                <a:spLocks noChangeShapeType="1"/>
              </p:cNvSpPr>
              <p:nvPr/>
            </p:nvSpPr>
            <p:spPr bwMode="auto">
              <a:xfrm>
                <a:off x="4434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Line 2632"/>
              <p:cNvSpPr>
                <a:spLocks noChangeShapeType="1"/>
              </p:cNvSpPr>
              <p:nvPr/>
            </p:nvSpPr>
            <p:spPr bwMode="auto">
              <a:xfrm flipV="1">
                <a:off x="4447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Line 2633"/>
              <p:cNvSpPr>
                <a:spLocks noChangeShapeType="1"/>
              </p:cNvSpPr>
              <p:nvPr/>
            </p:nvSpPr>
            <p:spPr bwMode="auto">
              <a:xfrm flipV="1">
                <a:off x="4460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Line 2634"/>
              <p:cNvSpPr>
                <a:spLocks noChangeShapeType="1"/>
              </p:cNvSpPr>
              <p:nvPr/>
            </p:nvSpPr>
            <p:spPr bwMode="auto">
              <a:xfrm>
                <a:off x="4473" y="3872"/>
                <a:ext cx="14" cy="6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Line 2635"/>
              <p:cNvSpPr>
                <a:spLocks noChangeShapeType="1"/>
              </p:cNvSpPr>
              <p:nvPr/>
            </p:nvSpPr>
            <p:spPr bwMode="auto">
              <a:xfrm flipV="1">
                <a:off x="4487" y="3875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Line 2636"/>
              <p:cNvSpPr>
                <a:spLocks noChangeShapeType="1"/>
              </p:cNvSpPr>
              <p:nvPr/>
            </p:nvSpPr>
            <p:spPr bwMode="auto">
              <a:xfrm>
                <a:off x="4496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Line 2637"/>
              <p:cNvSpPr>
                <a:spLocks noChangeShapeType="1"/>
              </p:cNvSpPr>
              <p:nvPr/>
            </p:nvSpPr>
            <p:spPr bwMode="auto">
              <a:xfrm>
                <a:off x="4509" y="3875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Line 2638"/>
              <p:cNvSpPr>
                <a:spLocks noChangeShapeType="1"/>
              </p:cNvSpPr>
              <p:nvPr/>
            </p:nvSpPr>
            <p:spPr bwMode="auto">
              <a:xfrm>
                <a:off x="4523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Line 2639"/>
              <p:cNvSpPr>
                <a:spLocks noChangeShapeType="1"/>
              </p:cNvSpPr>
              <p:nvPr/>
            </p:nvSpPr>
            <p:spPr bwMode="auto">
              <a:xfrm flipV="1">
                <a:off x="4536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Line 2640"/>
              <p:cNvSpPr>
                <a:spLocks noChangeShapeType="1"/>
              </p:cNvSpPr>
              <p:nvPr/>
            </p:nvSpPr>
            <p:spPr bwMode="auto">
              <a:xfrm flipV="1">
                <a:off x="4549" y="3868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Line 2641"/>
              <p:cNvSpPr>
                <a:spLocks noChangeShapeType="1"/>
              </p:cNvSpPr>
              <p:nvPr/>
            </p:nvSpPr>
            <p:spPr bwMode="auto">
              <a:xfrm flipV="1">
                <a:off x="4559" y="386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Line 2642"/>
              <p:cNvSpPr>
                <a:spLocks noChangeShapeType="1"/>
              </p:cNvSpPr>
              <p:nvPr/>
            </p:nvSpPr>
            <p:spPr bwMode="auto">
              <a:xfrm flipV="1">
                <a:off x="4572" y="3858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Line 2643"/>
              <p:cNvSpPr>
                <a:spLocks noChangeShapeType="1"/>
              </p:cNvSpPr>
              <p:nvPr/>
            </p:nvSpPr>
            <p:spPr bwMode="auto">
              <a:xfrm>
                <a:off x="4585" y="385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Line 2644"/>
              <p:cNvSpPr>
                <a:spLocks noChangeShapeType="1"/>
              </p:cNvSpPr>
              <p:nvPr/>
            </p:nvSpPr>
            <p:spPr bwMode="auto">
              <a:xfrm>
                <a:off x="4598" y="385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Line 2645"/>
              <p:cNvSpPr>
                <a:spLocks noChangeShapeType="1"/>
              </p:cNvSpPr>
              <p:nvPr/>
            </p:nvSpPr>
            <p:spPr bwMode="auto">
              <a:xfrm>
                <a:off x="4611" y="385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Line 2646"/>
              <p:cNvSpPr>
                <a:spLocks noChangeShapeType="1"/>
              </p:cNvSpPr>
              <p:nvPr/>
            </p:nvSpPr>
            <p:spPr bwMode="auto">
              <a:xfrm>
                <a:off x="4621" y="385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Line 2647"/>
              <p:cNvSpPr>
                <a:spLocks noChangeShapeType="1"/>
              </p:cNvSpPr>
              <p:nvPr/>
            </p:nvSpPr>
            <p:spPr bwMode="auto">
              <a:xfrm>
                <a:off x="4634" y="385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Line 2648"/>
              <p:cNvSpPr>
                <a:spLocks noChangeShapeType="1"/>
              </p:cNvSpPr>
              <p:nvPr/>
            </p:nvSpPr>
            <p:spPr bwMode="auto">
              <a:xfrm flipV="1">
                <a:off x="4647" y="385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Line 2649"/>
              <p:cNvSpPr>
                <a:spLocks noChangeShapeType="1"/>
              </p:cNvSpPr>
              <p:nvPr/>
            </p:nvSpPr>
            <p:spPr bwMode="auto">
              <a:xfrm>
                <a:off x="4660" y="385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Line 2650"/>
              <p:cNvSpPr>
                <a:spLocks noChangeShapeType="1"/>
              </p:cNvSpPr>
              <p:nvPr/>
            </p:nvSpPr>
            <p:spPr bwMode="auto">
              <a:xfrm>
                <a:off x="4673" y="3858"/>
                <a:ext cx="10" cy="7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Line 2651"/>
              <p:cNvSpPr>
                <a:spLocks noChangeShapeType="1"/>
              </p:cNvSpPr>
              <p:nvPr/>
            </p:nvSpPr>
            <p:spPr bwMode="auto">
              <a:xfrm>
                <a:off x="4683" y="3865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Line 2652"/>
              <p:cNvSpPr>
                <a:spLocks noChangeShapeType="1"/>
              </p:cNvSpPr>
              <p:nvPr/>
            </p:nvSpPr>
            <p:spPr bwMode="auto">
              <a:xfrm>
                <a:off x="469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Line 2653"/>
              <p:cNvSpPr>
                <a:spLocks noChangeShapeType="1"/>
              </p:cNvSpPr>
              <p:nvPr/>
            </p:nvSpPr>
            <p:spPr bwMode="auto">
              <a:xfrm>
                <a:off x="470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Line 2654"/>
              <p:cNvSpPr>
                <a:spLocks noChangeShapeType="1"/>
              </p:cNvSpPr>
              <p:nvPr/>
            </p:nvSpPr>
            <p:spPr bwMode="auto">
              <a:xfrm>
                <a:off x="472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Line 2655"/>
              <p:cNvSpPr>
                <a:spLocks noChangeShapeType="1"/>
              </p:cNvSpPr>
              <p:nvPr/>
            </p:nvSpPr>
            <p:spPr bwMode="auto">
              <a:xfrm>
                <a:off x="4735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Line 2656"/>
              <p:cNvSpPr>
                <a:spLocks noChangeShapeType="1"/>
              </p:cNvSpPr>
              <p:nvPr/>
            </p:nvSpPr>
            <p:spPr bwMode="auto">
              <a:xfrm flipV="1">
                <a:off x="4745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Line 2657"/>
              <p:cNvSpPr>
                <a:spLocks noChangeShapeType="1"/>
              </p:cNvSpPr>
              <p:nvPr/>
            </p:nvSpPr>
            <p:spPr bwMode="auto">
              <a:xfrm>
                <a:off x="4758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Line 2658"/>
              <p:cNvSpPr>
                <a:spLocks noChangeShapeType="1"/>
              </p:cNvSpPr>
              <p:nvPr/>
            </p:nvSpPr>
            <p:spPr bwMode="auto">
              <a:xfrm>
                <a:off x="4771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Line 2659"/>
              <p:cNvSpPr>
                <a:spLocks noChangeShapeType="1"/>
              </p:cNvSpPr>
              <p:nvPr/>
            </p:nvSpPr>
            <p:spPr bwMode="auto">
              <a:xfrm>
                <a:off x="4784" y="3875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Line 2660"/>
              <p:cNvSpPr>
                <a:spLocks noChangeShapeType="1"/>
              </p:cNvSpPr>
              <p:nvPr/>
            </p:nvSpPr>
            <p:spPr bwMode="auto">
              <a:xfrm>
                <a:off x="4798" y="3875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Line 2661"/>
              <p:cNvSpPr>
                <a:spLocks noChangeShapeType="1"/>
              </p:cNvSpPr>
              <p:nvPr/>
            </p:nvSpPr>
            <p:spPr bwMode="auto">
              <a:xfrm flipV="1">
                <a:off x="4807" y="3868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Line 2662"/>
              <p:cNvSpPr>
                <a:spLocks noChangeShapeType="1"/>
              </p:cNvSpPr>
              <p:nvPr/>
            </p:nvSpPr>
            <p:spPr bwMode="auto">
              <a:xfrm flipV="1">
                <a:off x="4820" y="3865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Line 2663"/>
              <p:cNvSpPr>
                <a:spLocks noChangeShapeType="1"/>
              </p:cNvSpPr>
              <p:nvPr/>
            </p:nvSpPr>
            <p:spPr bwMode="auto">
              <a:xfrm>
                <a:off x="4834" y="386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Line 2664"/>
              <p:cNvSpPr>
                <a:spLocks noChangeShapeType="1"/>
              </p:cNvSpPr>
              <p:nvPr/>
            </p:nvSpPr>
            <p:spPr bwMode="auto">
              <a:xfrm flipV="1">
                <a:off x="4847" y="3855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Line 2665"/>
              <p:cNvSpPr>
                <a:spLocks noChangeShapeType="1"/>
              </p:cNvSpPr>
              <p:nvPr/>
            </p:nvSpPr>
            <p:spPr bwMode="auto">
              <a:xfrm flipV="1">
                <a:off x="4860" y="3848"/>
                <a:ext cx="10" cy="7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Line 2666"/>
              <p:cNvSpPr>
                <a:spLocks noChangeShapeType="1"/>
              </p:cNvSpPr>
              <p:nvPr/>
            </p:nvSpPr>
            <p:spPr bwMode="auto">
              <a:xfrm flipV="1">
                <a:off x="4870" y="384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Line 2667"/>
              <p:cNvSpPr>
                <a:spLocks noChangeShapeType="1"/>
              </p:cNvSpPr>
              <p:nvPr/>
            </p:nvSpPr>
            <p:spPr bwMode="auto">
              <a:xfrm>
                <a:off x="4883" y="384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Line 2668"/>
              <p:cNvSpPr>
                <a:spLocks noChangeShapeType="1"/>
              </p:cNvSpPr>
              <p:nvPr/>
            </p:nvSpPr>
            <p:spPr bwMode="auto">
              <a:xfrm>
                <a:off x="4896" y="3848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Line 2669"/>
              <p:cNvSpPr>
                <a:spLocks noChangeShapeType="1"/>
              </p:cNvSpPr>
              <p:nvPr/>
            </p:nvSpPr>
            <p:spPr bwMode="auto">
              <a:xfrm>
                <a:off x="4909" y="386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Line 2670"/>
              <p:cNvSpPr>
                <a:spLocks noChangeShapeType="1"/>
              </p:cNvSpPr>
              <p:nvPr/>
            </p:nvSpPr>
            <p:spPr bwMode="auto">
              <a:xfrm>
                <a:off x="4922" y="386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Line 2671"/>
              <p:cNvSpPr>
                <a:spLocks noChangeShapeType="1"/>
              </p:cNvSpPr>
              <p:nvPr/>
            </p:nvSpPr>
            <p:spPr bwMode="auto">
              <a:xfrm>
                <a:off x="4932" y="386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Line 2672"/>
              <p:cNvSpPr>
                <a:spLocks noChangeShapeType="1"/>
              </p:cNvSpPr>
              <p:nvPr/>
            </p:nvSpPr>
            <p:spPr bwMode="auto">
              <a:xfrm>
                <a:off x="4945" y="3868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Line 2673"/>
              <p:cNvSpPr>
                <a:spLocks noChangeShapeType="1"/>
              </p:cNvSpPr>
              <p:nvPr/>
            </p:nvSpPr>
            <p:spPr bwMode="auto">
              <a:xfrm>
                <a:off x="4958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Line 2674"/>
              <p:cNvSpPr>
                <a:spLocks noChangeShapeType="1"/>
              </p:cNvSpPr>
              <p:nvPr/>
            </p:nvSpPr>
            <p:spPr bwMode="auto">
              <a:xfrm>
                <a:off x="497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Line 2675"/>
              <p:cNvSpPr>
                <a:spLocks noChangeShapeType="1"/>
              </p:cNvSpPr>
              <p:nvPr/>
            </p:nvSpPr>
            <p:spPr bwMode="auto">
              <a:xfrm>
                <a:off x="4984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Line 2676"/>
              <p:cNvSpPr>
                <a:spLocks noChangeShapeType="1"/>
              </p:cNvSpPr>
              <p:nvPr/>
            </p:nvSpPr>
            <p:spPr bwMode="auto">
              <a:xfrm>
                <a:off x="499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Line 2677"/>
              <p:cNvSpPr>
                <a:spLocks noChangeShapeType="1"/>
              </p:cNvSpPr>
              <p:nvPr/>
            </p:nvSpPr>
            <p:spPr bwMode="auto">
              <a:xfrm>
                <a:off x="500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Line 2678"/>
              <p:cNvSpPr>
                <a:spLocks noChangeShapeType="1"/>
              </p:cNvSpPr>
              <p:nvPr/>
            </p:nvSpPr>
            <p:spPr bwMode="auto">
              <a:xfrm>
                <a:off x="502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Line 2679"/>
              <p:cNvSpPr>
                <a:spLocks noChangeShapeType="1"/>
              </p:cNvSpPr>
              <p:nvPr/>
            </p:nvSpPr>
            <p:spPr bwMode="auto">
              <a:xfrm>
                <a:off x="503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Line 2680"/>
              <p:cNvSpPr>
                <a:spLocks noChangeShapeType="1"/>
              </p:cNvSpPr>
              <p:nvPr/>
            </p:nvSpPr>
            <p:spPr bwMode="auto">
              <a:xfrm flipV="1">
                <a:off x="5046" y="3872"/>
                <a:ext cx="10" cy="6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Line 2681"/>
              <p:cNvSpPr>
                <a:spLocks noChangeShapeType="1"/>
              </p:cNvSpPr>
              <p:nvPr/>
            </p:nvSpPr>
            <p:spPr bwMode="auto">
              <a:xfrm flipV="1">
                <a:off x="5056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Line 2682"/>
              <p:cNvSpPr>
                <a:spLocks noChangeShapeType="1"/>
              </p:cNvSpPr>
              <p:nvPr/>
            </p:nvSpPr>
            <p:spPr bwMode="auto">
              <a:xfrm flipV="1">
                <a:off x="5069" y="386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Line 2683"/>
              <p:cNvSpPr>
                <a:spLocks noChangeShapeType="1"/>
              </p:cNvSpPr>
              <p:nvPr/>
            </p:nvSpPr>
            <p:spPr bwMode="auto">
              <a:xfrm>
                <a:off x="5082" y="3865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7" name="Group 2885"/>
            <p:cNvGrpSpPr>
              <a:grpSpLocks/>
            </p:cNvGrpSpPr>
            <p:nvPr/>
          </p:nvGrpSpPr>
          <p:grpSpPr bwMode="auto">
            <a:xfrm>
              <a:off x="3141" y="2816"/>
              <a:ext cx="2128" cy="1160"/>
              <a:chOff x="3141" y="2816"/>
              <a:chExt cx="2128" cy="1160"/>
            </a:xfrm>
          </p:grpSpPr>
          <p:sp>
            <p:nvSpPr>
              <p:cNvPr id="1146" name="Line 2685"/>
              <p:cNvSpPr>
                <a:spLocks noChangeShapeType="1"/>
              </p:cNvSpPr>
              <p:nvPr/>
            </p:nvSpPr>
            <p:spPr bwMode="auto">
              <a:xfrm flipV="1">
                <a:off x="5096" y="386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Line 2686"/>
              <p:cNvSpPr>
                <a:spLocks noChangeShapeType="1"/>
              </p:cNvSpPr>
              <p:nvPr/>
            </p:nvSpPr>
            <p:spPr bwMode="auto">
              <a:xfrm>
                <a:off x="5109" y="3862"/>
                <a:ext cx="9" cy="6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Line 2687"/>
              <p:cNvSpPr>
                <a:spLocks noChangeShapeType="1"/>
              </p:cNvSpPr>
              <p:nvPr/>
            </p:nvSpPr>
            <p:spPr bwMode="auto">
              <a:xfrm flipV="1">
                <a:off x="5118" y="3858"/>
                <a:ext cx="14" cy="1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Line 2688"/>
              <p:cNvSpPr>
                <a:spLocks noChangeShapeType="1"/>
              </p:cNvSpPr>
              <p:nvPr/>
            </p:nvSpPr>
            <p:spPr bwMode="auto">
              <a:xfrm>
                <a:off x="5132" y="3858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Line 2689"/>
              <p:cNvSpPr>
                <a:spLocks noChangeShapeType="1"/>
              </p:cNvSpPr>
              <p:nvPr/>
            </p:nvSpPr>
            <p:spPr bwMode="auto">
              <a:xfrm>
                <a:off x="5145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Line 2690"/>
              <p:cNvSpPr>
                <a:spLocks noChangeShapeType="1"/>
              </p:cNvSpPr>
              <p:nvPr/>
            </p:nvSpPr>
            <p:spPr bwMode="auto">
              <a:xfrm>
                <a:off x="5158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Line 2691"/>
              <p:cNvSpPr>
                <a:spLocks noChangeShapeType="1"/>
              </p:cNvSpPr>
              <p:nvPr/>
            </p:nvSpPr>
            <p:spPr bwMode="auto">
              <a:xfrm flipV="1">
                <a:off x="5171" y="3872"/>
                <a:ext cx="10" cy="6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Line 2692"/>
              <p:cNvSpPr>
                <a:spLocks noChangeShapeType="1"/>
              </p:cNvSpPr>
              <p:nvPr/>
            </p:nvSpPr>
            <p:spPr bwMode="auto">
              <a:xfrm>
                <a:off x="5181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Line 2693"/>
              <p:cNvSpPr>
                <a:spLocks noChangeShapeType="1"/>
              </p:cNvSpPr>
              <p:nvPr/>
            </p:nvSpPr>
            <p:spPr bwMode="auto">
              <a:xfrm flipV="1">
                <a:off x="5194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Line 2694"/>
              <p:cNvSpPr>
                <a:spLocks noChangeShapeType="1"/>
              </p:cNvSpPr>
              <p:nvPr/>
            </p:nvSpPr>
            <p:spPr bwMode="auto">
              <a:xfrm>
                <a:off x="5207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Line 2695"/>
              <p:cNvSpPr>
                <a:spLocks noChangeShapeType="1"/>
              </p:cNvSpPr>
              <p:nvPr/>
            </p:nvSpPr>
            <p:spPr bwMode="auto">
              <a:xfrm>
                <a:off x="522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Line 2696"/>
              <p:cNvSpPr>
                <a:spLocks noChangeShapeType="1"/>
              </p:cNvSpPr>
              <p:nvPr/>
            </p:nvSpPr>
            <p:spPr bwMode="auto">
              <a:xfrm>
                <a:off x="5233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Line 2697"/>
              <p:cNvSpPr>
                <a:spLocks noChangeShapeType="1"/>
              </p:cNvSpPr>
              <p:nvPr/>
            </p:nvSpPr>
            <p:spPr bwMode="auto">
              <a:xfrm>
                <a:off x="524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Line 2698"/>
              <p:cNvSpPr>
                <a:spLocks noChangeShapeType="1"/>
              </p:cNvSpPr>
              <p:nvPr/>
            </p:nvSpPr>
            <p:spPr bwMode="auto">
              <a:xfrm>
                <a:off x="525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008B8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Line 2699"/>
              <p:cNvSpPr>
                <a:spLocks noChangeShapeType="1"/>
              </p:cNvSpPr>
              <p:nvPr/>
            </p:nvSpPr>
            <p:spPr bwMode="auto">
              <a:xfrm flipV="1">
                <a:off x="3141" y="386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Line 2700"/>
              <p:cNvSpPr>
                <a:spLocks noChangeShapeType="1"/>
              </p:cNvSpPr>
              <p:nvPr/>
            </p:nvSpPr>
            <p:spPr bwMode="auto">
              <a:xfrm>
                <a:off x="3154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Line 2701"/>
              <p:cNvSpPr>
                <a:spLocks noChangeShapeType="1"/>
              </p:cNvSpPr>
              <p:nvPr/>
            </p:nvSpPr>
            <p:spPr bwMode="auto">
              <a:xfrm>
                <a:off x="3167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Line 2702"/>
              <p:cNvSpPr>
                <a:spLocks noChangeShapeType="1"/>
              </p:cNvSpPr>
              <p:nvPr/>
            </p:nvSpPr>
            <p:spPr bwMode="auto">
              <a:xfrm>
                <a:off x="3180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Line 2703"/>
              <p:cNvSpPr>
                <a:spLocks noChangeShapeType="1"/>
              </p:cNvSpPr>
              <p:nvPr/>
            </p:nvSpPr>
            <p:spPr bwMode="auto">
              <a:xfrm>
                <a:off x="3193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Line 2704"/>
              <p:cNvSpPr>
                <a:spLocks noChangeShapeType="1"/>
              </p:cNvSpPr>
              <p:nvPr/>
            </p:nvSpPr>
            <p:spPr bwMode="auto">
              <a:xfrm>
                <a:off x="320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Line 2705"/>
              <p:cNvSpPr>
                <a:spLocks noChangeShapeType="1"/>
              </p:cNvSpPr>
              <p:nvPr/>
            </p:nvSpPr>
            <p:spPr bwMode="auto">
              <a:xfrm>
                <a:off x="321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Line 2706"/>
              <p:cNvSpPr>
                <a:spLocks noChangeShapeType="1"/>
              </p:cNvSpPr>
              <p:nvPr/>
            </p:nvSpPr>
            <p:spPr bwMode="auto">
              <a:xfrm>
                <a:off x="322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Line 2707"/>
              <p:cNvSpPr>
                <a:spLocks noChangeShapeType="1"/>
              </p:cNvSpPr>
              <p:nvPr/>
            </p:nvSpPr>
            <p:spPr bwMode="auto">
              <a:xfrm>
                <a:off x="324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Line 2708"/>
              <p:cNvSpPr>
                <a:spLocks noChangeShapeType="1"/>
              </p:cNvSpPr>
              <p:nvPr/>
            </p:nvSpPr>
            <p:spPr bwMode="auto">
              <a:xfrm>
                <a:off x="3255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Line 2709"/>
              <p:cNvSpPr>
                <a:spLocks noChangeShapeType="1"/>
              </p:cNvSpPr>
              <p:nvPr/>
            </p:nvSpPr>
            <p:spPr bwMode="auto">
              <a:xfrm>
                <a:off x="326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Line 2710"/>
              <p:cNvSpPr>
                <a:spLocks noChangeShapeType="1"/>
              </p:cNvSpPr>
              <p:nvPr/>
            </p:nvSpPr>
            <p:spPr bwMode="auto">
              <a:xfrm>
                <a:off x="327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Line 2711"/>
              <p:cNvSpPr>
                <a:spLocks noChangeShapeType="1"/>
              </p:cNvSpPr>
              <p:nvPr/>
            </p:nvSpPr>
            <p:spPr bwMode="auto">
              <a:xfrm>
                <a:off x="3291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Line 2712"/>
              <p:cNvSpPr>
                <a:spLocks noChangeShapeType="1"/>
              </p:cNvSpPr>
              <p:nvPr/>
            </p:nvSpPr>
            <p:spPr bwMode="auto">
              <a:xfrm>
                <a:off x="330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Line 2713"/>
              <p:cNvSpPr>
                <a:spLocks noChangeShapeType="1"/>
              </p:cNvSpPr>
              <p:nvPr/>
            </p:nvSpPr>
            <p:spPr bwMode="auto">
              <a:xfrm>
                <a:off x="3318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Line 2714"/>
              <p:cNvSpPr>
                <a:spLocks noChangeShapeType="1"/>
              </p:cNvSpPr>
              <p:nvPr/>
            </p:nvSpPr>
            <p:spPr bwMode="auto">
              <a:xfrm>
                <a:off x="3327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Line 2715"/>
              <p:cNvSpPr>
                <a:spLocks noChangeShapeType="1"/>
              </p:cNvSpPr>
              <p:nvPr/>
            </p:nvSpPr>
            <p:spPr bwMode="auto">
              <a:xfrm>
                <a:off x="334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Line 2716"/>
              <p:cNvSpPr>
                <a:spLocks noChangeShapeType="1"/>
              </p:cNvSpPr>
              <p:nvPr/>
            </p:nvSpPr>
            <p:spPr bwMode="auto">
              <a:xfrm>
                <a:off x="335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Line 2717"/>
              <p:cNvSpPr>
                <a:spLocks noChangeShapeType="1"/>
              </p:cNvSpPr>
              <p:nvPr/>
            </p:nvSpPr>
            <p:spPr bwMode="auto">
              <a:xfrm>
                <a:off x="336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Line 2718"/>
              <p:cNvSpPr>
                <a:spLocks noChangeShapeType="1"/>
              </p:cNvSpPr>
              <p:nvPr/>
            </p:nvSpPr>
            <p:spPr bwMode="auto">
              <a:xfrm>
                <a:off x="3380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Line 2719"/>
              <p:cNvSpPr>
                <a:spLocks noChangeShapeType="1"/>
              </p:cNvSpPr>
              <p:nvPr/>
            </p:nvSpPr>
            <p:spPr bwMode="auto">
              <a:xfrm>
                <a:off x="339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Line 2720"/>
              <p:cNvSpPr>
                <a:spLocks noChangeShapeType="1"/>
              </p:cNvSpPr>
              <p:nvPr/>
            </p:nvSpPr>
            <p:spPr bwMode="auto">
              <a:xfrm>
                <a:off x="340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Line 2721"/>
              <p:cNvSpPr>
                <a:spLocks noChangeShapeType="1"/>
              </p:cNvSpPr>
              <p:nvPr/>
            </p:nvSpPr>
            <p:spPr bwMode="auto">
              <a:xfrm flipV="1">
                <a:off x="341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Line 2722"/>
              <p:cNvSpPr>
                <a:spLocks noChangeShapeType="1"/>
              </p:cNvSpPr>
              <p:nvPr/>
            </p:nvSpPr>
            <p:spPr bwMode="auto">
              <a:xfrm>
                <a:off x="3429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Line 2723"/>
              <p:cNvSpPr>
                <a:spLocks noChangeShapeType="1"/>
              </p:cNvSpPr>
              <p:nvPr/>
            </p:nvSpPr>
            <p:spPr bwMode="auto">
              <a:xfrm flipV="1">
                <a:off x="3442" y="3868"/>
                <a:ext cx="10" cy="7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Line 2724"/>
              <p:cNvSpPr>
                <a:spLocks noChangeShapeType="1"/>
              </p:cNvSpPr>
              <p:nvPr/>
            </p:nvSpPr>
            <p:spPr bwMode="auto">
              <a:xfrm>
                <a:off x="3452" y="386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Line 2725"/>
              <p:cNvSpPr>
                <a:spLocks noChangeShapeType="1"/>
              </p:cNvSpPr>
              <p:nvPr/>
            </p:nvSpPr>
            <p:spPr bwMode="auto">
              <a:xfrm>
                <a:off x="3465" y="386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Line 2726"/>
              <p:cNvSpPr>
                <a:spLocks noChangeShapeType="1"/>
              </p:cNvSpPr>
              <p:nvPr/>
            </p:nvSpPr>
            <p:spPr bwMode="auto">
              <a:xfrm>
                <a:off x="3478" y="3868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Line 2727"/>
              <p:cNvSpPr>
                <a:spLocks noChangeShapeType="1"/>
              </p:cNvSpPr>
              <p:nvPr/>
            </p:nvSpPr>
            <p:spPr bwMode="auto">
              <a:xfrm>
                <a:off x="3491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Line 2728"/>
              <p:cNvSpPr>
                <a:spLocks noChangeShapeType="1"/>
              </p:cNvSpPr>
              <p:nvPr/>
            </p:nvSpPr>
            <p:spPr bwMode="auto">
              <a:xfrm>
                <a:off x="3504" y="387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Line 2729"/>
              <p:cNvSpPr>
                <a:spLocks noChangeShapeType="1"/>
              </p:cNvSpPr>
              <p:nvPr/>
            </p:nvSpPr>
            <p:spPr bwMode="auto">
              <a:xfrm flipV="1">
                <a:off x="3514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Line 2730"/>
              <p:cNvSpPr>
                <a:spLocks noChangeShapeType="1"/>
              </p:cNvSpPr>
              <p:nvPr/>
            </p:nvSpPr>
            <p:spPr bwMode="auto">
              <a:xfrm>
                <a:off x="3527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Line 2731"/>
              <p:cNvSpPr>
                <a:spLocks noChangeShapeType="1"/>
              </p:cNvSpPr>
              <p:nvPr/>
            </p:nvSpPr>
            <p:spPr bwMode="auto">
              <a:xfrm>
                <a:off x="3540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Line 2732"/>
              <p:cNvSpPr>
                <a:spLocks noChangeShapeType="1"/>
              </p:cNvSpPr>
              <p:nvPr/>
            </p:nvSpPr>
            <p:spPr bwMode="auto">
              <a:xfrm>
                <a:off x="355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Line 2733"/>
              <p:cNvSpPr>
                <a:spLocks noChangeShapeType="1"/>
              </p:cNvSpPr>
              <p:nvPr/>
            </p:nvSpPr>
            <p:spPr bwMode="auto">
              <a:xfrm>
                <a:off x="3566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Line 2734"/>
              <p:cNvSpPr>
                <a:spLocks noChangeShapeType="1"/>
              </p:cNvSpPr>
              <p:nvPr/>
            </p:nvSpPr>
            <p:spPr bwMode="auto">
              <a:xfrm>
                <a:off x="357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Line 2735"/>
              <p:cNvSpPr>
                <a:spLocks noChangeShapeType="1"/>
              </p:cNvSpPr>
              <p:nvPr/>
            </p:nvSpPr>
            <p:spPr bwMode="auto">
              <a:xfrm flipV="1">
                <a:off x="3589" y="3875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Line 2736"/>
              <p:cNvSpPr>
                <a:spLocks noChangeShapeType="1"/>
              </p:cNvSpPr>
              <p:nvPr/>
            </p:nvSpPr>
            <p:spPr bwMode="auto">
              <a:xfrm>
                <a:off x="3603" y="3875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Line 2737"/>
              <p:cNvSpPr>
                <a:spLocks noChangeShapeType="1"/>
              </p:cNvSpPr>
              <p:nvPr/>
            </p:nvSpPr>
            <p:spPr bwMode="auto">
              <a:xfrm>
                <a:off x="361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Line 2738"/>
              <p:cNvSpPr>
                <a:spLocks noChangeShapeType="1"/>
              </p:cNvSpPr>
              <p:nvPr/>
            </p:nvSpPr>
            <p:spPr bwMode="auto">
              <a:xfrm>
                <a:off x="3629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Line 2739"/>
              <p:cNvSpPr>
                <a:spLocks noChangeShapeType="1"/>
              </p:cNvSpPr>
              <p:nvPr/>
            </p:nvSpPr>
            <p:spPr bwMode="auto">
              <a:xfrm>
                <a:off x="363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Line 2740"/>
              <p:cNvSpPr>
                <a:spLocks noChangeShapeType="1"/>
              </p:cNvSpPr>
              <p:nvPr/>
            </p:nvSpPr>
            <p:spPr bwMode="auto">
              <a:xfrm>
                <a:off x="365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Line 2741"/>
              <p:cNvSpPr>
                <a:spLocks noChangeShapeType="1"/>
              </p:cNvSpPr>
              <p:nvPr/>
            </p:nvSpPr>
            <p:spPr bwMode="auto">
              <a:xfrm>
                <a:off x="366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Line 2742"/>
              <p:cNvSpPr>
                <a:spLocks noChangeShapeType="1"/>
              </p:cNvSpPr>
              <p:nvPr/>
            </p:nvSpPr>
            <p:spPr bwMode="auto">
              <a:xfrm flipV="1">
                <a:off x="3678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Line 2743"/>
              <p:cNvSpPr>
                <a:spLocks noChangeShapeType="1"/>
              </p:cNvSpPr>
              <p:nvPr/>
            </p:nvSpPr>
            <p:spPr bwMode="auto">
              <a:xfrm flipV="1">
                <a:off x="3691" y="3872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Line 2744"/>
              <p:cNvSpPr>
                <a:spLocks noChangeShapeType="1"/>
              </p:cNvSpPr>
              <p:nvPr/>
            </p:nvSpPr>
            <p:spPr bwMode="auto">
              <a:xfrm flipV="1">
                <a:off x="3701" y="386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Line 2745"/>
              <p:cNvSpPr>
                <a:spLocks noChangeShapeType="1"/>
              </p:cNvSpPr>
              <p:nvPr/>
            </p:nvSpPr>
            <p:spPr bwMode="auto">
              <a:xfrm>
                <a:off x="3714" y="386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Line 2746"/>
              <p:cNvSpPr>
                <a:spLocks noChangeShapeType="1"/>
              </p:cNvSpPr>
              <p:nvPr/>
            </p:nvSpPr>
            <p:spPr bwMode="auto">
              <a:xfrm>
                <a:off x="3727" y="386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Line 2747"/>
              <p:cNvSpPr>
                <a:spLocks noChangeShapeType="1"/>
              </p:cNvSpPr>
              <p:nvPr/>
            </p:nvSpPr>
            <p:spPr bwMode="auto">
              <a:xfrm>
                <a:off x="3740" y="386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Line 2748"/>
              <p:cNvSpPr>
                <a:spLocks noChangeShapeType="1"/>
              </p:cNvSpPr>
              <p:nvPr/>
            </p:nvSpPr>
            <p:spPr bwMode="auto">
              <a:xfrm>
                <a:off x="3753" y="3868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Line 2749"/>
              <p:cNvSpPr>
                <a:spLocks noChangeShapeType="1"/>
              </p:cNvSpPr>
              <p:nvPr/>
            </p:nvSpPr>
            <p:spPr bwMode="auto">
              <a:xfrm>
                <a:off x="3763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Line 2750"/>
              <p:cNvSpPr>
                <a:spLocks noChangeShapeType="1"/>
              </p:cNvSpPr>
              <p:nvPr/>
            </p:nvSpPr>
            <p:spPr bwMode="auto">
              <a:xfrm>
                <a:off x="377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Line 2751"/>
              <p:cNvSpPr>
                <a:spLocks noChangeShapeType="1"/>
              </p:cNvSpPr>
              <p:nvPr/>
            </p:nvSpPr>
            <p:spPr bwMode="auto">
              <a:xfrm>
                <a:off x="378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Line 2752"/>
              <p:cNvSpPr>
                <a:spLocks noChangeShapeType="1"/>
              </p:cNvSpPr>
              <p:nvPr/>
            </p:nvSpPr>
            <p:spPr bwMode="auto">
              <a:xfrm>
                <a:off x="380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Line 2753"/>
              <p:cNvSpPr>
                <a:spLocks noChangeShapeType="1"/>
              </p:cNvSpPr>
              <p:nvPr/>
            </p:nvSpPr>
            <p:spPr bwMode="auto">
              <a:xfrm>
                <a:off x="3815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Line 2754"/>
              <p:cNvSpPr>
                <a:spLocks noChangeShapeType="1"/>
              </p:cNvSpPr>
              <p:nvPr/>
            </p:nvSpPr>
            <p:spPr bwMode="auto">
              <a:xfrm>
                <a:off x="382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Line 2755"/>
              <p:cNvSpPr>
                <a:spLocks noChangeShapeType="1"/>
              </p:cNvSpPr>
              <p:nvPr/>
            </p:nvSpPr>
            <p:spPr bwMode="auto">
              <a:xfrm>
                <a:off x="383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Line 2756"/>
              <p:cNvSpPr>
                <a:spLocks noChangeShapeType="1"/>
              </p:cNvSpPr>
              <p:nvPr/>
            </p:nvSpPr>
            <p:spPr bwMode="auto">
              <a:xfrm>
                <a:off x="3851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Line 2757"/>
              <p:cNvSpPr>
                <a:spLocks noChangeShapeType="1"/>
              </p:cNvSpPr>
              <p:nvPr/>
            </p:nvSpPr>
            <p:spPr bwMode="auto">
              <a:xfrm>
                <a:off x="3864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Line 2758"/>
              <p:cNvSpPr>
                <a:spLocks noChangeShapeType="1"/>
              </p:cNvSpPr>
              <p:nvPr/>
            </p:nvSpPr>
            <p:spPr bwMode="auto">
              <a:xfrm>
                <a:off x="3878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Line 2759"/>
              <p:cNvSpPr>
                <a:spLocks noChangeShapeType="1"/>
              </p:cNvSpPr>
              <p:nvPr/>
            </p:nvSpPr>
            <p:spPr bwMode="auto">
              <a:xfrm>
                <a:off x="388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Line 2760"/>
              <p:cNvSpPr>
                <a:spLocks noChangeShapeType="1"/>
              </p:cNvSpPr>
              <p:nvPr/>
            </p:nvSpPr>
            <p:spPr bwMode="auto">
              <a:xfrm>
                <a:off x="3900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Line 2761"/>
              <p:cNvSpPr>
                <a:spLocks noChangeShapeType="1"/>
              </p:cNvSpPr>
              <p:nvPr/>
            </p:nvSpPr>
            <p:spPr bwMode="auto">
              <a:xfrm>
                <a:off x="391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Line 2762"/>
              <p:cNvSpPr>
                <a:spLocks noChangeShapeType="1"/>
              </p:cNvSpPr>
              <p:nvPr/>
            </p:nvSpPr>
            <p:spPr bwMode="auto">
              <a:xfrm>
                <a:off x="392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Line 2763"/>
              <p:cNvSpPr>
                <a:spLocks noChangeShapeType="1"/>
              </p:cNvSpPr>
              <p:nvPr/>
            </p:nvSpPr>
            <p:spPr bwMode="auto">
              <a:xfrm>
                <a:off x="3940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Line 2764"/>
              <p:cNvSpPr>
                <a:spLocks noChangeShapeType="1"/>
              </p:cNvSpPr>
              <p:nvPr/>
            </p:nvSpPr>
            <p:spPr bwMode="auto">
              <a:xfrm>
                <a:off x="395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Line 2765"/>
              <p:cNvSpPr>
                <a:spLocks noChangeShapeType="1"/>
              </p:cNvSpPr>
              <p:nvPr/>
            </p:nvSpPr>
            <p:spPr bwMode="auto">
              <a:xfrm>
                <a:off x="396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Line 2766"/>
              <p:cNvSpPr>
                <a:spLocks noChangeShapeType="1"/>
              </p:cNvSpPr>
              <p:nvPr/>
            </p:nvSpPr>
            <p:spPr bwMode="auto">
              <a:xfrm>
                <a:off x="397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Line 2767"/>
              <p:cNvSpPr>
                <a:spLocks noChangeShapeType="1"/>
              </p:cNvSpPr>
              <p:nvPr/>
            </p:nvSpPr>
            <p:spPr bwMode="auto">
              <a:xfrm flipV="1">
                <a:off x="3989" y="3855"/>
                <a:ext cx="13" cy="2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Line 2768"/>
              <p:cNvSpPr>
                <a:spLocks noChangeShapeType="1"/>
              </p:cNvSpPr>
              <p:nvPr/>
            </p:nvSpPr>
            <p:spPr bwMode="auto">
              <a:xfrm flipV="1">
                <a:off x="4002" y="3774"/>
                <a:ext cx="10" cy="81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Line 2769"/>
              <p:cNvSpPr>
                <a:spLocks noChangeShapeType="1"/>
              </p:cNvSpPr>
              <p:nvPr/>
            </p:nvSpPr>
            <p:spPr bwMode="auto">
              <a:xfrm flipV="1">
                <a:off x="4012" y="3707"/>
                <a:ext cx="13" cy="67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Line 2770"/>
              <p:cNvSpPr>
                <a:spLocks noChangeShapeType="1"/>
              </p:cNvSpPr>
              <p:nvPr/>
            </p:nvSpPr>
            <p:spPr bwMode="auto">
              <a:xfrm flipV="1">
                <a:off x="4025" y="3546"/>
                <a:ext cx="13" cy="161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Line 2771"/>
              <p:cNvSpPr>
                <a:spLocks noChangeShapeType="1"/>
              </p:cNvSpPr>
              <p:nvPr/>
            </p:nvSpPr>
            <p:spPr bwMode="auto">
              <a:xfrm flipV="1">
                <a:off x="4038" y="3206"/>
                <a:ext cx="13" cy="34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Line 2772"/>
              <p:cNvSpPr>
                <a:spLocks noChangeShapeType="1"/>
              </p:cNvSpPr>
              <p:nvPr/>
            </p:nvSpPr>
            <p:spPr bwMode="auto">
              <a:xfrm flipV="1">
                <a:off x="4051" y="3105"/>
                <a:ext cx="13" cy="101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Line 2773"/>
              <p:cNvSpPr>
                <a:spLocks noChangeShapeType="1"/>
              </p:cNvSpPr>
              <p:nvPr/>
            </p:nvSpPr>
            <p:spPr bwMode="auto">
              <a:xfrm flipV="1">
                <a:off x="4064" y="2816"/>
                <a:ext cx="10" cy="289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Line 2774"/>
              <p:cNvSpPr>
                <a:spLocks noChangeShapeType="1"/>
              </p:cNvSpPr>
              <p:nvPr/>
            </p:nvSpPr>
            <p:spPr bwMode="auto">
              <a:xfrm>
                <a:off x="4074" y="2816"/>
                <a:ext cx="13" cy="131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Line 2775"/>
              <p:cNvSpPr>
                <a:spLocks noChangeShapeType="1"/>
              </p:cNvSpPr>
              <p:nvPr/>
            </p:nvSpPr>
            <p:spPr bwMode="auto">
              <a:xfrm>
                <a:off x="4087" y="2947"/>
                <a:ext cx="13" cy="61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Line 2776"/>
              <p:cNvSpPr>
                <a:spLocks noChangeShapeType="1"/>
              </p:cNvSpPr>
              <p:nvPr/>
            </p:nvSpPr>
            <p:spPr bwMode="auto">
              <a:xfrm>
                <a:off x="4100" y="3008"/>
                <a:ext cx="13" cy="286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Line 2777"/>
              <p:cNvSpPr>
                <a:spLocks noChangeShapeType="1"/>
              </p:cNvSpPr>
              <p:nvPr/>
            </p:nvSpPr>
            <p:spPr bwMode="auto">
              <a:xfrm>
                <a:off x="4113" y="3294"/>
                <a:ext cx="13" cy="104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Line 2778"/>
              <p:cNvSpPr>
                <a:spLocks noChangeShapeType="1"/>
              </p:cNvSpPr>
              <p:nvPr/>
            </p:nvSpPr>
            <p:spPr bwMode="auto">
              <a:xfrm>
                <a:off x="4126" y="3398"/>
                <a:ext cx="10" cy="218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Line 2779"/>
              <p:cNvSpPr>
                <a:spLocks noChangeShapeType="1"/>
              </p:cNvSpPr>
              <p:nvPr/>
            </p:nvSpPr>
            <p:spPr bwMode="auto">
              <a:xfrm>
                <a:off x="4136" y="3616"/>
                <a:ext cx="13" cy="64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Line 2780"/>
              <p:cNvSpPr>
                <a:spLocks noChangeShapeType="1"/>
              </p:cNvSpPr>
              <p:nvPr/>
            </p:nvSpPr>
            <p:spPr bwMode="auto">
              <a:xfrm>
                <a:off x="4149" y="3680"/>
                <a:ext cx="13" cy="98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Line 2781"/>
              <p:cNvSpPr>
                <a:spLocks noChangeShapeType="1"/>
              </p:cNvSpPr>
              <p:nvPr/>
            </p:nvSpPr>
            <p:spPr bwMode="auto">
              <a:xfrm>
                <a:off x="4162" y="3778"/>
                <a:ext cx="13" cy="2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Line 2782"/>
              <p:cNvSpPr>
                <a:spLocks noChangeShapeType="1"/>
              </p:cNvSpPr>
              <p:nvPr/>
            </p:nvSpPr>
            <p:spPr bwMode="auto">
              <a:xfrm>
                <a:off x="4175" y="3801"/>
                <a:ext cx="14" cy="2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Line 2783"/>
              <p:cNvSpPr>
                <a:spLocks noChangeShapeType="1"/>
              </p:cNvSpPr>
              <p:nvPr/>
            </p:nvSpPr>
            <p:spPr bwMode="auto">
              <a:xfrm>
                <a:off x="4189" y="3821"/>
                <a:ext cx="9" cy="24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Line 2784"/>
              <p:cNvSpPr>
                <a:spLocks noChangeShapeType="1"/>
              </p:cNvSpPr>
              <p:nvPr/>
            </p:nvSpPr>
            <p:spPr bwMode="auto">
              <a:xfrm>
                <a:off x="4198" y="3845"/>
                <a:ext cx="13" cy="2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Line 2785"/>
              <p:cNvSpPr>
                <a:spLocks noChangeShapeType="1"/>
              </p:cNvSpPr>
              <p:nvPr/>
            </p:nvSpPr>
            <p:spPr bwMode="auto">
              <a:xfrm>
                <a:off x="4211" y="3868"/>
                <a:ext cx="14" cy="1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Line 2786"/>
              <p:cNvSpPr>
                <a:spLocks noChangeShapeType="1"/>
              </p:cNvSpPr>
              <p:nvPr/>
            </p:nvSpPr>
            <p:spPr bwMode="auto">
              <a:xfrm flipV="1">
                <a:off x="4225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Line 2787"/>
              <p:cNvSpPr>
                <a:spLocks noChangeShapeType="1"/>
              </p:cNvSpPr>
              <p:nvPr/>
            </p:nvSpPr>
            <p:spPr bwMode="auto">
              <a:xfrm flipV="1">
                <a:off x="4238" y="3852"/>
                <a:ext cx="10" cy="2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Line 2788"/>
              <p:cNvSpPr>
                <a:spLocks noChangeShapeType="1"/>
              </p:cNvSpPr>
              <p:nvPr/>
            </p:nvSpPr>
            <p:spPr bwMode="auto">
              <a:xfrm flipV="1">
                <a:off x="4248" y="384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Line 2789"/>
              <p:cNvSpPr>
                <a:spLocks noChangeShapeType="1"/>
              </p:cNvSpPr>
              <p:nvPr/>
            </p:nvSpPr>
            <p:spPr bwMode="auto">
              <a:xfrm>
                <a:off x="4261" y="384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Line 2790"/>
              <p:cNvSpPr>
                <a:spLocks noChangeShapeType="1"/>
              </p:cNvSpPr>
              <p:nvPr/>
            </p:nvSpPr>
            <p:spPr bwMode="auto">
              <a:xfrm>
                <a:off x="4274" y="384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Line 2791"/>
              <p:cNvSpPr>
                <a:spLocks noChangeShapeType="1"/>
              </p:cNvSpPr>
              <p:nvPr/>
            </p:nvSpPr>
            <p:spPr bwMode="auto">
              <a:xfrm>
                <a:off x="4287" y="3858"/>
                <a:ext cx="13" cy="17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Line 2792"/>
              <p:cNvSpPr>
                <a:spLocks noChangeShapeType="1"/>
              </p:cNvSpPr>
              <p:nvPr/>
            </p:nvSpPr>
            <p:spPr bwMode="auto">
              <a:xfrm>
                <a:off x="4300" y="3875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Line 2793"/>
              <p:cNvSpPr>
                <a:spLocks noChangeShapeType="1"/>
              </p:cNvSpPr>
              <p:nvPr/>
            </p:nvSpPr>
            <p:spPr bwMode="auto">
              <a:xfrm>
                <a:off x="4310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Line 2794"/>
              <p:cNvSpPr>
                <a:spLocks noChangeShapeType="1"/>
              </p:cNvSpPr>
              <p:nvPr/>
            </p:nvSpPr>
            <p:spPr bwMode="auto">
              <a:xfrm flipV="1">
                <a:off x="4323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Line 2795"/>
              <p:cNvSpPr>
                <a:spLocks noChangeShapeType="1"/>
              </p:cNvSpPr>
              <p:nvPr/>
            </p:nvSpPr>
            <p:spPr bwMode="auto">
              <a:xfrm flipV="1">
                <a:off x="4336" y="3868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Line 2796"/>
              <p:cNvSpPr>
                <a:spLocks noChangeShapeType="1"/>
              </p:cNvSpPr>
              <p:nvPr/>
            </p:nvSpPr>
            <p:spPr bwMode="auto">
              <a:xfrm flipV="1">
                <a:off x="4349" y="386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Line 2797"/>
              <p:cNvSpPr>
                <a:spLocks noChangeShapeType="1"/>
              </p:cNvSpPr>
              <p:nvPr/>
            </p:nvSpPr>
            <p:spPr bwMode="auto">
              <a:xfrm flipV="1">
                <a:off x="4362" y="3855"/>
                <a:ext cx="10" cy="1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Line 2798"/>
              <p:cNvSpPr>
                <a:spLocks noChangeShapeType="1"/>
              </p:cNvSpPr>
              <p:nvPr/>
            </p:nvSpPr>
            <p:spPr bwMode="auto">
              <a:xfrm flipV="1">
                <a:off x="4372" y="3845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Line 2799"/>
              <p:cNvSpPr>
                <a:spLocks noChangeShapeType="1"/>
              </p:cNvSpPr>
              <p:nvPr/>
            </p:nvSpPr>
            <p:spPr bwMode="auto">
              <a:xfrm flipV="1">
                <a:off x="4385" y="3835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Line 2800"/>
              <p:cNvSpPr>
                <a:spLocks noChangeShapeType="1"/>
              </p:cNvSpPr>
              <p:nvPr/>
            </p:nvSpPr>
            <p:spPr bwMode="auto">
              <a:xfrm>
                <a:off x="4398" y="3835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Line 2801"/>
              <p:cNvSpPr>
                <a:spLocks noChangeShapeType="1"/>
              </p:cNvSpPr>
              <p:nvPr/>
            </p:nvSpPr>
            <p:spPr bwMode="auto">
              <a:xfrm>
                <a:off x="4411" y="3841"/>
                <a:ext cx="13" cy="11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Line 2802"/>
              <p:cNvSpPr>
                <a:spLocks noChangeShapeType="1"/>
              </p:cNvSpPr>
              <p:nvPr/>
            </p:nvSpPr>
            <p:spPr bwMode="auto">
              <a:xfrm>
                <a:off x="4424" y="3852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Line 2803"/>
              <p:cNvSpPr>
                <a:spLocks noChangeShapeType="1"/>
              </p:cNvSpPr>
              <p:nvPr/>
            </p:nvSpPr>
            <p:spPr bwMode="auto">
              <a:xfrm>
                <a:off x="4434" y="385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Line 2804"/>
              <p:cNvSpPr>
                <a:spLocks noChangeShapeType="1"/>
              </p:cNvSpPr>
              <p:nvPr/>
            </p:nvSpPr>
            <p:spPr bwMode="auto">
              <a:xfrm>
                <a:off x="4447" y="3862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Line 2805"/>
              <p:cNvSpPr>
                <a:spLocks noChangeShapeType="1"/>
              </p:cNvSpPr>
              <p:nvPr/>
            </p:nvSpPr>
            <p:spPr bwMode="auto">
              <a:xfrm>
                <a:off x="4460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Line 2806"/>
              <p:cNvSpPr>
                <a:spLocks noChangeShapeType="1"/>
              </p:cNvSpPr>
              <p:nvPr/>
            </p:nvSpPr>
            <p:spPr bwMode="auto">
              <a:xfrm>
                <a:off x="4473" y="3878"/>
                <a:ext cx="14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Line 2807"/>
              <p:cNvSpPr>
                <a:spLocks noChangeShapeType="1"/>
              </p:cNvSpPr>
              <p:nvPr/>
            </p:nvSpPr>
            <p:spPr bwMode="auto">
              <a:xfrm>
                <a:off x="4487" y="3878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Line 2808"/>
              <p:cNvSpPr>
                <a:spLocks noChangeShapeType="1"/>
              </p:cNvSpPr>
              <p:nvPr/>
            </p:nvSpPr>
            <p:spPr bwMode="auto">
              <a:xfrm flipV="1">
                <a:off x="4496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Line 2809"/>
              <p:cNvSpPr>
                <a:spLocks noChangeShapeType="1"/>
              </p:cNvSpPr>
              <p:nvPr/>
            </p:nvSpPr>
            <p:spPr bwMode="auto">
              <a:xfrm flipV="1">
                <a:off x="4509" y="3872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Line 2810"/>
              <p:cNvSpPr>
                <a:spLocks noChangeShapeType="1"/>
              </p:cNvSpPr>
              <p:nvPr/>
            </p:nvSpPr>
            <p:spPr bwMode="auto">
              <a:xfrm>
                <a:off x="4523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Line 2811"/>
              <p:cNvSpPr>
                <a:spLocks noChangeShapeType="1"/>
              </p:cNvSpPr>
              <p:nvPr/>
            </p:nvSpPr>
            <p:spPr bwMode="auto">
              <a:xfrm>
                <a:off x="4536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Line 2812"/>
              <p:cNvSpPr>
                <a:spLocks noChangeShapeType="1"/>
              </p:cNvSpPr>
              <p:nvPr/>
            </p:nvSpPr>
            <p:spPr bwMode="auto">
              <a:xfrm flipV="1">
                <a:off x="4549" y="3872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Line 2813"/>
              <p:cNvSpPr>
                <a:spLocks noChangeShapeType="1"/>
              </p:cNvSpPr>
              <p:nvPr/>
            </p:nvSpPr>
            <p:spPr bwMode="auto">
              <a:xfrm>
                <a:off x="4559" y="3872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Line 2814"/>
              <p:cNvSpPr>
                <a:spLocks noChangeShapeType="1"/>
              </p:cNvSpPr>
              <p:nvPr/>
            </p:nvSpPr>
            <p:spPr bwMode="auto">
              <a:xfrm>
                <a:off x="4572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Line 2815"/>
              <p:cNvSpPr>
                <a:spLocks noChangeShapeType="1"/>
              </p:cNvSpPr>
              <p:nvPr/>
            </p:nvSpPr>
            <p:spPr bwMode="auto">
              <a:xfrm flipV="1">
                <a:off x="4585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Line 2816"/>
              <p:cNvSpPr>
                <a:spLocks noChangeShapeType="1"/>
              </p:cNvSpPr>
              <p:nvPr/>
            </p:nvSpPr>
            <p:spPr bwMode="auto">
              <a:xfrm>
                <a:off x="4598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Line 2817"/>
              <p:cNvSpPr>
                <a:spLocks noChangeShapeType="1"/>
              </p:cNvSpPr>
              <p:nvPr/>
            </p:nvSpPr>
            <p:spPr bwMode="auto">
              <a:xfrm>
                <a:off x="4611" y="3875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Line 2818"/>
              <p:cNvSpPr>
                <a:spLocks noChangeShapeType="1"/>
              </p:cNvSpPr>
              <p:nvPr/>
            </p:nvSpPr>
            <p:spPr bwMode="auto">
              <a:xfrm>
                <a:off x="4621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Line 2819"/>
              <p:cNvSpPr>
                <a:spLocks noChangeShapeType="1"/>
              </p:cNvSpPr>
              <p:nvPr/>
            </p:nvSpPr>
            <p:spPr bwMode="auto">
              <a:xfrm>
                <a:off x="4634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Line 2820"/>
              <p:cNvSpPr>
                <a:spLocks noChangeShapeType="1"/>
              </p:cNvSpPr>
              <p:nvPr/>
            </p:nvSpPr>
            <p:spPr bwMode="auto">
              <a:xfrm>
                <a:off x="4647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Line 2821"/>
              <p:cNvSpPr>
                <a:spLocks noChangeShapeType="1"/>
              </p:cNvSpPr>
              <p:nvPr/>
            </p:nvSpPr>
            <p:spPr bwMode="auto">
              <a:xfrm>
                <a:off x="4660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Line 2822"/>
              <p:cNvSpPr>
                <a:spLocks noChangeShapeType="1"/>
              </p:cNvSpPr>
              <p:nvPr/>
            </p:nvSpPr>
            <p:spPr bwMode="auto">
              <a:xfrm>
                <a:off x="4673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Line 2823"/>
              <p:cNvSpPr>
                <a:spLocks noChangeShapeType="1"/>
              </p:cNvSpPr>
              <p:nvPr/>
            </p:nvSpPr>
            <p:spPr bwMode="auto">
              <a:xfrm>
                <a:off x="468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Line 2824"/>
              <p:cNvSpPr>
                <a:spLocks noChangeShapeType="1"/>
              </p:cNvSpPr>
              <p:nvPr/>
            </p:nvSpPr>
            <p:spPr bwMode="auto">
              <a:xfrm>
                <a:off x="469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Line 2825"/>
              <p:cNvSpPr>
                <a:spLocks noChangeShapeType="1"/>
              </p:cNvSpPr>
              <p:nvPr/>
            </p:nvSpPr>
            <p:spPr bwMode="auto">
              <a:xfrm>
                <a:off x="4709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Line 2826"/>
              <p:cNvSpPr>
                <a:spLocks noChangeShapeType="1"/>
              </p:cNvSpPr>
              <p:nvPr/>
            </p:nvSpPr>
            <p:spPr bwMode="auto">
              <a:xfrm>
                <a:off x="4722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Line 2827"/>
              <p:cNvSpPr>
                <a:spLocks noChangeShapeType="1"/>
              </p:cNvSpPr>
              <p:nvPr/>
            </p:nvSpPr>
            <p:spPr bwMode="auto">
              <a:xfrm>
                <a:off x="4735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Line 2828"/>
              <p:cNvSpPr>
                <a:spLocks noChangeShapeType="1"/>
              </p:cNvSpPr>
              <p:nvPr/>
            </p:nvSpPr>
            <p:spPr bwMode="auto">
              <a:xfrm>
                <a:off x="4745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Line 2829"/>
              <p:cNvSpPr>
                <a:spLocks noChangeShapeType="1"/>
              </p:cNvSpPr>
              <p:nvPr/>
            </p:nvSpPr>
            <p:spPr bwMode="auto">
              <a:xfrm>
                <a:off x="4758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Line 2830"/>
              <p:cNvSpPr>
                <a:spLocks noChangeShapeType="1"/>
              </p:cNvSpPr>
              <p:nvPr/>
            </p:nvSpPr>
            <p:spPr bwMode="auto">
              <a:xfrm flipV="1">
                <a:off x="4771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Line 2831"/>
              <p:cNvSpPr>
                <a:spLocks noChangeShapeType="1"/>
              </p:cNvSpPr>
              <p:nvPr/>
            </p:nvSpPr>
            <p:spPr bwMode="auto">
              <a:xfrm flipV="1">
                <a:off x="4784" y="3865"/>
                <a:ext cx="14" cy="7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Line 2832"/>
              <p:cNvSpPr>
                <a:spLocks noChangeShapeType="1"/>
              </p:cNvSpPr>
              <p:nvPr/>
            </p:nvSpPr>
            <p:spPr bwMode="auto">
              <a:xfrm flipV="1">
                <a:off x="4798" y="3862"/>
                <a:ext cx="9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Line 2833"/>
              <p:cNvSpPr>
                <a:spLocks noChangeShapeType="1"/>
              </p:cNvSpPr>
              <p:nvPr/>
            </p:nvSpPr>
            <p:spPr bwMode="auto">
              <a:xfrm flipV="1">
                <a:off x="4807" y="3852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Line 2834"/>
              <p:cNvSpPr>
                <a:spLocks noChangeShapeType="1"/>
              </p:cNvSpPr>
              <p:nvPr/>
            </p:nvSpPr>
            <p:spPr bwMode="auto">
              <a:xfrm flipV="1">
                <a:off x="4820" y="3845"/>
                <a:ext cx="14" cy="7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Line 2835"/>
              <p:cNvSpPr>
                <a:spLocks noChangeShapeType="1"/>
              </p:cNvSpPr>
              <p:nvPr/>
            </p:nvSpPr>
            <p:spPr bwMode="auto">
              <a:xfrm flipV="1">
                <a:off x="4834" y="3841"/>
                <a:ext cx="13" cy="4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Line 2836"/>
              <p:cNvSpPr>
                <a:spLocks noChangeShapeType="1"/>
              </p:cNvSpPr>
              <p:nvPr/>
            </p:nvSpPr>
            <p:spPr bwMode="auto">
              <a:xfrm flipV="1">
                <a:off x="4847" y="3835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Line 2837"/>
              <p:cNvSpPr>
                <a:spLocks noChangeShapeType="1"/>
              </p:cNvSpPr>
              <p:nvPr/>
            </p:nvSpPr>
            <p:spPr bwMode="auto">
              <a:xfrm flipV="1">
                <a:off x="4860" y="3831"/>
                <a:ext cx="10" cy="4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Line 2838"/>
              <p:cNvSpPr>
                <a:spLocks noChangeShapeType="1"/>
              </p:cNvSpPr>
              <p:nvPr/>
            </p:nvSpPr>
            <p:spPr bwMode="auto">
              <a:xfrm flipV="1">
                <a:off x="4870" y="3828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Line 2839"/>
              <p:cNvSpPr>
                <a:spLocks noChangeShapeType="1"/>
              </p:cNvSpPr>
              <p:nvPr/>
            </p:nvSpPr>
            <p:spPr bwMode="auto">
              <a:xfrm>
                <a:off x="4883" y="382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Line 2840"/>
              <p:cNvSpPr>
                <a:spLocks noChangeShapeType="1"/>
              </p:cNvSpPr>
              <p:nvPr/>
            </p:nvSpPr>
            <p:spPr bwMode="auto">
              <a:xfrm>
                <a:off x="4896" y="3838"/>
                <a:ext cx="13" cy="14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Line 2841"/>
              <p:cNvSpPr>
                <a:spLocks noChangeShapeType="1"/>
              </p:cNvSpPr>
              <p:nvPr/>
            </p:nvSpPr>
            <p:spPr bwMode="auto">
              <a:xfrm>
                <a:off x="4909" y="385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Line 2842"/>
              <p:cNvSpPr>
                <a:spLocks noChangeShapeType="1"/>
              </p:cNvSpPr>
              <p:nvPr/>
            </p:nvSpPr>
            <p:spPr bwMode="auto">
              <a:xfrm flipV="1">
                <a:off x="4922" y="385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Line 2843"/>
              <p:cNvSpPr>
                <a:spLocks noChangeShapeType="1"/>
              </p:cNvSpPr>
              <p:nvPr/>
            </p:nvSpPr>
            <p:spPr bwMode="auto">
              <a:xfrm>
                <a:off x="4932" y="3855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Line 2844"/>
              <p:cNvSpPr>
                <a:spLocks noChangeShapeType="1"/>
              </p:cNvSpPr>
              <p:nvPr/>
            </p:nvSpPr>
            <p:spPr bwMode="auto">
              <a:xfrm>
                <a:off x="4945" y="3868"/>
                <a:ext cx="13" cy="1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Line 2845"/>
              <p:cNvSpPr>
                <a:spLocks noChangeShapeType="1"/>
              </p:cNvSpPr>
              <p:nvPr/>
            </p:nvSpPr>
            <p:spPr bwMode="auto">
              <a:xfrm flipV="1">
                <a:off x="4958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Line 2846"/>
              <p:cNvSpPr>
                <a:spLocks noChangeShapeType="1"/>
              </p:cNvSpPr>
              <p:nvPr/>
            </p:nvSpPr>
            <p:spPr bwMode="auto">
              <a:xfrm>
                <a:off x="4971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Line 2847"/>
              <p:cNvSpPr>
                <a:spLocks noChangeShapeType="1"/>
              </p:cNvSpPr>
              <p:nvPr/>
            </p:nvSpPr>
            <p:spPr bwMode="auto">
              <a:xfrm flipV="1">
                <a:off x="4984" y="3865"/>
                <a:ext cx="10" cy="1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Line 2848"/>
              <p:cNvSpPr>
                <a:spLocks noChangeShapeType="1"/>
              </p:cNvSpPr>
              <p:nvPr/>
            </p:nvSpPr>
            <p:spPr bwMode="auto">
              <a:xfrm flipV="1">
                <a:off x="4994" y="386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Line 2849"/>
              <p:cNvSpPr>
                <a:spLocks noChangeShapeType="1"/>
              </p:cNvSpPr>
              <p:nvPr/>
            </p:nvSpPr>
            <p:spPr bwMode="auto">
              <a:xfrm>
                <a:off x="5007" y="3862"/>
                <a:ext cx="13" cy="1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Line 2850"/>
              <p:cNvSpPr>
                <a:spLocks noChangeShapeType="1"/>
              </p:cNvSpPr>
              <p:nvPr/>
            </p:nvSpPr>
            <p:spPr bwMode="auto">
              <a:xfrm>
                <a:off x="5020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Line 2851"/>
              <p:cNvSpPr>
                <a:spLocks noChangeShapeType="1"/>
              </p:cNvSpPr>
              <p:nvPr/>
            </p:nvSpPr>
            <p:spPr bwMode="auto">
              <a:xfrm>
                <a:off x="503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Line 2852"/>
              <p:cNvSpPr>
                <a:spLocks noChangeShapeType="1"/>
              </p:cNvSpPr>
              <p:nvPr/>
            </p:nvSpPr>
            <p:spPr bwMode="auto">
              <a:xfrm>
                <a:off x="5046" y="3878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Line 2853"/>
              <p:cNvSpPr>
                <a:spLocks noChangeShapeType="1"/>
              </p:cNvSpPr>
              <p:nvPr/>
            </p:nvSpPr>
            <p:spPr bwMode="auto">
              <a:xfrm>
                <a:off x="505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Line 2854"/>
              <p:cNvSpPr>
                <a:spLocks noChangeShapeType="1"/>
              </p:cNvSpPr>
              <p:nvPr/>
            </p:nvSpPr>
            <p:spPr bwMode="auto">
              <a:xfrm flipV="1">
                <a:off x="5069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Line 2855"/>
              <p:cNvSpPr>
                <a:spLocks noChangeShapeType="1"/>
              </p:cNvSpPr>
              <p:nvPr/>
            </p:nvSpPr>
            <p:spPr bwMode="auto">
              <a:xfrm>
                <a:off x="5082" y="3872"/>
                <a:ext cx="14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Line 2856"/>
              <p:cNvSpPr>
                <a:spLocks noChangeShapeType="1"/>
              </p:cNvSpPr>
              <p:nvPr/>
            </p:nvSpPr>
            <p:spPr bwMode="auto">
              <a:xfrm flipV="1">
                <a:off x="5096" y="3872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Line 2857"/>
              <p:cNvSpPr>
                <a:spLocks noChangeShapeType="1"/>
              </p:cNvSpPr>
              <p:nvPr/>
            </p:nvSpPr>
            <p:spPr bwMode="auto">
              <a:xfrm>
                <a:off x="5109" y="3872"/>
                <a:ext cx="9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Line 2858"/>
              <p:cNvSpPr>
                <a:spLocks noChangeShapeType="1"/>
              </p:cNvSpPr>
              <p:nvPr/>
            </p:nvSpPr>
            <p:spPr bwMode="auto">
              <a:xfrm flipV="1">
                <a:off x="5118" y="3855"/>
                <a:ext cx="14" cy="17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Line 2859"/>
              <p:cNvSpPr>
                <a:spLocks noChangeShapeType="1"/>
              </p:cNvSpPr>
              <p:nvPr/>
            </p:nvSpPr>
            <p:spPr bwMode="auto">
              <a:xfrm>
                <a:off x="5132" y="385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Line 2860"/>
              <p:cNvSpPr>
                <a:spLocks noChangeShapeType="1"/>
              </p:cNvSpPr>
              <p:nvPr/>
            </p:nvSpPr>
            <p:spPr bwMode="auto">
              <a:xfrm>
                <a:off x="5145" y="3858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Line 2861"/>
              <p:cNvSpPr>
                <a:spLocks noChangeShapeType="1"/>
              </p:cNvSpPr>
              <p:nvPr/>
            </p:nvSpPr>
            <p:spPr bwMode="auto">
              <a:xfrm>
                <a:off x="5158" y="3865"/>
                <a:ext cx="13" cy="7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Line 2862"/>
              <p:cNvSpPr>
                <a:spLocks noChangeShapeType="1"/>
              </p:cNvSpPr>
              <p:nvPr/>
            </p:nvSpPr>
            <p:spPr bwMode="auto">
              <a:xfrm>
                <a:off x="5171" y="3872"/>
                <a:ext cx="10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Line 2863"/>
              <p:cNvSpPr>
                <a:spLocks noChangeShapeType="1"/>
              </p:cNvSpPr>
              <p:nvPr/>
            </p:nvSpPr>
            <p:spPr bwMode="auto">
              <a:xfrm>
                <a:off x="5181" y="3872"/>
                <a:ext cx="13" cy="6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Line 2864"/>
              <p:cNvSpPr>
                <a:spLocks noChangeShapeType="1"/>
              </p:cNvSpPr>
              <p:nvPr/>
            </p:nvSpPr>
            <p:spPr bwMode="auto">
              <a:xfrm flipV="1">
                <a:off x="5194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Line 2865"/>
              <p:cNvSpPr>
                <a:spLocks noChangeShapeType="1"/>
              </p:cNvSpPr>
              <p:nvPr/>
            </p:nvSpPr>
            <p:spPr bwMode="auto">
              <a:xfrm>
                <a:off x="5207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Line 2866"/>
              <p:cNvSpPr>
                <a:spLocks noChangeShapeType="1"/>
              </p:cNvSpPr>
              <p:nvPr/>
            </p:nvSpPr>
            <p:spPr bwMode="auto">
              <a:xfrm flipV="1">
                <a:off x="5220" y="3875"/>
                <a:ext cx="13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Line 2867"/>
              <p:cNvSpPr>
                <a:spLocks noChangeShapeType="1"/>
              </p:cNvSpPr>
              <p:nvPr/>
            </p:nvSpPr>
            <p:spPr bwMode="auto">
              <a:xfrm>
                <a:off x="5233" y="3875"/>
                <a:ext cx="10" cy="3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Line 2868"/>
              <p:cNvSpPr>
                <a:spLocks noChangeShapeType="1"/>
              </p:cNvSpPr>
              <p:nvPr/>
            </p:nvSpPr>
            <p:spPr bwMode="auto">
              <a:xfrm>
                <a:off x="5243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Line 2869"/>
              <p:cNvSpPr>
                <a:spLocks noChangeShapeType="1"/>
              </p:cNvSpPr>
              <p:nvPr/>
            </p:nvSpPr>
            <p:spPr bwMode="auto">
              <a:xfrm>
                <a:off x="5256" y="3878"/>
                <a:ext cx="13" cy="0"/>
              </a:xfrm>
              <a:prstGeom prst="line">
                <a:avLst/>
              </a:prstGeom>
              <a:noFill/>
              <a:ln w="15875" cap="flat">
                <a:solidFill>
                  <a:srgbClr val="D269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Line 2870"/>
              <p:cNvSpPr>
                <a:spLocks noChangeShapeType="1"/>
              </p:cNvSpPr>
              <p:nvPr/>
            </p:nvSpPr>
            <p:spPr bwMode="auto">
              <a:xfrm>
                <a:off x="3150" y="3879"/>
                <a:ext cx="2115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Line 2871"/>
              <p:cNvSpPr>
                <a:spLocks noChangeShapeType="1"/>
              </p:cNvSpPr>
              <p:nvPr/>
            </p:nvSpPr>
            <p:spPr bwMode="auto">
              <a:xfrm>
                <a:off x="3536" y="3879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Line 2872"/>
              <p:cNvSpPr>
                <a:spLocks noChangeShapeType="1"/>
              </p:cNvSpPr>
              <p:nvPr/>
            </p:nvSpPr>
            <p:spPr bwMode="auto">
              <a:xfrm flipV="1">
                <a:off x="3536" y="3862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Rectangle 2873"/>
              <p:cNvSpPr>
                <a:spLocks noChangeArrowheads="1"/>
              </p:cNvSpPr>
              <p:nvPr/>
            </p:nvSpPr>
            <p:spPr bwMode="auto">
              <a:xfrm>
                <a:off x="3511" y="3912"/>
                <a:ext cx="6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5" name="Line 2874"/>
              <p:cNvSpPr>
                <a:spLocks noChangeShapeType="1"/>
              </p:cNvSpPr>
              <p:nvPr/>
            </p:nvSpPr>
            <p:spPr bwMode="auto">
              <a:xfrm>
                <a:off x="3959" y="3879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Line 2875"/>
              <p:cNvSpPr>
                <a:spLocks noChangeShapeType="1"/>
              </p:cNvSpPr>
              <p:nvPr/>
            </p:nvSpPr>
            <p:spPr bwMode="auto">
              <a:xfrm flipV="1">
                <a:off x="3959" y="3862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Rectangle 2876"/>
              <p:cNvSpPr>
                <a:spLocks noChangeArrowheads="1"/>
              </p:cNvSpPr>
              <p:nvPr/>
            </p:nvSpPr>
            <p:spPr bwMode="auto">
              <a:xfrm>
                <a:off x="3933" y="3912"/>
                <a:ext cx="6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8" name="Line 2877"/>
              <p:cNvSpPr>
                <a:spLocks noChangeShapeType="1"/>
              </p:cNvSpPr>
              <p:nvPr/>
            </p:nvSpPr>
            <p:spPr bwMode="auto">
              <a:xfrm>
                <a:off x="4382" y="3879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Line 2878"/>
              <p:cNvSpPr>
                <a:spLocks noChangeShapeType="1"/>
              </p:cNvSpPr>
              <p:nvPr/>
            </p:nvSpPr>
            <p:spPr bwMode="auto">
              <a:xfrm flipV="1">
                <a:off x="4382" y="3862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Rectangle 2879"/>
              <p:cNvSpPr>
                <a:spLocks noChangeArrowheads="1"/>
              </p:cNvSpPr>
              <p:nvPr/>
            </p:nvSpPr>
            <p:spPr bwMode="auto">
              <a:xfrm>
                <a:off x="4356" y="3912"/>
                <a:ext cx="6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1" name="Line 2880"/>
              <p:cNvSpPr>
                <a:spLocks noChangeShapeType="1"/>
              </p:cNvSpPr>
              <p:nvPr/>
            </p:nvSpPr>
            <p:spPr bwMode="auto">
              <a:xfrm>
                <a:off x="4805" y="3879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Line 2881"/>
              <p:cNvSpPr>
                <a:spLocks noChangeShapeType="1"/>
              </p:cNvSpPr>
              <p:nvPr/>
            </p:nvSpPr>
            <p:spPr bwMode="auto">
              <a:xfrm flipV="1">
                <a:off x="4805" y="3862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Rectangle 2882"/>
              <p:cNvSpPr>
                <a:spLocks noChangeArrowheads="1"/>
              </p:cNvSpPr>
              <p:nvPr/>
            </p:nvSpPr>
            <p:spPr bwMode="auto">
              <a:xfrm>
                <a:off x="4778" y="3912"/>
                <a:ext cx="6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4" name="Line 2883"/>
              <p:cNvSpPr>
                <a:spLocks noChangeShapeType="1"/>
              </p:cNvSpPr>
              <p:nvPr/>
            </p:nvSpPr>
            <p:spPr bwMode="auto">
              <a:xfrm>
                <a:off x="5228" y="3879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Line 2884"/>
              <p:cNvSpPr>
                <a:spLocks noChangeShapeType="1"/>
              </p:cNvSpPr>
              <p:nvPr/>
            </p:nvSpPr>
            <p:spPr bwMode="auto">
              <a:xfrm flipV="1">
                <a:off x="5228" y="3862"/>
                <a:ext cx="0" cy="1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88" name="Rectangle 2886"/>
            <p:cNvSpPr>
              <a:spLocks noChangeArrowheads="1"/>
            </p:cNvSpPr>
            <p:nvPr/>
          </p:nvSpPr>
          <p:spPr bwMode="auto">
            <a:xfrm>
              <a:off x="5200" y="3912"/>
              <a:ext cx="6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9" name="Rectangle 2887"/>
            <p:cNvSpPr>
              <a:spLocks noChangeArrowheads="1"/>
            </p:cNvSpPr>
            <p:nvPr/>
          </p:nvSpPr>
          <p:spPr bwMode="auto">
            <a:xfrm>
              <a:off x="4038" y="3989"/>
              <a:ext cx="354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Retention Time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0" name="Line 2888"/>
            <p:cNvSpPr>
              <a:spLocks noChangeShapeType="1"/>
            </p:cNvSpPr>
            <p:nvPr/>
          </p:nvSpPr>
          <p:spPr bwMode="auto">
            <a:xfrm>
              <a:off x="3150" y="2655"/>
              <a:ext cx="0" cy="12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Line 2889"/>
            <p:cNvSpPr>
              <a:spLocks noChangeShapeType="1"/>
            </p:cNvSpPr>
            <p:nvPr/>
          </p:nvSpPr>
          <p:spPr bwMode="auto">
            <a:xfrm flipH="1">
              <a:off x="3134" y="3879"/>
              <a:ext cx="1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Line 2890"/>
            <p:cNvSpPr>
              <a:spLocks noChangeShapeType="1"/>
            </p:cNvSpPr>
            <p:nvPr/>
          </p:nvSpPr>
          <p:spPr bwMode="auto">
            <a:xfrm>
              <a:off x="3150" y="3879"/>
              <a:ext cx="1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Rectangle 2891"/>
            <p:cNvSpPr>
              <a:spLocks noChangeArrowheads="1"/>
            </p:cNvSpPr>
            <p:nvPr/>
          </p:nvSpPr>
          <p:spPr bwMode="auto">
            <a:xfrm>
              <a:off x="3043" y="3848"/>
              <a:ext cx="8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4" name="Line 2892"/>
            <p:cNvSpPr>
              <a:spLocks noChangeShapeType="1"/>
            </p:cNvSpPr>
            <p:nvPr/>
          </p:nvSpPr>
          <p:spPr bwMode="auto">
            <a:xfrm flipH="1">
              <a:off x="3134" y="3675"/>
              <a:ext cx="1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Line 2893"/>
            <p:cNvSpPr>
              <a:spLocks noChangeShapeType="1"/>
            </p:cNvSpPr>
            <p:nvPr/>
          </p:nvSpPr>
          <p:spPr bwMode="auto">
            <a:xfrm>
              <a:off x="3150" y="3675"/>
              <a:ext cx="1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2894"/>
            <p:cNvSpPr>
              <a:spLocks noChangeArrowheads="1"/>
            </p:cNvSpPr>
            <p:nvPr/>
          </p:nvSpPr>
          <p:spPr bwMode="auto">
            <a:xfrm>
              <a:off x="3043" y="3643"/>
              <a:ext cx="8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7" name="Line 2895"/>
            <p:cNvSpPr>
              <a:spLocks noChangeShapeType="1"/>
            </p:cNvSpPr>
            <p:nvPr/>
          </p:nvSpPr>
          <p:spPr bwMode="auto">
            <a:xfrm flipH="1">
              <a:off x="3134" y="3471"/>
              <a:ext cx="1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Line 2896"/>
            <p:cNvSpPr>
              <a:spLocks noChangeShapeType="1"/>
            </p:cNvSpPr>
            <p:nvPr/>
          </p:nvSpPr>
          <p:spPr bwMode="auto">
            <a:xfrm>
              <a:off x="3150" y="3471"/>
              <a:ext cx="1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2897"/>
            <p:cNvSpPr>
              <a:spLocks noChangeArrowheads="1"/>
            </p:cNvSpPr>
            <p:nvPr/>
          </p:nvSpPr>
          <p:spPr bwMode="auto">
            <a:xfrm>
              <a:off x="3043" y="3441"/>
              <a:ext cx="8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0" name="Line 2898"/>
            <p:cNvSpPr>
              <a:spLocks noChangeShapeType="1"/>
            </p:cNvSpPr>
            <p:nvPr/>
          </p:nvSpPr>
          <p:spPr bwMode="auto">
            <a:xfrm flipH="1">
              <a:off x="3134" y="3267"/>
              <a:ext cx="1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Line 2899"/>
            <p:cNvSpPr>
              <a:spLocks noChangeShapeType="1"/>
            </p:cNvSpPr>
            <p:nvPr/>
          </p:nvSpPr>
          <p:spPr bwMode="auto">
            <a:xfrm>
              <a:off x="3150" y="3267"/>
              <a:ext cx="1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2900"/>
            <p:cNvSpPr>
              <a:spLocks noChangeArrowheads="1"/>
            </p:cNvSpPr>
            <p:nvPr/>
          </p:nvSpPr>
          <p:spPr bwMode="auto">
            <a:xfrm>
              <a:off x="3043" y="3236"/>
              <a:ext cx="8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3" name="Line 2901"/>
            <p:cNvSpPr>
              <a:spLocks noChangeShapeType="1"/>
            </p:cNvSpPr>
            <p:nvPr/>
          </p:nvSpPr>
          <p:spPr bwMode="auto">
            <a:xfrm flipH="1">
              <a:off x="3134" y="3063"/>
              <a:ext cx="1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Line 2902"/>
            <p:cNvSpPr>
              <a:spLocks noChangeShapeType="1"/>
            </p:cNvSpPr>
            <p:nvPr/>
          </p:nvSpPr>
          <p:spPr bwMode="auto">
            <a:xfrm>
              <a:off x="3150" y="3063"/>
              <a:ext cx="1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2903"/>
            <p:cNvSpPr>
              <a:spLocks noChangeArrowheads="1"/>
            </p:cNvSpPr>
            <p:nvPr/>
          </p:nvSpPr>
          <p:spPr bwMode="auto">
            <a:xfrm>
              <a:off x="3043" y="3031"/>
              <a:ext cx="8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6" name="Line 2904"/>
            <p:cNvSpPr>
              <a:spLocks noChangeShapeType="1"/>
            </p:cNvSpPr>
            <p:nvPr/>
          </p:nvSpPr>
          <p:spPr bwMode="auto">
            <a:xfrm flipH="1">
              <a:off x="3134" y="2859"/>
              <a:ext cx="1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Line 2905"/>
            <p:cNvSpPr>
              <a:spLocks noChangeShapeType="1"/>
            </p:cNvSpPr>
            <p:nvPr/>
          </p:nvSpPr>
          <p:spPr bwMode="auto">
            <a:xfrm>
              <a:off x="3150" y="2859"/>
              <a:ext cx="1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2906"/>
            <p:cNvSpPr>
              <a:spLocks noChangeArrowheads="1"/>
            </p:cNvSpPr>
            <p:nvPr/>
          </p:nvSpPr>
          <p:spPr bwMode="auto">
            <a:xfrm>
              <a:off x="3043" y="2830"/>
              <a:ext cx="8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9" name="Line 2907"/>
            <p:cNvSpPr>
              <a:spLocks noChangeShapeType="1"/>
            </p:cNvSpPr>
            <p:nvPr/>
          </p:nvSpPr>
          <p:spPr bwMode="auto">
            <a:xfrm flipH="1">
              <a:off x="3134" y="2655"/>
              <a:ext cx="1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Line 2908"/>
            <p:cNvSpPr>
              <a:spLocks noChangeShapeType="1"/>
            </p:cNvSpPr>
            <p:nvPr/>
          </p:nvSpPr>
          <p:spPr bwMode="auto">
            <a:xfrm>
              <a:off x="3150" y="2655"/>
              <a:ext cx="1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2909"/>
            <p:cNvSpPr>
              <a:spLocks noChangeArrowheads="1"/>
            </p:cNvSpPr>
            <p:nvPr/>
          </p:nvSpPr>
          <p:spPr bwMode="auto">
            <a:xfrm>
              <a:off x="3043" y="2625"/>
              <a:ext cx="8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2" name="Rectangle 2910"/>
            <p:cNvSpPr>
              <a:spLocks noChangeArrowheads="1"/>
            </p:cNvSpPr>
            <p:nvPr/>
          </p:nvSpPr>
          <p:spPr bwMode="auto">
            <a:xfrm rot="16200000">
              <a:off x="2973" y="3390"/>
              <a:ext cx="36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3" name="Rectangle 2911"/>
            <p:cNvSpPr>
              <a:spLocks noChangeArrowheads="1"/>
            </p:cNvSpPr>
            <p:nvPr/>
          </p:nvSpPr>
          <p:spPr bwMode="auto">
            <a:xfrm rot="16200000">
              <a:off x="2965" y="3369"/>
              <a:ext cx="5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4" name="Rectangle 2912"/>
            <p:cNvSpPr>
              <a:spLocks noChangeArrowheads="1"/>
            </p:cNvSpPr>
            <p:nvPr/>
          </p:nvSpPr>
          <p:spPr bwMode="auto">
            <a:xfrm rot="16200000">
              <a:off x="2971" y="3345"/>
              <a:ext cx="3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5" name="Rectangle 2913"/>
            <p:cNvSpPr>
              <a:spLocks noChangeArrowheads="1"/>
            </p:cNvSpPr>
            <p:nvPr/>
          </p:nvSpPr>
          <p:spPr bwMode="auto">
            <a:xfrm rot="16200000">
              <a:off x="2966" y="3323"/>
              <a:ext cx="4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6" name="Rectangle 2914"/>
            <p:cNvSpPr>
              <a:spLocks noChangeArrowheads="1"/>
            </p:cNvSpPr>
            <p:nvPr/>
          </p:nvSpPr>
          <p:spPr bwMode="auto">
            <a:xfrm rot="16200000">
              <a:off x="2965" y="3295"/>
              <a:ext cx="5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7" name="Rectangle 2915"/>
            <p:cNvSpPr>
              <a:spLocks noChangeArrowheads="1"/>
            </p:cNvSpPr>
            <p:nvPr/>
          </p:nvSpPr>
          <p:spPr bwMode="auto">
            <a:xfrm rot="16200000">
              <a:off x="2966" y="3266"/>
              <a:ext cx="4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8" name="Rectangle 2916"/>
            <p:cNvSpPr>
              <a:spLocks noChangeArrowheads="1"/>
            </p:cNvSpPr>
            <p:nvPr/>
          </p:nvSpPr>
          <p:spPr bwMode="auto">
            <a:xfrm rot="16200000">
              <a:off x="2973" y="3246"/>
              <a:ext cx="36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9" name="Rectangle 2917"/>
            <p:cNvSpPr>
              <a:spLocks noChangeArrowheads="1"/>
            </p:cNvSpPr>
            <p:nvPr/>
          </p:nvSpPr>
          <p:spPr bwMode="auto">
            <a:xfrm rot="16200000">
              <a:off x="2971" y="3231"/>
              <a:ext cx="3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0" name="Rectangle 2918"/>
            <p:cNvSpPr>
              <a:spLocks noChangeArrowheads="1"/>
            </p:cNvSpPr>
            <p:nvPr/>
          </p:nvSpPr>
          <p:spPr bwMode="auto">
            <a:xfrm rot="16200000">
              <a:off x="2966" y="3209"/>
              <a:ext cx="4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1" name="Rectangle 2919"/>
            <p:cNvSpPr>
              <a:spLocks noChangeArrowheads="1"/>
            </p:cNvSpPr>
            <p:nvPr/>
          </p:nvSpPr>
          <p:spPr bwMode="auto">
            <a:xfrm rot="16200000">
              <a:off x="2973" y="3192"/>
              <a:ext cx="36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2" name="Rectangle 2920"/>
            <p:cNvSpPr>
              <a:spLocks noChangeArrowheads="1"/>
            </p:cNvSpPr>
            <p:nvPr/>
          </p:nvSpPr>
          <p:spPr bwMode="auto">
            <a:xfrm rot="16200000">
              <a:off x="2971" y="3177"/>
              <a:ext cx="3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3" name="Rectangle 2921"/>
            <p:cNvSpPr>
              <a:spLocks noChangeArrowheads="1"/>
            </p:cNvSpPr>
            <p:nvPr/>
          </p:nvSpPr>
          <p:spPr bwMode="auto">
            <a:xfrm rot="16200000">
              <a:off x="2966" y="3155"/>
              <a:ext cx="4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4" name="Rectangle 2922"/>
            <p:cNvSpPr>
              <a:spLocks noChangeArrowheads="1"/>
            </p:cNvSpPr>
            <p:nvPr/>
          </p:nvSpPr>
          <p:spPr bwMode="auto">
            <a:xfrm rot="16200000">
              <a:off x="2966" y="3128"/>
              <a:ext cx="4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5" name="Rectangle 2923"/>
            <p:cNvSpPr>
              <a:spLocks noChangeArrowheads="1"/>
            </p:cNvSpPr>
            <p:nvPr/>
          </p:nvSpPr>
          <p:spPr bwMode="auto">
            <a:xfrm rot="16200000">
              <a:off x="2966" y="3101"/>
              <a:ext cx="4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^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6" name="Rectangle 2924"/>
            <p:cNvSpPr>
              <a:spLocks noChangeArrowheads="1"/>
            </p:cNvSpPr>
            <p:nvPr/>
          </p:nvSpPr>
          <p:spPr bwMode="auto">
            <a:xfrm rot="16200000">
              <a:off x="2966" y="3074"/>
              <a:ext cx="4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" name="Rectangle 2925"/>
            <p:cNvSpPr>
              <a:spLocks noChangeArrowheads="1"/>
            </p:cNvSpPr>
            <p:nvPr/>
          </p:nvSpPr>
          <p:spPr bwMode="auto">
            <a:xfrm rot="16200000">
              <a:off x="2971" y="3052"/>
              <a:ext cx="3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8" name="Freeform 2926"/>
            <p:cNvSpPr>
              <a:spLocks noEditPoints="1"/>
            </p:cNvSpPr>
            <p:nvPr/>
          </p:nvSpPr>
          <p:spPr bwMode="auto">
            <a:xfrm>
              <a:off x="5120" y="3854"/>
              <a:ext cx="3" cy="24"/>
            </a:xfrm>
            <a:custGeom>
              <a:avLst/>
              <a:gdLst>
                <a:gd name="T0" fmla="*/ 3 w 3"/>
                <a:gd name="T1" fmla="*/ 0 h 24"/>
                <a:gd name="T2" fmla="*/ 3 w 3"/>
                <a:gd name="T3" fmla="*/ 10 h 24"/>
                <a:gd name="T4" fmla="*/ 0 w 3"/>
                <a:gd name="T5" fmla="*/ 10 h 24"/>
                <a:gd name="T6" fmla="*/ 0 w 3"/>
                <a:gd name="T7" fmla="*/ 0 h 24"/>
                <a:gd name="T8" fmla="*/ 3 w 3"/>
                <a:gd name="T9" fmla="*/ 0 h 24"/>
                <a:gd name="T10" fmla="*/ 3 w 3"/>
                <a:gd name="T11" fmla="*/ 13 h 24"/>
                <a:gd name="T12" fmla="*/ 3 w 3"/>
                <a:gd name="T13" fmla="*/ 24 h 24"/>
                <a:gd name="T14" fmla="*/ 0 w 3"/>
                <a:gd name="T15" fmla="*/ 24 h 24"/>
                <a:gd name="T16" fmla="*/ 0 w 3"/>
                <a:gd name="T17" fmla="*/ 13 h 24"/>
                <a:gd name="T18" fmla="*/ 3 w 3"/>
                <a:gd name="T19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4">
                  <a:moveTo>
                    <a:pt x="3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13"/>
                  </a:moveTo>
                  <a:lnTo>
                    <a:pt x="3" y="24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808080"/>
            </a:solidFill>
            <a:ln w="4763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2927"/>
            <p:cNvSpPr>
              <a:spLocks noEditPoints="1"/>
            </p:cNvSpPr>
            <p:nvPr/>
          </p:nvSpPr>
          <p:spPr bwMode="auto">
            <a:xfrm>
              <a:off x="4958" y="3854"/>
              <a:ext cx="3" cy="24"/>
            </a:xfrm>
            <a:custGeom>
              <a:avLst/>
              <a:gdLst>
                <a:gd name="T0" fmla="*/ 3 w 3"/>
                <a:gd name="T1" fmla="*/ 0 h 24"/>
                <a:gd name="T2" fmla="*/ 3 w 3"/>
                <a:gd name="T3" fmla="*/ 10 h 24"/>
                <a:gd name="T4" fmla="*/ 0 w 3"/>
                <a:gd name="T5" fmla="*/ 10 h 24"/>
                <a:gd name="T6" fmla="*/ 0 w 3"/>
                <a:gd name="T7" fmla="*/ 0 h 24"/>
                <a:gd name="T8" fmla="*/ 3 w 3"/>
                <a:gd name="T9" fmla="*/ 0 h 24"/>
                <a:gd name="T10" fmla="*/ 3 w 3"/>
                <a:gd name="T11" fmla="*/ 13 h 24"/>
                <a:gd name="T12" fmla="*/ 3 w 3"/>
                <a:gd name="T13" fmla="*/ 24 h 24"/>
                <a:gd name="T14" fmla="*/ 0 w 3"/>
                <a:gd name="T15" fmla="*/ 24 h 24"/>
                <a:gd name="T16" fmla="*/ 0 w 3"/>
                <a:gd name="T17" fmla="*/ 13 h 24"/>
                <a:gd name="T18" fmla="*/ 3 w 3"/>
                <a:gd name="T19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4">
                  <a:moveTo>
                    <a:pt x="3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13"/>
                  </a:moveTo>
                  <a:lnTo>
                    <a:pt x="3" y="24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808080"/>
            </a:solidFill>
            <a:ln w="4763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2928"/>
            <p:cNvSpPr>
              <a:spLocks noEditPoints="1"/>
            </p:cNvSpPr>
            <p:nvPr/>
          </p:nvSpPr>
          <p:spPr bwMode="auto">
            <a:xfrm>
              <a:off x="4995" y="3760"/>
              <a:ext cx="4" cy="118"/>
            </a:xfrm>
            <a:custGeom>
              <a:avLst/>
              <a:gdLst>
                <a:gd name="T0" fmla="*/ 4 w 4"/>
                <a:gd name="T1" fmla="*/ 0 h 118"/>
                <a:gd name="T2" fmla="*/ 4 w 4"/>
                <a:gd name="T3" fmla="*/ 10 h 118"/>
                <a:gd name="T4" fmla="*/ 0 w 4"/>
                <a:gd name="T5" fmla="*/ 10 h 118"/>
                <a:gd name="T6" fmla="*/ 0 w 4"/>
                <a:gd name="T7" fmla="*/ 0 h 118"/>
                <a:gd name="T8" fmla="*/ 4 w 4"/>
                <a:gd name="T9" fmla="*/ 0 h 118"/>
                <a:gd name="T10" fmla="*/ 4 w 4"/>
                <a:gd name="T11" fmla="*/ 14 h 118"/>
                <a:gd name="T12" fmla="*/ 4 w 4"/>
                <a:gd name="T13" fmla="*/ 24 h 118"/>
                <a:gd name="T14" fmla="*/ 0 w 4"/>
                <a:gd name="T15" fmla="*/ 24 h 118"/>
                <a:gd name="T16" fmla="*/ 0 w 4"/>
                <a:gd name="T17" fmla="*/ 14 h 118"/>
                <a:gd name="T18" fmla="*/ 4 w 4"/>
                <a:gd name="T19" fmla="*/ 14 h 118"/>
                <a:gd name="T20" fmla="*/ 4 w 4"/>
                <a:gd name="T21" fmla="*/ 27 h 118"/>
                <a:gd name="T22" fmla="*/ 4 w 4"/>
                <a:gd name="T23" fmla="*/ 37 h 118"/>
                <a:gd name="T24" fmla="*/ 0 w 4"/>
                <a:gd name="T25" fmla="*/ 37 h 118"/>
                <a:gd name="T26" fmla="*/ 0 w 4"/>
                <a:gd name="T27" fmla="*/ 27 h 118"/>
                <a:gd name="T28" fmla="*/ 4 w 4"/>
                <a:gd name="T29" fmla="*/ 27 h 118"/>
                <a:gd name="T30" fmla="*/ 4 w 4"/>
                <a:gd name="T31" fmla="*/ 41 h 118"/>
                <a:gd name="T32" fmla="*/ 4 w 4"/>
                <a:gd name="T33" fmla="*/ 51 h 118"/>
                <a:gd name="T34" fmla="*/ 0 w 4"/>
                <a:gd name="T35" fmla="*/ 51 h 118"/>
                <a:gd name="T36" fmla="*/ 0 w 4"/>
                <a:gd name="T37" fmla="*/ 41 h 118"/>
                <a:gd name="T38" fmla="*/ 4 w 4"/>
                <a:gd name="T39" fmla="*/ 41 h 118"/>
                <a:gd name="T40" fmla="*/ 4 w 4"/>
                <a:gd name="T41" fmla="*/ 54 h 118"/>
                <a:gd name="T42" fmla="*/ 4 w 4"/>
                <a:gd name="T43" fmla="*/ 64 h 118"/>
                <a:gd name="T44" fmla="*/ 0 w 4"/>
                <a:gd name="T45" fmla="*/ 64 h 118"/>
                <a:gd name="T46" fmla="*/ 0 w 4"/>
                <a:gd name="T47" fmla="*/ 54 h 118"/>
                <a:gd name="T48" fmla="*/ 4 w 4"/>
                <a:gd name="T49" fmla="*/ 54 h 118"/>
                <a:gd name="T50" fmla="*/ 4 w 4"/>
                <a:gd name="T51" fmla="*/ 68 h 118"/>
                <a:gd name="T52" fmla="*/ 4 w 4"/>
                <a:gd name="T53" fmla="*/ 78 h 118"/>
                <a:gd name="T54" fmla="*/ 0 w 4"/>
                <a:gd name="T55" fmla="*/ 78 h 118"/>
                <a:gd name="T56" fmla="*/ 0 w 4"/>
                <a:gd name="T57" fmla="*/ 68 h 118"/>
                <a:gd name="T58" fmla="*/ 4 w 4"/>
                <a:gd name="T59" fmla="*/ 68 h 118"/>
                <a:gd name="T60" fmla="*/ 4 w 4"/>
                <a:gd name="T61" fmla="*/ 81 h 118"/>
                <a:gd name="T62" fmla="*/ 4 w 4"/>
                <a:gd name="T63" fmla="*/ 91 h 118"/>
                <a:gd name="T64" fmla="*/ 0 w 4"/>
                <a:gd name="T65" fmla="*/ 91 h 118"/>
                <a:gd name="T66" fmla="*/ 0 w 4"/>
                <a:gd name="T67" fmla="*/ 81 h 118"/>
                <a:gd name="T68" fmla="*/ 4 w 4"/>
                <a:gd name="T69" fmla="*/ 81 h 118"/>
                <a:gd name="T70" fmla="*/ 4 w 4"/>
                <a:gd name="T71" fmla="*/ 94 h 118"/>
                <a:gd name="T72" fmla="*/ 4 w 4"/>
                <a:gd name="T73" fmla="*/ 105 h 118"/>
                <a:gd name="T74" fmla="*/ 0 w 4"/>
                <a:gd name="T75" fmla="*/ 105 h 118"/>
                <a:gd name="T76" fmla="*/ 0 w 4"/>
                <a:gd name="T77" fmla="*/ 94 h 118"/>
                <a:gd name="T78" fmla="*/ 4 w 4"/>
                <a:gd name="T79" fmla="*/ 94 h 118"/>
                <a:gd name="T80" fmla="*/ 4 w 4"/>
                <a:gd name="T81" fmla="*/ 108 h 118"/>
                <a:gd name="T82" fmla="*/ 4 w 4"/>
                <a:gd name="T83" fmla="*/ 118 h 118"/>
                <a:gd name="T84" fmla="*/ 0 w 4"/>
                <a:gd name="T85" fmla="*/ 118 h 118"/>
                <a:gd name="T86" fmla="*/ 0 w 4"/>
                <a:gd name="T87" fmla="*/ 108 h 118"/>
                <a:gd name="T88" fmla="*/ 4 w 4"/>
                <a:gd name="T8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" h="118">
                  <a:moveTo>
                    <a:pt x="4" y="0"/>
                  </a:move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14"/>
                  </a:moveTo>
                  <a:lnTo>
                    <a:pt x="4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14"/>
                  </a:lnTo>
                  <a:close/>
                  <a:moveTo>
                    <a:pt x="4" y="27"/>
                  </a:moveTo>
                  <a:lnTo>
                    <a:pt x="4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4" y="27"/>
                  </a:lnTo>
                  <a:close/>
                  <a:moveTo>
                    <a:pt x="4" y="41"/>
                  </a:moveTo>
                  <a:lnTo>
                    <a:pt x="4" y="51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4" y="41"/>
                  </a:lnTo>
                  <a:close/>
                  <a:moveTo>
                    <a:pt x="4" y="54"/>
                  </a:moveTo>
                  <a:lnTo>
                    <a:pt x="4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4" y="54"/>
                  </a:lnTo>
                  <a:close/>
                  <a:moveTo>
                    <a:pt x="4" y="68"/>
                  </a:moveTo>
                  <a:lnTo>
                    <a:pt x="4" y="78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4" y="68"/>
                  </a:lnTo>
                  <a:close/>
                  <a:moveTo>
                    <a:pt x="4" y="81"/>
                  </a:moveTo>
                  <a:lnTo>
                    <a:pt x="4" y="91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4" y="81"/>
                  </a:lnTo>
                  <a:close/>
                  <a:moveTo>
                    <a:pt x="4" y="94"/>
                  </a:moveTo>
                  <a:lnTo>
                    <a:pt x="4" y="105"/>
                  </a:lnTo>
                  <a:lnTo>
                    <a:pt x="0" y="105"/>
                  </a:lnTo>
                  <a:lnTo>
                    <a:pt x="0" y="94"/>
                  </a:lnTo>
                  <a:lnTo>
                    <a:pt x="4" y="94"/>
                  </a:lnTo>
                  <a:close/>
                  <a:moveTo>
                    <a:pt x="4" y="108"/>
                  </a:moveTo>
                  <a:lnTo>
                    <a:pt x="4" y="11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rgbClr val="808080"/>
            </a:solidFill>
            <a:ln w="4763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2929"/>
            <p:cNvSpPr>
              <a:spLocks noEditPoints="1"/>
            </p:cNvSpPr>
            <p:nvPr/>
          </p:nvSpPr>
          <p:spPr bwMode="auto">
            <a:xfrm>
              <a:off x="4772" y="3760"/>
              <a:ext cx="3" cy="118"/>
            </a:xfrm>
            <a:custGeom>
              <a:avLst/>
              <a:gdLst>
                <a:gd name="T0" fmla="*/ 3 w 3"/>
                <a:gd name="T1" fmla="*/ 0 h 118"/>
                <a:gd name="T2" fmla="*/ 3 w 3"/>
                <a:gd name="T3" fmla="*/ 10 h 118"/>
                <a:gd name="T4" fmla="*/ 0 w 3"/>
                <a:gd name="T5" fmla="*/ 10 h 118"/>
                <a:gd name="T6" fmla="*/ 0 w 3"/>
                <a:gd name="T7" fmla="*/ 0 h 118"/>
                <a:gd name="T8" fmla="*/ 3 w 3"/>
                <a:gd name="T9" fmla="*/ 0 h 118"/>
                <a:gd name="T10" fmla="*/ 3 w 3"/>
                <a:gd name="T11" fmla="*/ 14 h 118"/>
                <a:gd name="T12" fmla="*/ 3 w 3"/>
                <a:gd name="T13" fmla="*/ 24 h 118"/>
                <a:gd name="T14" fmla="*/ 0 w 3"/>
                <a:gd name="T15" fmla="*/ 24 h 118"/>
                <a:gd name="T16" fmla="*/ 0 w 3"/>
                <a:gd name="T17" fmla="*/ 14 h 118"/>
                <a:gd name="T18" fmla="*/ 3 w 3"/>
                <a:gd name="T19" fmla="*/ 14 h 118"/>
                <a:gd name="T20" fmla="*/ 3 w 3"/>
                <a:gd name="T21" fmla="*/ 27 h 118"/>
                <a:gd name="T22" fmla="*/ 3 w 3"/>
                <a:gd name="T23" fmla="*/ 37 h 118"/>
                <a:gd name="T24" fmla="*/ 0 w 3"/>
                <a:gd name="T25" fmla="*/ 37 h 118"/>
                <a:gd name="T26" fmla="*/ 0 w 3"/>
                <a:gd name="T27" fmla="*/ 27 h 118"/>
                <a:gd name="T28" fmla="*/ 3 w 3"/>
                <a:gd name="T29" fmla="*/ 27 h 118"/>
                <a:gd name="T30" fmla="*/ 3 w 3"/>
                <a:gd name="T31" fmla="*/ 41 h 118"/>
                <a:gd name="T32" fmla="*/ 3 w 3"/>
                <a:gd name="T33" fmla="*/ 51 h 118"/>
                <a:gd name="T34" fmla="*/ 0 w 3"/>
                <a:gd name="T35" fmla="*/ 51 h 118"/>
                <a:gd name="T36" fmla="*/ 0 w 3"/>
                <a:gd name="T37" fmla="*/ 41 h 118"/>
                <a:gd name="T38" fmla="*/ 3 w 3"/>
                <a:gd name="T39" fmla="*/ 41 h 118"/>
                <a:gd name="T40" fmla="*/ 3 w 3"/>
                <a:gd name="T41" fmla="*/ 54 h 118"/>
                <a:gd name="T42" fmla="*/ 3 w 3"/>
                <a:gd name="T43" fmla="*/ 64 h 118"/>
                <a:gd name="T44" fmla="*/ 0 w 3"/>
                <a:gd name="T45" fmla="*/ 64 h 118"/>
                <a:gd name="T46" fmla="*/ 0 w 3"/>
                <a:gd name="T47" fmla="*/ 54 h 118"/>
                <a:gd name="T48" fmla="*/ 3 w 3"/>
                <a:gd name="T49" fmla="*/ 54 h 118"/>
                <a:gd name="T50" fmla="*/ 3 w 3"/>
                <a:gd name="T51" fmla="*/ 68 h 118"/>
                <a:gd name="T52" fmla="*/ 3 w 3"/>
                <a:gd name="T53" fmla="*/ 78 h 118"/>
                <a:gd name="T54" fmla="*/ 0 w 3"/>
                <a:gd name="T55" fmla="*/ 78 h 118"/>
                <a:gd name="T56" fmla="*/ 0 w 3"/>
                <a:gd name="T57" fmla="*/ 68 h 118"/>
                <a:gd name="T58" fmla="*/ 3 w 3"/>
                <a:gd name="T59" fmla="*/ 68 h 118"/>
                <a:gd name="T60" fmla="*/ 3 w 3"/>
                <a:gd name="T61" fmla="*/ 81 h 118"/>
                <a:gd name="T62" fmla="*/ 3 w 3"/>
                <a:gd name="T63" fmla="*/ 91 h 118"/>
                <a:gd name="T64" fmla="*/ 0 w 3"/>
                <a:gd name="T65" fmla="*/ 91 h 118"/>
                <a:gd name="T66" fmla="*/ 0 w 3"/>
                <a:gd name="T67" fmla="*/ 81 h 118"/>
                <a:gd name="T68" fmla="*/ 3 w 3"/>
                <a:gd name="T69" fmla="*/ 81 h 118"/>
                <a:gd name="T70" fmla="*/ 3 w 3"/>
                <a:gd name="T71" fmla="*/ 94 h 118"/>
                <a:gd name="T72" fmla="*/ 3 w 3"/>
                <a:gd name="T73" fmla="*/ 105 h 118"/>
                <a:gd name="T74" fmla="*/ 0 w 3"/>
                <a:gd name="T75" fmla="*/ 105 h 118"/>
                <a:gd name="T76" fmla="*/ 0 w 3"/>
                <a:gd name="T77" fmla="*/ 94 h 118"/>
                <a:gd name="T78" fmla="*/ 3 w 3"/>
                <a:gd name="T79" fmla="*/ 94 h 118"/>
                <a:gd name="T80" fmla="*/ 3 w 3"/>
                <a:gd name="T81" fmla="*/ 108 h 118"/>
                <a:gd name="T82" fmla="*/ 3 w 3"/>
                <a:gd name="T83" fmla="*/ 118 h 118"/>
                <a:gd name="T84" fmla="*/ 0 w 3"/>
                <a:gd name="T85" fmla="*/ 118 h 118"/>
                <a:gd name="T86" fmla="*/ 0 w 3"/>
                <a:gd name="T87" fmla="*/ 108 h 118"/>
                <a:gd name="T88" fmla="*/ 3 w 3"/>
                <a:gd name="T8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" h="118">
                  <a:moveTo>
                    <a:pt x="3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14"/>
                  </a:moveTo>
                  <a:lnTo>
                    <a:pt x="3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3" y="14"/>
                  </a:lnTo>
                  <a:close/>
                  <a:moveTo>
                    <a:pt x="3" y="27"/>
                  </a:moveTo>
                  <a:lnTo>
                    <a:pt x="3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3" y="27"/>
                  </a:lnTo>
                  <a:close/>
                  <a:moveTo>
                    <a:pt x="3" y="41"/>
                  </a:moveTo>
                  <a:lnTo>
                    <a:pt x="3" y="51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3" y="41"/>
                  </a:lnTo>
                  <a:close/>
                  <a:moveTo>
                    <a:pt x="3" y="54"/>
                  </a:moveTo>
                  <a:lnTo>
                    <a:pt x="3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3" y="54"/>
                  </a:lnTo>
                  <a:close/>
                  <a:moveTo>
                    <a:pt x="3" y="68"/>
                  </a:moveTo>
                  <a:lnTo>
                    <a:pt x="3" y="78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3" y="68"/>
                  </a:lnTo>
                  <a:close/>
                  <a:moveTo>
                    <a:pt x="3" y="81"/>
                  </a:moveTo>
                  <a:lnTo>
                    <a:pt x="3" y="91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3" y="81"/>
                  </a:lnTo>
                  <a:close/>
                  <a:moveTo>
                    <a:pt x="3" y="94"/>
                  </a:moveTo>
                  <a:lnTo>
                    <a:pt x="3" y="105"/>
                  </a:lnTo>
                  <a:lnTo>
                    <a:pt x="0" y="105"/>
                  </a:lnTo>
                  <a:lnTo>
                    <a:pt x="0" y="94"/>
                  </a:lnTo>
                  <a:lnTo>
                    <a:pt x="3" y="94"/>
                  </a:lnTo>
                  <a:close/>
                  <a:moveTo>
                    <a:pt x="3" y="108"/>
                  </a:moveTo>
                  <a:lnTo>
                    <a:pt x="3" y="11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3" y="108"/>
                  </a:lnTo>
                  <a:close/>
                </a:path>
              </a:pathLst>
            </a:custGeom>
            <a:solidFill>
              <a:srgbClr val="808080"/>
            </a:solidFill>
            <a:ln w="4763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2930"/>
            <p:cNvSpPr>
              <a:spLocks noEditPoints="1"/>
            </p:cNvSpPr>
            <p:nvPr/>
          </p:nvSpPr>
          <p:spPr bwMode="auto">
            <a:xfrm>
              <a:off x="4859" y="3841"/>
              <a:ext cx="3" cy="37"/>
            </a:xfrm>
            <a:custGeom>
              <a:avLst/>
              <a:gdLst>
                <a:gd name="T0" fmla="*/ 3 w 3"/>
                <a:gd name="T1" fmla="*/ 0 h 37"/>
                <a:gd name="T2" fmla="*/ 3 w 3"/>
                <a:gd name="T3" fmla="*/ 10 h 37"/>
                <a:gd name="T4" fmla="*/ 0 w 3"/>
                <a:gd name="T5" fmla="*/ 10 h 37"/>
                <a:gd name="T6" fmla="*/ 0 w 3"/>
                <a:gd name="T7" fmla="*/ 0 h 37"/>
                <a:gd name="T8" fmla="*/ 3 w 3"/>
                <a:gd name="T9" fmla="*/ 0 h 37"/>
                <a:gd name="T10" fmla="*/ 3 w 3"/>
                <a:gd name="T11" fmla="*/ 13 h 37"/>
                <a:gd name="T12" fmla="*/ 3 w 3"/>
                <a:gd name="T13" fmla="*/ 23 h 37"/>
                <a:gd name="T14" fmla="*/ 0 w 3"/>
                <a:gd name="T15" fmla="*/ 23 h 37"/>
                <a:gd name="T16" fmla="*/ 0 w 3"/>
                <a:gd name="T17" fmla="*/ 13 h 37"/>
                <a:gd name="T18" fmla="*/ 3 w 3"/>
                <a:gd name="T19" fmla="*/ 13 h 37"/>
                <a:gd name="T20" fmla="*/ 3 w 3"/>
                <a:gd name="T21" fmla="*/ 27 h 37"/>
                <a:gd name="T22" fmla="*/ 3 w 3"/>
                <a:gd name="T23" fmla="*/ 37 h 37"/>
                <a:gd name="T24" fmla="*/ 0 w 3"/>
                <a:gd name="T25" fmla="*/ 37 h 37"/>
                <a:gd name="T26" fmla="*/ 0 w 3"/>
                <a:gd name="T27" fmla="*/ 27 h 37"/>
                <a:gd name="T28" fmla="*/ 3 w 3"/>
                <a:gd name="T29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7">
                  <a:moveTo>
                    <a:pt x="3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13"/>
                  </a:moveTo>
                  <a:lnTo>
                    <a:pt x="3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3" y="13"/>
                  </a:lnTo>
                  <a:close/>
                  <a:moveTo>
                    <a:pt x="3" y="27"/>
                  </a:moveTo>
                  <a:lnTo>
                    <a:pt x="3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808080"/>
            </a:solidFill>
            <a:ln w="4763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2931"/>
            <p:cNvSpPr>
              <a:spLocks noEditPoints="1"/>
            </p:cNvSpPr>
            <p:nvPr/>
          </p:nvSpPr>
          <p:spPr bwMode="auto">
            <a:xfrm>
              <a:off x="4722" y="3841"/>
              <a:ext cx="3" cy="37"/>
            </a:xfrm>
            <a:custGeom>
              <a:avLst/>
              <a:gdLst>
                <a:gd name="T0" fmla="*/ 3 w 3"/>
                <a:gd name="T1" fmla="*/ 0 h 37"/>
                <a:gd name="T2" fmla="*/ 3 w 3"/>
                <a:gd name="T3" fmla="*/ 10 h 37"/>
                <a:gd name="T4" fmla="*/ 0 w 3"/>
                <a:gd name="T5" fmla="*/ 10 h 37"/>
                <a:gd name="T6" fmla="*/ 0 w 3"/>
                <a:gd name="T7" fmla="*/ 0 h 37"/>
                <a:gd name="T8" fmla="*/ 3 w 3"/>
                <a:gd name="T9" fmla="*/ 0 h 37"/>
                <a:gd name="T10" fmla="*/ 3 w 3"/>
                <a:gd name="T11" fmla="*/ 13 h 37"/>
                <a:gd name="T12" fmla="*/ 3 w 3"/>
                <a:gd name="T13" fmla="*/ 23 h 37"/>
                <a:gd name="T14" fmla="*/ 0 w 3"/>
                <a:gd name="T15" fmla="*/ 23 h 37"/>
                <a:gd name="T16" fmla="*/ 0 w 3"/>
                <a:gd name="T17" fmla="*/ 13 h 37"/>
                <a:gd name="T18" fmla="*/ 3 w 3"/>
                <a:gd name="T19" fmla="*/ 13 h 37"/>
                <a:gd name="T20" fmla="*/ 3 w 3"/>
                <a:gd name="T21" fmla="*/ 27 h 37"/>
                <a:gd name="T22" fmla="*/ 3 w 3"/>
                <a:gd name="T23" fmla="*/ 37 h 37"/>
                <a:gd name="T24" fmla="*/ 0 w 3"/>
                <a:gd name="T25" fmla="*/ 37 h 37"/>
                <a:gd name="T26" fmla="*/ 0 w 3"/>
                <a:gd name="T27" fmla="*/ 27 h 37"/>
                <a:gd name="T28" fmla="*/ 3 w 3"/>
                <a:gd name="T29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7">
                  <a:moveTo>
                    <a:pt x="3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13"/>
                  </a:moveTo>
                  <a:lnTo>
                    <a:pt x="3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3" y="13"/>
                  </a:lnTo>
                  <a:close/>
                  <a:moveTo>
                    <a:pt x="3" y="27"/>
                  </a:moveTo>
                  <a:lnTo>
                    <a:pt x="3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808080"/>
            </a:solidFill>
            <a:ln w="4763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2932"/>
            <p:cNvSpPr>
              <a:spLocks noEditPoints="1"/>
            </p:cNvSpPr>
            <p:nvPr/>
          </p:nvSpPr>
          <p:spPr bwMode="auto">
            <a:xfrm>
              <a:off x="4722" y="3851"/>
              <a:ext cx="3" cy="28"/>
            </a:xfrm>
            <a:custGeom>
              <a:avLst/>
              <a:gdLst>
                <a:gd name="T0" fmla="*/ 3 w 3"/>
                <a:gd name="T1" fmla="*/ 0 h 28"/>
                <a:gd name="T2" fmla="*/ 3 w 3"/>
                <a:gd name="T3" fmla="*/ 10 h 28"/>
                <a:gd name="T4" fmla="*/ 0 w 3"/>
                <a:gd name="T5" fmla="*/ 10 h 28"/>
                <a:gd name="T6" fmla="*/ 0 w 3"/>
                <a:gd name="T7" fmla="*/ 0 h 28"/>
                <a:gd name="T8" fmla="*/ 3 w 3"/>
                <a:gd name="T9" fmla="*/ 0 h 28"/>
                <a:gd name="T10" fmla="*/ 3 w 3"/>
                <a:gd name="T11" fmla="*/ 13 h 28"/>
                <a:gd name="T12" fmla="*/ 3 w 3"/>
                <a:gd name="T13" fmla="*/ 23 h 28"/>
                <a:gd name="T14" fmla="*/ 0 w 3"/>
                <a:gd name="T15" fmla="*/ 23 h 28"/>
                <a:gd name="T16" fmla="*/ 0 w 3"/>
                <a:gd name="T17" fmla="*/ 13 h 28"/>
                <a:gd name="T18" fmla="*/ 3 w 3"/>
                <a:gd name="T19" fmla="*/ 13 h 28"/>
                <a:gd name="T20" fmla="*/ 3 w 3"/>
                <a:gd name="T21" fmla="*/ 27 h 28"/>
                <a:gd name="T22" fmla="*/ 3 w 3"/>
                <a:gd name="T23" fmla="*/ 28 h 28"/>
                <a:gd name="T24" fmla="*/ 0 w 3"/>
                <a:gd name="T25" fmla="*/ 28 h 28"/>
                <a:gd name="T26" fmla="*/ 0 w 3"/>
                <a:gd name="T27" fmla="*/ 27 h 28"/>
                <a:gd name="T28" fmla="*/ 3 w 3"/>
                <a:gd name="T2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8">
                  <a:moveTo>
                    <a:pt x="3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13"/>
                  </a:moveTo>
                  <a:lnTo>
                    <a:pt x="3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3" y="13"/>
                  </a:lnTo>
                  <a:close/>
                  <a:moveTo>
                    <a:pt x="3" y="27"/>
                  </a:moveTo>
                  <a:lnTo>
                    <a:pt x="3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808080"/>
            </a:solidFill>
            <a:ln w="4763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2933"/>
            <p:cNvSpPr>
              <a:spLocks noEditPoints="1"/>
            </p:cNvSpPr>
            <p:nvPr/>
          </p:nvSpPr>
          <p:spPr bwMode="auto">
            <a:xfrm>
              <a:off x="4485" y="3851"/>
              <a:ext cx="4" cy="28"/>
            </a:xfrm>
            <a:custGeom>
              <a:avLst/>
              <a:gdLst>
                <a:gd name="T0" fmla="*/ 4 w 4"/>
                <a:gd name="T1" fmla="*/ 0 h 28"/>
                <a:gd name="T2" fmla="*/ 4 w 4"/>
                <a:gd name="T3" fmla="*/ 10 h 28"/>
                <a:gd name="T4" fmla="*/ 0 w 4"/>
                <a:gd name="T5" fmla="*/ 10 h 28"/>
                <a:gd name="T6" fmla="*/ 0 w 4"/>
                <a:gd name="T7" fmla="*/ 0 h 28"/>
                <a:gd name="T8" fmla="*/ 4 w 4"/>
                <a:gd name="T9" fmla="*/ 0 h 28"/>
                <a:gd name="T10" fmla="*/ 4 w 4"/>
                <a:gd name="T11" fmla="*/ 13 h 28"/>
                <a:gd name="T12" fmla="*/ 4 w 4"/>
                <a:gd name="T13" fmla="*/ 23 h 28"/>
                <a:gd name="T14" fmla="*/ 0 w 4"/>
                <a:gd name="T15" fmla="*/ 23 h 28"/>
                <a:gd name="T16" fmla="*/ 0 w 4"/>
                <a:gd name="T17" fmla="*/ 13 h 28"/>
                <a:gd name="T18" fmla="*/ 4 w 4"/>
                <a:gd name="T19" fmla="*/ 13 h 28"/>
                <a:gd name="T20" fmla="*/ 4 w 4"/>
                <a:gd name="T21" fmla="*/ 27 h 28"/>
                <a:gd name="T22" fmla="*/ 4 w 4"/>
                <a:gd name="T23" fmla="*/ 28 h 28"/>
                <a:gd name="T24" fmla="*/ 0 w 4"/>
                <a:gd name="T25" fmla="*/ 28 h 28"/>
                <a:gd name="T26" fmla="*/ 0 w 4"/>
                <a:gd name="T27" fmla="*/ 27 h 28"/>
                <a:gd name="T28" fmla="*/ 4 w 4"/>
                <a:gd name="T2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28">
                  <a:moveTo>
                    <a:pt x="4" y="0"/>
                  </a:move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13"/>
                  </a:moveTo>
                  <a:lnTo>
                    <a:pt x="4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4" y="13"/>
                  </a:lnTo>
                  <a:close/>
                  <a:moveTo>
                    <a:pt x="4" y="27"/>
                  </a:moveTo>
                  <a:lnTo>
                    <a:pt x="4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808080"/>
            </a:solidFill>
            <a:ln w="4763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2934"/>
            <p:cNvSpPr>
              <a:spLocks noEditPoints="1"/>
            </p:cNvSpPr>
            <p:nvPr/>
          </p:nvSpPr>
          <p:spPr bwMode="auto">
            <a:xfrm>
              <a:off x="3652" y="3749"/>
              <a:ext cx="4" cy="130"/>
            </a:xfrm>
            <a:custGeom>
              <a:avLst/>
              <a:gdLst>
                <a:gd name="T0" fmla="*/ 4 w 4"/>
                <a:gd name="T1" fmla="*/ 0 h 130"/>
                <a:gd name="T2" fmla="*/ 4 w 4"/>
                <a:gd name="T3" fmla="*/ 10 h 130"/>
                <a:gd name="T4" fmla="*/ 0 w 4"/>
                <a:gd name="T5" fmla="*/ 10 h 130"/>
                <a:gd name="T6" fmla="*/ 0 w 4"/>
                <a:gd name="T7" fmla="*/ 0 h 130"/>
                <a:gd name="T8" fmla="*/ 4 w 4"/>
                <a:gd name="T9" fmla="*/ 0 h 130"/>
                <a:gd name="T10" fmla="*/ 4 w 4"/>
                <a:gd name="T11" fmla="*/ 13 h 130"/>
                <a:gd name="T12" fmla="*/ 4 w 4"/>
                <a:gd name="T13" fmla="*/ 23 h 130"/>
                <a:gd name="T14" fmla="*/ 0 w 4"/>
                <a:gd name="T15" fmla="*/ 23 h 130"/>
                <a:gd name="T16" fmla="*/ 0 w 4"/>
                <a:gd name="T17" fmla="*/ 13 h 130"/>
                <a:gd name="T18" fmla="*/ 4 w 4"/>
                <a:gd name="T19" fmla="*/ 13 h 130"/>
                <a:gd name="T20" fmla="*/ 4 w 4"/>
                <a:gd name="T21" fmla="*/ 27 h 130"/>
                <a:gd name="T22" fmla="*/ 4 w 4"/>
                <a:gd name="T23" fmla="*/ 37 h 130"/>
                <a:gd name="T24" fmla="*/ 0 w 4"/>
                <a:gd name="T25" fmla="*/ 37 h 130"/>
                <a:gd name="T26" fmla="*/ 0 w 4"/>
                <a:gd name="T27" fmla="*/ 27 h 130"/>
                <a:gd name="T28" fmla="*/ 4 w 4"/>
                <a:gd name="T29" fmla="*/ 27 h 130"/>
                <a:gd name="T30" fmla="*/ 4 w 4"/>
                <a:gd name="T31" fmla="*/ 40 h 130"/>
                <a:gd name="T32" fmla="*/ 4 w 4"/>
                <a:gd name="T33" fmla="*/ 50 h 130"/>
                <a:gd name="T34" fmla="*/ 0 w 4"/>
                <a:gd name="T35" fmla="*/ 50 h 130"/>
                <a:gd name="T36" fmla="*/ 0 w 4"/>
                <a:gd name="T37" fmla="*/ 40 h 130"/>
                <a:gd name="T38" fmla="*/ 4 w 4"/>
                <a:gd name="T39" fmla="*/ 40 h 130"/>
                <a:gd name="T40" fmla="*/ 4 w 4"/>
                <a:gd name="T41" fmla="*/ 54 h 130"/>
                <a:gd name="T42" fmla="*/ 4 w 4"/>
                <a:gd name="T43" fmla="*/ 64 h 130"/>
                <a:gd name="T44" fmla="*/ 0 w 4"/>
                <a:gd name="T45" fmla="*/ 64 h 130"/>
                <a:gd name="T46" fmla="*/ 0 w 4"/>
                <a:gd name="T47" fmla="*/ 54 h 130"/>
                <a:gd name="T48" fmla="*/ 4 w 4"/>
                <a:gd name="T49" fmla="*/ 54 h 130"/>
                <a:gd name="T50" fmla="*/ 4 w 4"/>
                <a:gd name="T51" fmla="*/ 67 h 130"/>
                <a:gd name="T52" fmla="*/ 4 w 4"/>
                <a:gd name="T53" fmla="*/ 77 h 130"/>
                <a:gd name="T54" fmla="*/ 0 w 4"/>
                <a:gd name="T55" fmla="*/ 77 h 130"/>
                <a:gd name="T56" fmla="*/ 0 w 4"/>
                <a:gd name="T57" fmla="*/ 67 h 130"/>
                <a:gd name="T58" fmla="*/ 4 w 4"/>
                <a:gd name="T59" fmla="*/ 67 h 130"/>
                <a:gd name="T60" fmla="*/ 4 w 4"/>
                <a:gd name="T61" fmla="*/ 80 h 130"/>
                <a:gd name="T62" fmla="*/ 4 w 4"/>
                <a:gd name="T63" fmla="*/ 91 h 130"/>
                <a:gd name="T64" fmla="*/ 0 w 4"/>
                <a:gd name="T65" fmla="*/ 91 h 130"/>
                <a:gd name="T66" fmla="*/ 0 w 4"/>
                <a:gd name="T67" fmla="*/ 80 h 130"/>
                <a:gd name="T68" fmla="*/ 4 w 4"/>
                <a:gd name="T69" fmla="*/ 80 h 130"/>
                <a:gd name="T70" fmla="*/ 4 w 4"/>
                <a:gd name="T71" fmla="*/ 94 h 130"/>
                <a:gd name="T72" fmla="*/ 4 w 4"/>
                <a:gd name="T73" fmla="*/ 104 h 130"/>
                <a:gd name="T74" fmla="*/ 0 w 4"/>
                <a:gd name="T75" fmla="*/ 104 h 130"/>
                <a:gd name="T76" fmla="*/ 0 w 4"/>
                <a:gd name="T77" fmla="*/ 94 h 130"/>
                <a:gd name="T78" fmla="*/ 4 w 4"/>
                <a:gd name="T79" fmla="*/ 94 h 130"/>
                <a:gd name="T80" fmla="*/ 4 w 4"/>
                <a:gd name="T81" fmla="*/ 107 h 130"/>
                <a:gd name="T82" fmla="*/ 4 w 4"/>
                <a:gd name="T83" fmla="*/ 117 h 130"/>
                <a:gd name="T84" fmla="*/ 0 w 4"/>
                <a:gd name="T85" fmla="*/ 117 h 130"/>
                <a:gd name="T86" fmla="*/ 0 w 4"/>
                <a:gd name="T87" fmla="*/ 107 h 130"/>
                <a:gd name="T88" fmla="*/ 4 w 4"/>
                <a:gd name="T89" fmla="*/ 107 h 130"/>
                <a:gd name="T90" fmla="*/ 4 w 4"/>
                <a:gd name="T91" fmla="*/ 121 h 130"/>
                <a:gd name="T92" fmla="*/ 4 w 4"/>
                <a:gd name="T93" fmla="*/ 130 h 130"/>
                <a:gd name="T94" fmla="*/ 0 w 4"/>
                <a:gd name="T95" fmla="*/ 130 h 130"/>
                <a:gd name="T96" fmla="*/ 0 w 4"/>
                <a:gd name="T97" fmla="*/ 121 h 130"/>
                <a:gd name="T98" fmla="*/ 4 w 4"/>
                <a:gd name="T99" fmla="*/ 12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" h="130">
                  <a:moveTo>
                    <a:pt x="4" y="0"/>
                  </a:move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13"/>
                  </a:moveTo>
                  <a:lnTo>
                    <a:pt x="4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4" y="13"/>
                  </a:lnTo>
                  <a:close/>
                  <a:moveTo>
                    <a:pt x="4" y="27"/>
                  </a:moveTo>
                  <a:lnTo>
                    <a:pt x="4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4" y="27"/>
                  </a:lnTo>
                  <a:close/>
                  <a:moveTo>
                    <a:pt x="4" y="40"/>
                  </a:moveTo>
                  <a:lnTo>
                    <a:pt x="4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40"/>
                  </a:lnTo>
                  <a:close/>
                  <a:moveTo>
                    <a:pt x="4" y="54"/>
                  </a:moveTo>
                  <a:lnTo>
                    <a:pt x="4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4" y="54"/>
                  </a:lnTo>
                  <a:close/>
                  <a:moveTo>
                    <a:pt x="4" y="67"/>
                  </a:moveTo>
                  <a:lnTo>
                    <a:pt x="4" y="7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4" y="67"/>
                  </a:lnTo>
                  <a:close/>
                  <a:moveTo>
                    <a:pt x="4" y="80"/>
                  </a:moveTo>
                  <a:lnTo>
                    <a:pt x="4" y="91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4" y="80"/>
                  </a:lnTo>
                  <a:close/>
                  <a:moveTo>
                    <a:pt x="4" y="94"/>
                  </a:moveTo>
                  <a:lnTo>
                    <a:pt x="4" y="104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4" y="94"/>
                  </a:lnTo>
                  <a:close/>
                  <a:moveTo>
                    <a:pt x="4" y="107"/>
                  </a:moveTo>
                  <a:lnTo>
                    <a:pt x="4" y="117"/>
                  </a:lnTo>
                  <a:lnTo>
                    <a:pt x="0" y="117"/>
                  </a:lnTo>
                  <a:lnTo>
                    <a:pt x="0" y="107"/>
                  </a:lnTo>
                  <a:lnTo>
                    <a:pt x="4" y="107"/>
                  </a:lnTo>
                  <a:close/>
                  <a:moveTo>
                    <a:pt x="4" y="121"/>
                  </a:moveTo>
                  <a:lnTo>
                    <a:pt x="4" y="130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4" y="121"/>
                  </a:lnTo>
                  <a:close/>
                </a:path>
              </a:pathLst>
            </a:custGeom>
            <a:solidFill>
              <a:srgbClr val="808080"/>
            </a:solidFill>
            <a:ln w="4763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2935"/>
            <p:cNvSpPr>
              <a:spLocks noEditPoints="1"/>
            </p:cNvSpPr>
            <p:nvPr/>
          </p:nvSpPr>
          <p:spPr bwMode="auto">
            <a:xfrm>
              <a:off x="3441" y="3749"/>
              <a:ext cx="3" cy="130"/>
            </a:xfrm>
            <a:custGeom>
              <a:avLst/>
              <a:gdLst>
                <a:gd name="T0" fmla="*/ 3 w 3"/>
                <a:gd name="T1" fmla="*/ 0 h 130"/>
                <a:gd name="T2" fmla="*/ 3 w 3"/>
                <a:gd name="T3" fmla="*/ 10 h 130"/>
                <a:gd name="T4" fmla="*/ 0 w 3"/>
                <a:gd name="T5" fmla="*/ 10 h 130"/>
                <a:gd name="T6" fmla="*/ 0 w 3"/>
                <a:gd name="T7" fmla="*/ 0 h 130"/>
                <a:gd name="T8" fmla="*/ 3 w 3"/>
                <a:gd name="T9" fmla="*/ 0 h 130"/>
                <a:gd name="T10" fmla="*/ 3 w 3"/>
                <a:gd name="T11" fmla="*/ 13 h 130"/>
                <a:gd name="T12" fmla="*/ 3 w 3"/>
                <a:gd name="T13" fmla="*/ 23 h 130"/>
                <a:gd name="T14" fmla="*/ 0 w 3"/>
                <a:gd name="T15" fmla="*/ 23 h 130"/>
                <a:gd name="T16" fmla="*/ 0 w 3"/>
                <a:gd name="T17" fmla="*/ 13 h 130"/>
                <a:gd name="T18" fmla="*/ 3 w 3"/>
                <a:gd name="T19" fmla="*/ 13 h 130"/>
                <a:gd name="T20" fmla="*/ 3 w 3"/>
                <a:gd name="T21" fmla="*/ 27 h 130"/>
                <a:gd name="T22" fmla="*/ 3 w 3"/>
                <a:gd name="T23" fmla="*/ 37 h 130"/>
                <a:gd name="T24" fmla="*/ 0 w 3"/>
                <a:gd name="T25" fmla="*/ 37 h 130"/>
                <a:gd name="T26" fmla="*/ 0 w 3"/>
                <a:gd name="T27" fmla="*/ 27 h 130"/>
                <a:gd name="T28" fmla="*/ 3 w 3"/>
                <a:gd name="T29" fmla="*/ 27 h 130"/>
                <a:gd name="T30" fmla="*/ 3 w 3"/>
                <a:gd name="T31" fmla="*/ 40 h 130"/>
                <a:gd name="T32" fmla="*/ 3 w 3"/>
                <a:gd name="T33" fmla="*/ 50 h 130"/>
                <a:gd name="T34" fmla="*/ 0 w 3"/>
                <a:gd name="T35" fmla="*/ 50 h 130"/>
                <a:gd name="T36" fmla="*/ 0 w 3"/>
                <a:gd name="T37" fmla="*/ 40 h 130"/>
                <a:gd name="T38" fmla="*/ 3 w 3"/>
                <a:gd name="T39" fmla="*/ 40 h 130"/>
                <a:gd name="T40" fmla="*/ 3 w 3"/>
                <a:gd name="T41" fmla="*/ 54 h 130"/>
                <a:gd name="T42" fmla="*/ 3 w 3"/>
                <a:gd name="T43" fmla="*/ 64 h 130"/>
                <a:gd name="T44" fmla="*/ 0 w 3"/>
                <a:gd name="T45" fmla="*/ 64 h 130"/>
                <a:gd name="T46" fmla="*/ 0 w 3"/>
                <a:gd name="T47" fmla="*/ 54 h 130"/>
                <a:gd name="T48" fmla="*/ 3 w 3"/>
                <a:gd name="T49" fmla="*/ 54 h 130"/>
                <a:gd name="T50" fmla="*/ 3 w 3"/>
                <a:gd name="T51" fmla="*/ 67 h 130"/>
                <a:gd name="T52" fmla="*/ 3 w 3"/>
                <a:gd name="T53" fmla="*/ 77 h 130"/>
                <a:gd name="T54" fmla="*/ 0 w 3"/>
                <a:gd name="T55" fmla="*/ 77 h 130"/>
                <a:gd name="T56" fmla="*/ 0 w 3"/>
                <a:gd name="T57" fmla="*/ 67 h 130"/>
                <a:gd name="T58" fmla="*/ 3 w 3"/>
                <a:gd name="T59" fmla="*/ 67 h 130"/>
                <a:gd name="T60" fmla="*/ 3 w 3"/>
                <a:gd name="T61" fmla="*/ 80 h 130"/>
                <a:gd name="T62" fmla="*/ 3 w 3"/>
                <a:gd name="T63" fmla="*/ 91 h 130"/>
                <a:gd name="T64" fmla="*/ 0 w 3"/>
                <a:gd name="T65" fmla="*/ 91 h 130"/>
                <a:gd name="T66" fmla="*/ 0 w 3"/>
                <a:gd name="T67" fmla="*/ 80 h 130"/>
                <a:gd name="T68" fmla="*/ 3 w 3"/>
                <a:gd name="T69" fmla="*/ 80 h 130"/>
                <a:gd name="T70" fmla="*/ 3 w 3"/>
                <a:gd name="T71" fmla="*/ 94 h 130"/>
                <a:gd name="T72" fmla="*/ 3 w 3"/>
                <a:gd name="T73" fmla="*/ 104 h 130"/>
                <a:gd name="T74" fmla="*/ 0 w 3"/>
                <a:gd name="T75" fmla="*/ 104 h 130"/>
                <a:gd name="T76" fmla="*/ 0 w 3"/>
                <a:gd name="T77" fmla="*/ 94 h 130"/>
                <a:gd name="T78" fmla="*/ 3 w 3"/>
                <a:gd name="T79" fmla="*/ 94 h 130"/>
                <a:gd name="T80" fmla="*/ 3 w 3"/>
                <a:gd name="T81" fmla="*/ 107 h 130"/>
                <a:gd name="T82" fmla="*/ 3 w 3"/>
                <a:gd name="T83" fmla="*/ 117 h 130"/>
                <a:gd name="T84" fmla="*/ 0 w 3"/>
                <a:gd name="T85" fmla="*/ 117 h 130"/>
                <a:gd name="T86" fmla="*/ 0 w 3"/>
                <a:gd name="T87" fmla="*/ 107 h 130"/>
                <a:gd name="T88" fmla="*/ 3 w 3"/>
                <a:gd name="T89" fmla="*/ 107 h 130"/>
                <a:gd name="T90" fmla="*/ 3 w 3"/>
                <a:gd name="T91" fmla="*/ 121 h 130"/>
                <a:gd name="T92" fmla="*/ 3 w 3"/>
                <a:gd name="T93" fmla="*/ 130 h 130"/>
                <a:gd name="T94" fmla="*/ 0 w 3"/>
                <a:gd name="T95" fmla="*/ 130 h 130"/>
                <a:gd name="T96" fmla="*/ 0 w 3"/>
                <a:gd name="T97" fmla="*/ 121 h 130"/>
                <a:gd name="T98" fmla="*/ 3 w 3"/>
                <a:gd name="T99" fmla="*/ 12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" h="130">
                  <a:moveTo>
                    <a:pt x="3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13"/>
                  </a:moveTo>
                  <a:lnTo>
                    <a:pt x="3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3" y="13"/>
                  </a:lnTo>
                  <a:close/>
                  <a:moveTo>
                    <a:pt x="3" y="27"/>
                  </a:moveTo>
                  <a:lnTo>
                    <a:pt x="3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3" y="27"/>
                  </a:lnTo>
                  <a:close/>
                  <a:moveTo>
                    <a:pt x="3" y="40"/>
                  </a:moveTo>
                  <a:lnTo>
                    <a:pt x="3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3" y="40"/>
                  </a:lnTo>
                  <a:close/>
                  <a:moveTo>
                    <a:pt x="3" y="54"/>
                  </a:moveTo>
                  <a:lnTo>
                    <a:pt x="3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3" y="54"/>
                  </a:lnTo>
                  <a:close/>
                  <a:moveTo>
                    <a:pt x="3" y="67"/>
                  </a:moveTo>
                  <a:lnTo>
                    <a:pt x="3" y="7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3" y="67"/>
                  </a:lnTo>
                  <a:close/>
                  <a:moveTo>
                    <a:pt x="3" y="80"/>
                  </a:moveTo>
                  <a:lnTo>
                    <a:pt x="3" y="91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3" y="80"/>
                  </a:lnTo>
                  <a:close/>
                  <a:moveTo>
                    <a:pt x="3" y="94"/>
                  </a:moveTo>
                  <a:lnTo>
                    <a:pt x="3" y="104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3" y="94"/>
                  </a:lnTo>
                  <a:close/>
                  <a:moveTo>
                    <a:pt x="3" y="107"/>
                  </a:moveTo>
                  <a:lnTo>
                    <a:pt x="3" y="117"/>
                  </a:lnTo>
                  <a:lnTo>
                    <a:pt x="0" y="117"/>
                  </a:lnTo>
                  <a:lnTo>
                    <a:pt x="0" y="107"/>
                  </a:lnTo>
                  <a:lnTo>
                    <a:pt x="3" y="107"/>
                  </a:lnTo>
                  <a:close/>
                  <a:moveTo>
                    <a:pt x="3" y="121"/>
                  </a:moveTo>
                  <a:lnTo>
                    <a:pt x="3" y="130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3" y="121"/>
                  </a:lnTo>
                  <a:close/>
                </a:path>
              </a:pathLst>
            </a:custGeom>
            <a:solidFill>
              <a:srgbClr val="808080"/>
            </a:solidFill>
            <a:ln w="4763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2936"/>
            <p:cNvSpPr>
              <a:spLocks noEditPoints="1"/>
            </p:cNvSpPr>
            <p:nvPr/>
          </p:nvSpPr>
          <p:spPr bwMode="auto">
            <a:xfrm>
              <a:off x="3354" y="3857"/>
              <a:ext cx="3" cy="22"/>
            </a:xfrm>
            <a:custGeom>
              <a:avLst/>
              <a:gdLst>
                <a:gd name="T0" fmla="*/ 3 w 3"/>
                <a:gd name="T1" fmla="*/ 0 h 22"/>
                <a:gd name="T2" fmla="*/ 3 w 3"/>
                <a:gd name="T3" fmla="*/ 10 h 22"/>
                <a:gd name="T4" fmla="*/ 0 w 3"/>
                <a:gd name="T5" fmla="*/ 10 h 22"/>
                <a:gd name="T6" fmla="*/ 0 w 3"/>
                <a:gd name="T7" fmla="*/ 0 h 22"/>
                <a:gd name="T8" fmla="*/ 3 w 3"/>
                <a:gd name="T9" fmla="*/ 0 h 22"/>
                <a:gd name="T10" fmla="*/ 3 w 3"/>
                <a:gd name="T11" fmla="*/ 14 h 22"/>
                <a:gd name="T12" fmla="*/ 3 w 3"/>
                <a:gd name="T13" fmla="*/ 22 h 22"/>
                <a:gd name="T14" fmla="*/ 0 w 3"/>
                <a:gd name="T15" fmla="*/ 22 h 22"/>
                <a:gd name="T16" fmla="*/ 0 w 3"/>
                <a:gd name="T17" fmla="*/ 14 h 22"/>
                <a:gd name="T18" fmla="*/ 3 w 3"/>
                <a:gd name="T1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2">
                  <a:moveTo>
                    <a:pt x="3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14"/>
                  </a:moveTo>
                  <a:lnTo>
                    <a:pt x="3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808080"/>
            </a:solidFill>
            <a:ln w="4763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2937"/>
            <p:cNvSpPr>
              <a:spLocks noEditPoints="1"/>
            </p:cNvSpPr>
            <p:nvPr/>
          </p:nvSpPr>
          <p:spPr bwMode="auto">
            <a:xfrm>
              <a:off x="3205" y="3857"/>
              <a:ext cx="3" cy="22"/>
            </a:xfrm>
            <a:custGeom>
              <a:avLst/>
              <a:gdLst>
                <a:gd name="T0" fmla="*/ 3 w 3"/>
                <a:gd name="T1" fmla="*/ 0 h 22"/>
                <a:gd name="T2" fmla="*/ 3 w 3"/>
                <a:gd name="T3" fmla="*/ 10 h 22"/>
                <a:gd name="T4" fmla="*/ 0 w 3"/>
                <a:gd name="T5" fmla="*/ 10 h 22"/>
                <a:gd name="T6" fmla="*/ 0 w 3"/>
                <a:gd name="T7" fmla="*/ 0 h 22"/>
                <a:gd name="T8" fmla="*/ 3 w 3"/>
                <a:gd name="T9" fmla="*/ 0 h 22"/>
                <a:gd name="T10" fmla="*/ 3 w 3"/>
                <a:gd name="T11" fmla="*/ 14 h 22"/>
                <a:gd name="T12" fmla="*/ 3 w 3"/>
                <a:gd name="T13" fmla="*/ 22 h 22"/>
                <a:gd name="T14" fmla="*/ 0 w 3"/>
                <a:gd name="T15" fmla="*/ 22 h 22"/>
                <a:gd name="T16" fmla="*/ 0 w 3"/>
                <a:gd name="T17" fmla="*/ 14 h 22"/>
                <a:gd name="T18" fmla="*/ 3 w 3"/>
                <a:gd name="T1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2">
                  <a:moveTo>
                    <a:pt x="3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14"/>
                  </a:moveTo>
                  <a:lnTo>
                    <a:pt x="3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808080"/>
            </a:solidFill>
            <a:ln w="4763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2938"/>
            <p:cNvSpPr>
              <a:spLocks noEditPoints="1"/>
            </p:cNvSpPr>
            <p:nvPr/>
          </p:nvSpPr>
          <p:spPr bwMode="auto">
            <a:xfrm>
              <a:off x="4038" y="3708"/>
              <a:ext cx="3" cy="171"/>
            </a:xfrm>
            <a:custGeom>
              <a:avLst/>
              <a:gdLst>
                <a:gd name="T0" fmla="*/ 3 w 3"/>
                <a:gd name="T1" fmla="*/ 10 h 171"/>
                <a:gd name="T2" fmla="*/ 0 w 3"/>
                <a:gd name="T3" fmla="*/ 0 h 171"/>
                <a:gd name="T4" fmla="*/ 3 w 3"/>
                <a:gd name="T5" fmla="*/ 14 h 171"/>
                <a:gd name="T6" fmla="*/ 0 w 3"/>
                <a:gd name="T7" fmla="*/ 24 h 171"/>
                <a:gd name="T8" fmla="*/ 3 w 3"/>
                <a:gd name="T9" fmla="*/ 14 h 171"/>
                <a:gd name="T10" fmla="*/ 3 w 3"/>
                <a:gd name="T11" fmla="*/ 37 h 171"/>
                <a:gd name="T12" fmla="*/ 0 w 3"/>
                <a:gd name="T13" fmla="*/ 27 h 171"/>
                <a:gd name="T14" fmla="*/ 3 w 3"/>
                <a:gd name="T15" fmla="*/ 41 h 171"/>
                <a:gd name="T16" fmla="*/ 0 w 3"/>
                <a:gd name="T17" fmla="*/ 51 h 171"/>
                <a:gd name="T18" fmla="*/ 3 w 3"/>
                <a:gd name="T19" fmla="*/ 41 h 171"/>
                <a:gd name="T20" fmla="*/ 3 w 3"/>
                <a:gd name="T21" fmla="*/ 64 h 171"/>
                <a:gd name="T22" fmla="*/ 0 w 3"/>
                <a:gd name="T23" fmla="*/ 54 h 171"/>
                <a:gd name="T24" fmla="*/ 3 w 3"/>
                <a:gd name="T25" fmla="*/ 67 h 171"/>
                <a:gd name="T26" fmla="*/ 0 w 3"/>
                <a:gd name="T27" fmla="*/ 78 h 171"/>
                <a:gd name="T28" fmla="*/ 3 w 3"/>
                <a:gd name="T29" fmla="*/ 67 h 171"/>
                <a:gd name="T30" fmla="*/ 3 w 3"/>
                <a:gd name="T31" fmla="*/ 91 h 171"/>
                <a:gd name="T32" fmla="*/ 0 w 3"/>
                <a:gd name="T33" fmla="*/ 81 h 171"/>
                <a:gd name="T34" fmla="*/ 3 w 3"/>
                <a:gd name="T35" fmla="*/ 94 h 171"/>
                <a:gd name="T36" fmla="*/ 0 w 3"/>
                <a:gd name="T37" fmla="*/ 104 h 171"/>
                <a:gd name="T38" fmla="*/ 3 w 3"/>
                <a:gd name="T39" fmla="*/ 94 h 171"/>
                <a:gd name="T40" fmla="*/ 3 w 3"/>
                <a:gd name="T41" fmla="*/ 118 h 171"/>
                <a:gd name="T42" fmla="*/ 0 w 3"/>
                <a:gd name="T43" fmla="*/ 108 h 171"/>
                <a:gd name="T44" fmla="*/ 3 w 3"/>
                <a:gd name="T45" fmla="*/ 121 h 171"/>
                <a:gd name="T46" fmla="*/ 0 w 3"/>
                <a:gd name="T47" fmla="*/ 131 h 171"/>
                <a:gd name="T48" fmla="*/ 3 w 3"/>
                <a:gd name="T49" fmla="*/ 121 h 171"/>
                <a:gd name="T50" fmla="*/ 3 w 3"/>
                <a:gd name="T51" fmla="*/ 145 h 171"/>
                <a:gd name="T52" fmla="*/ 0 w 3"/>
                <a:gd name="T53" fmla="*/ 135 h 171"/>
                <a:gd name="T54" fmla="*/ 3 w 3"/>
                <a:gd name="T55" fmla="*/ 148 h 171"/>
                <a:gd name="T56" fmla="*/ 0 w 3"/>
                <a:gd name="T57" fmla="*/ 158 h 171"/>
                <a:gd name="T58" fmla="*/ 3 w 3"/>
                <a:gd name="T59" fmla="*/ 148 h 171"/>
                <a:gd name="T60" fmla="*/ 3 w 3"/>
                <a:gd name="T61" fmla="*/ 171 h 171"/>
                <a:gd name="T62" fmla="*/ 0 w 3"/>
                <a:gd name="T63" fmla="*/ 16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" h="171">
                  <a:moveTo>
                    <a:pt x="3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14"/>
                  </a:moveTo>
                  <a:lnTo>
                    <a:pt x="3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3" y="14"/>
                  </a:lnTo>
                  <a:close/>
                  <a:moveTo>
                    <a:pt x="3" y="27"/>
                  </a:moveTo>
                  <a:lnTo>
                    <a:pt x="3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3" y="27"/>
                  </a:lnTo>
                  <a:close/>
                  <a:moveTo>
                    <a:pt x="3" y="41"/>
                  </a:moveTo>
                  <a:lnTo>
                    <a:pt x="3" y="51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3" y="41"/>
                  </a:lnTo>
                  <a:close/>
                  <a:moveTo>
                    <a:pt x="3" y="54"/>
                  </a:moveTo>
                  <a:lnTo>
                    <a:pt x="3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3" y="54"/>
                  </a:lnTo>
                  <a:close/>
                  <a:moveTo>
                    <a:pt x="3" y="67"/>
                  </a:moveTo>
                  <a:lnTo>
                    <a:pt x="3" y="78"/>
                  </a:lnTo>
                  <a:lnTo>
                    <a:pt x="0" y="78"/>
                  </a:lnTo>
                  <a:lnTo>
                    <a:pt x="0" y="67"/>
                  </a:lnTo>
                  <a:lnTo>
                    <a:pt x="3" y="67"/>
                  </a:lnTo>
                  <a:close/>
                  <a:moveTo>
                    <a:pt x="3" y="81"/>
                  </a:moveTo>
                  <a:lnTo>
                    <a:pt x="3" y="91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3" y="81"/>
                  </a:lnTo>
                  <a:close/>
                  <a:moveTo>
                    <a:pt x="3" y="94"/>
                  </a:moveTo>
                  <a:lnTo>
                    <a:pt x="3" y="104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3" y="94"/>
                  </a:lnTo>
                  <a:close/>
                  <a:moveTo>
                    <a:pt x="3" y="108"/>
                  </a:moveTo>
                  <a:lnTo>
                    <a:pt x="3" y="11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3" y="108"/>
                  </a:lnTo>
                  <a:close/>
                  <a:moveTo>
                    <a:pt x="3" y="121"/>
                  </a:moveTo>
                  <a:lnTo>
                    <a:pt x="3" y="131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3" y="121"/>
                  </a:lnTo>
                  <a:close/>
                  <a:moveTo>
                    <a:pt x="3" y="135"/>
                  </a:moveTo>
                  <a:lnTo>
                    <a:pt x="3" y="145"/>
                  </a:lnTo>
                  <a:lnTo>
                    <a:pt x="0" y="145"/>
                  </a:lnTo>
                  <a:lnTo>
                    <a:pt x="0" y="135"/>
                  </a:lnTo>
                  <a:lnTo>
                    <a:pt x="3" y="135"/>
                  </a:lnTo>
                  <a:close/>
                  <a:moveTo>
                    <a:pt x="3" y="148"/>
                  </a:moveTo>
                  <a:lnTo>
                    <a:pt x="3" y="158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3" y="148"/>
                  </a:lnTo>
                  <a:close/>
                  <a:moveTo>
                    <a:pt x="3" y="162"/>
                  </a:moveTo>
                  <a:lnTo>
                    <a:pt x="3" y="171"/>
                  </a:lnTo>
                  <a:lnTo>
                    <a:pt x="0" y="171"/>
                  </a:lnTo>
                  <a:lnTo>
                    <a:pt x="0" y="162"/>
                  </a:lnTo>
                  <a:lnTo>
                    <a:pt x="3" y="162"/>
                  </a:lnTo>
                  <a:close/>
                </a:path>
              </a:pathLst>
            </a:custGeom>
            <a:solidFill>
              <a:srgbClr val="808080"/>
            </a:solidFill>
            <a:ln w="4763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2939"/>
            <p:cNvSpPr>
              <a:spLocks noEditPoints="1"/>
            </p:cNvSpPr>
            <p:nvPr/>
          </p:nvSpPr>
          <p:spPr bwMode="auto">
            <a:xfrm>
              <a:off x="3876" y="3708"/>
              <a:ext cx="3" cy="171"/>
            </a:xfrm>
            <a:custGeom>
              <a:avLst/>
              <a:gdLst>
                <a:gd name="T0" fmla="*/ 3 w 3"/>
                <a:gd name="T1" fmla="*/ 10 h 171"/>
                <a:gd name="T2" fmla="*/ 0 w 3"/>
                <a:gd name="T3" fmla="*/ 0 h 171"/>
                <a:gd name="T4" fmla="*/ 3 w 3"/>
                <a:gd name="T5" fmla="*/ 14 h 171"/>
                <a:gd name="T6" fmla="*/ 0 w 3"/>
                <a:gd name="T7" fmla="*/ 24 h 171"/>
                <a:gd name="T8" fmla="*/ 3 w 3"/>
                <a:gd name="T9" fmla="*/ 14 h 171"/>
                <a:gd name="T10" fmla="*/ 3 w 3"/>
                <a:gd name="T11" fmla="*/ 37 h 171"/>
                <a:gd name="T12" fmla="*/ 0 w 3"/>
                <a:gd name="T13" fmla="*/ 27 h 171"/>
                <a:gd name="T14" fmla="*/ 3 w 3"/>
                <a:gd name="T15" fmla="*/ 41 h 171"/>
                <a:gd name="T16" fmla="*/ 0 w 3"/>
                <a:gd name="T17" fmla="*/ 51 h 171"/>
                <a:gd name="T18" fmla="*/ 3 w 3"/>
                <a:gd name="T19" fmla="*/ 41 h 171"/>
                <a:gd name="T20" fmla="*/ 3 w 3"/>
                <a:gd name="T21" fmla="*/ 64 h 171"/>
                <a:gd name="T22" fmla="*/ 0 w 3"/>
                <a:gd name="T23" fmla="*/ 54 h 171"/>
                <a:gd name="T24" fmla="*/ 3 w 3"/>
                <a:gd name="T25" fmla="*/ 67 h 171"/>
                <a:gd name="T26" fmla="*/ 0 w 3"/>
                <a:gd name="T27" fmla="*/ 78 h 171"/>
                <a:gd name="T28" fmla="*/ 3 w 3"/>
                <a:gd name="T29" fmla="*/ 67 h 171"/>
                <a:gd name="T30" fmla="*/ 3 w 3"/>
                <a:gd name="T31" fmla="*/ 91 h 171"/>
                <a:gd name="T32" fmla="*/ 0 w 3"/>
                <a:gd name="T33" fmla="*/ 81 h 171"/>
                <a:gd name="T34" fmla="*/ 3 w 3"/>
                <a:gd name="T35" fmla="*/ 94 h 171"/>
                <a:gd name="T36" fmla="*/ 0 w 3"/>
                <a:gd name="T37" fmla="*/ 104 h 171"/>
                <a:gd name="T38" fmla="*/ 3 w 3"/>
                <a:gd name="T39" fmla="*/ 94 h 171"/>
                <a:gd name="T40" fmla="*/ 3 w 3"/>
                <a:gd name="T41" fmla="*/ 118 h 171"/>
                <a:gd name="T42" fmla="*/ 0 w 3"/>
                <a:gd name="T43" fmla="*/ 108 h 171"/>
                <a:gd name="T44" fmla="*/ 3 w 3"/>
                <a:gd name="T45" fmla="*/ 121 h 171"/>
                <a:gd name="T46" fmla="*/ 0 w 3"/>
                <a:gd name="T47" fmla="*/ 131 h 171"/>
                <a:gd name="T48" fmla="*/ 3 w 3"/>
                <a:gd name="T49" fmla="*/ 121 h 171"/>
                <a:gd name="T50" fmla="*/ 3 w 3"/>
                <a:gd name="T51" fmla="*/ 145 h 171"/>
                <a:gd name="T52" fmla="*/ 0 w 3"/>
                <a:gd name="T53" fmla="*/ 135 h 171"/>
                <a:gd name="T54" fmla="*/ 3 w 3"/>
                <a:gd name="T55" fmla="*/ 148 h 171"/>
                <a:gd name="T56" fmla="*/ 0 w 3"/>
                <a:gd name="T57" fmla="*/ 158 h 171"/>
                <a:gd name="T58" fmla="*/ 3 w 3"/>
                <a:gd name="T59" fmla="*/ 148 h 171"/>
                <a:gd name="T60" fmla="*/ 3 w 3"/>
                <a:gd name="T61" fmla="*/ 171 h 171"/>
                <a:gd name="T62" fmla="*/ 0 w 3"/>
                <a:gd name="T63" fmla="*/ 16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" h="171">
                  <a:moveTo>
                    <a:pt x="3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14"/>
                  </a:moveTo>
                  <a:lnTo>
                    <a:pt x="3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3" y="14"/>
                  </a:lnTo>
                  <a:close/>
                  <a:moveTo>
                    <a:pt x="3" y="27"/>
                  </a:moveTo>
                  <a:lnTo>
                    <a:pt x="3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3" y="27"/>
                  </a:lnTo>
                  <a:close/>
                  <a:moveTo>
                    <a:pt x="3" y="41"/>
                  </a:moveTo>
                  <a:lnTo>
                    <a:pt x="3" y="51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3" y="41"/>
                  </a:lnTo>
                  <a:close/>
                  <a:moveTo>
                    <a:pt x="3" y="54"/>
                  </a:moveTo>
                  <a:lnTo>
                    <a:pt x="3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3" y="54"/>
                  </a:lnTo>
                  <a:close/>
                  <a:moveTo>
                    <a:pt x="3" y="67"/>
                  </a:moveTo>
                  <a:lnTo>
                    <a:pt x="3" y="78"/>
                  </a:lnTo>
                  <a:lnTo>
                    <a:pt x="0" y="78"/>
                  </a:lnTo>
                  <a:lnTo>
                    <a:pt x="0" y="67"/>
                  </a:lnTo>
                  <a:lnTo>
                    <a:pt x="3" y="67"/>
                  </a:lnTo>
                  <a:close/>
                  <a:moveTo>
                    <a:pt x="3" y="81"/>
                  </a:moveTo>
                  <a:lnTo>
                    <a:pt x="3" y="91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3" y="81"/>
                  </a:lnTo>
                  <a:close/>
                  <a:moveTo>
                    <a:pt x="3" y="94"/>
                  </a:moveTo>
                  <a:lnTo>
                    <a:pt x="3" y="104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3" y="94"/>
                  </a:lnTo>
                  <a:close/>
                  <a:moveTo>
                    <a:pt x="3" y="108"/>
                  </a:moveTo>
                  <a:lnTo>
                    <a:pt x="3" y="11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3" y="108"/>
                  </a:lnTo>
                  <a:close/>
                  <a:moveTo>
                    <a:pt x="3" y="121"/>
                  </a:moveTo>
                  <a:lnTo>
                    <a:pt x="3" y="131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3" y="121"/>
                  </a:lnTo>
                  <a:close/>
                  <a:moveTo>
                    <a:pt x="3" y="135"/>
                  </a:moveTo>
                  <a:lnTo>
                    <a:pt x="3" y="145"/>
                  </a:lnTo>
                  <a:lnTo>
                    <a:pt x="0" y="145"/>
                  </a:lnTo>
                  <a:lnTo>
                    <a:pt x="0" y="135"/>
                  </a:lnTo>
                  <a:lnTo>
                    <a:pt x="3" y="135"/>
                  </a:lnTo>
                  <a:close/>
                  <a:moveTo>
                    <a:pt x="3" y="148"/>
                  </a:moveTo>
                  <a:lnTo>
                    <a:pt x="3" y="158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3" y="148"/>
                  </a:lnTo>
                  <a:close/>
                  <a:moveTo>
                    <a:pt x="3" y="162"/>
                  </a:moveTo>
                  <a:lnTo>
                    <a:pt x="3" y="171"/>
                  </a:lnTo>
                  <a:lnTo>
                    <a:pt x="0" y="171"/>
                  </a:lnTo>
                  <a:lnTo>
                    <a:pt x="0" y="162"/>
                  </a:lnTo>
                  <a:lnTo>
                    <a:pt x="3" y="162"/>
                  </a:lnTo>
                  <a:close/>
                </a:path>
              </a:pathLst>
            </a:custGeom>
            <a:solidFill>
              <a:srgbClr val="808080"/>
            </a:solidFill>
            <a:ln w="4763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2940"/>
            <p:cNvSpPr>
              <a:spLocks noEditPoints="1"/>
            </p:cNvSpPr>
            <p:nvPr/>
          </p:nvSpPr>
          <p:spPr bwMode="auto">
            <a:xfrm>
              <a:off x="4374" y="2817"/>
              <a:ext cx="3" cy="1059"/>
            </a:xfrm>
            <a:custGeom>
              <a:avLst/>
              <a:gdLst>
                <a:gd name="T0" fmla="*/ 3 w 3"/>
                <a:gd name="T1" fmla="*/ 24 h 1059"/>
                <a:gd name="T2" fmla="*/ 0 w 3"/>
                <a:gd name="T3" fmla="*/ 27 h 1059"/>
                <a:gd name="T4" fmla="*/ 3 w 3"/>
                <a:gd name="T5" fmla="*/ 54 h 1059"/>
                <a:gd name="T6" fmla="*/ 0 w 3"/>
                <a:gd name="T7" fmla="*/ 78 h 1059"/>
                <a:gd name="T8" fmla="*/ 3 w 3"/>
                <a:gd name="T9" fmla="*/ 81 h 1059"/>
                <a:gd name="T10" fmla="*/ 3 w 3"/>
                <a:gd name="T11" fmla="*/ 118 h 1059"/>
                <a:gd name="T12" fmla="*/ 0 w 3"/>
                <a:gd name="T13" fmla="*/ 121 h 1059"/>
                <a:gd name="T14" fmla="*/ 3 w 3"/>
                <a:gd name="T15" fmla="*/ 148 h 1059"/>
                <a:gd name="T16" fmla="*/ 0 w 3"/>
                <a:gd name="T17" fmla="*/ 172 h 1059"/>
                <a:gd name="T18" fmla="*/ 3 w 3"/>
                <a:gd name="T19" fmla="*/ 175 h 1059"/>
                <a:gd name="T20" fmla="*/ 3 w 3"/>
                <a:gd name="T21" fmla="*/ 212 h 1059"/>
                <a:gd name="T22" fmla="*/ 0 w 3"/>
                <a:gd name="T23" fmla="*/ 215 h 1059"/>
                <a:gd name="T24" fmla="*/ 3 w 3"/>
                <a:gd name="T25" fmla="*/ 242 h 1059"/>
                <a:gd name="T26" fmla="*/ 0 w 3"/>
                <a:gd name="T27" fmla="*/ 266 h 1059"/>
                <a:gd name="T28" fmla="*/ 3 w 3"/>
                <a:gd name="T29" fmla="*/ 269 h 1059"/>
                <a:gd name="T30" fmla="*/ 3 w 3"/>
                <a:gd name="T31" fmla="*/ 306 h 1059"/>
                <a:gd name="T32" fmla="*/ 0 w 3"/>
                <a:gd name="T33" fmla="*/ 309 h 1059"/>
                <a:gd name="T34" fmla="*/ 3 w 3"/>
                <a:gd name="T35" fmla="*/ 336 h 1059"/>
                <a:gd name="T36" fmla="*/ 0 w 3"/>
                <a:gd name="T37" fmla="*/ 360 h 1059"/>
                <a:gd name="T38" fmla="*/ 3 w 3"/>
                <a:gd name="T39" fmla="*/ 363 h 1059"/>
                <a:gd name="T40" fmla="*/ 3 w 3"/>
                <a:gd name="T41" fmla="*/ 400 h 1059"/>
                <a:gd name="T42" fmla="*/ 0 w 3"/>
                <a:gd name="T43" fmla="*/ 404 h 1059"/>
                <a:gd name="T44" fmla="*/ 3 w 3"/>
                <a:gd name="T45" fmla="*/ 430 h 1059"/>
                <a:gd name="T46" fmla="*/ 0 w 3"/>
                <a:gd name="T47" fmla="*/ 454 h 1059"/>
                <a:gd name="T48" fmla="*/ 3 w 3"/>
                <a:gd name="T49" fmla="*/ 457 h 1059"/>
                <a:gd name="T50" fmla="*/ 3 w 3"/>
                <a:gd name="T51" fmla="*/ 494 h 1059"/>
                <a:gd name="T52" fmla="*/ 0 w 3"/>
                <a:gd name="T53" fmla="*/ 498 h 1059"/>
                <a:gd name="T54" fmla="*/ 3 w 3"/>
                <a:gd name="T55" fmla="*/ 525 h 1059"/>
                <a:gd name="T56" fmla="*/ 0 w 3"/>
                <a:gd name="T57" fmla="*/ 548 h 1059"/>
                <a:gd name="T58" fmla="*/ 3 w 3"/>
                <a:gd name="T59" fmla="*/ 551 h 1059"/>
                <a:gd name="T60" fmla="*/ 3 w 3"/>
                <a:gd name="T61" fmla="*/ 588 h 1059"/>
                <a:gd name="T62" fmla="*/ 0 w 3"/>
                <a:gd name="T63" fmla="*/ 592 h 1059"/>
                <a:gd name="T64" fmla="*/ 3 w 3"/>
                <a:gd name="T65" fmla="*/ 619 h 1059"/>
                <a:gd name="T66" fmla="*/ 0 w 3"/>
                <a:gd name="T67" fmla="*/ 642 h 1059"/>
                <a:gd name="T68" fmla="*/ 3 w 3"/>
                <a:gd name="T69" fmla="*/ 646 h 1059"/>
                <a:gd name="T70" fmla="*/ 3 w 3"/>
                <a:gd name="T71" fmla="*/ 682 h 1059"/>
                <a:gd name="T72" fmla="*/ 0 w 3"/>
                <a:gd name="T73" fmla="*/ 686 h 1059"/>
                <a:gd name="T74" fmla="*/ 3 w 3"/>
                <a:gd name="T75" fmla="*/ 713 h 1059"/>
                <a:gd name="T76" fmla="*/ 0 w 3"/>
                <a:gd name="T77" fmla="*/ 736 h 1059"/>
                <a:gd name="T78" fmla="*/ 3 w 3"/>
                <a:gd name="T79" fmla="*/ 740 h 1059"/>
                <a:gd name="T80" fmla="*/ 3 w 3"/>
                <a:gd name="T81" fmla="*/ 777 h 1059"/>
                <a:gd name="T82" fmla="*/ 0 w 3"/>
                <a:gd name="T83" fmla="*/ 780 h 1059"/>
                <a:gd name="T84" fmla="*/ 3 w 3"/>
                <a:gd name="T85" fmla="*/ 807 h 1059"/>
                <a:gd name="T86" fmla="*/ 0 w 3"/>
                <a:gd name="T87" fmla="*/ 830 h 1059"/>
                <a:gd name="T88" fmla="*/ 3 w 3"/>
                <a:gd name="T89" fmla="*/ 834 h 1059"/>
                <a:gd name="T90" fmla="*/ 3 w 3"/>
                <a:gd name="T91" fmla="*/ 871 h 1059"/>
                <a:gd name="T92" fmla="*/ 0 w 3"/>
                <a:gd name="T93" fmla="*/ 874 h 1059"/>
                <a:gd name="T94" fmla="*/ 3 w 3"/>
                <a:gd name="T95" fmla="*/ 901 h 1059"/>
                <a:gd name="T96" fmla="*/ 0 w 3"/>
                <a:gd name="T97" fmla="*/ 924 h 1059"/>
                <a:gd name="T98" fmla="*/ 3 w 3"/>
                <a:gd name="T99" fmla="*/ 928 h 1059"/>
                <a:gd name="T100" fmla="*/ 3 w 3"/>
                <a:gd name="T101" fmla="*/ 965 h 1059"/>
                <a:gd name="T102" fmla="*/ 0 w 3"/>
                <a:gd name="T103" fmla="*/ 968 h 1059"/>
                <a:gd name="T104" fmla="*/ 3 w 3"/>
                <a:gd name="T105" fmla="*/ 995 h 1059"/>
                <a:gd name="T106" fmla="*/ 0 w 3"/>
                <a:gd name="T107" fmla="*/ 1019 h 1059"/>
                <a:gd name="T108" fmla="*/ 3 w 3"/>
                <a:gd name="T109" fmla="*/ 1022 h 1059"/>
                <a:gd name="T110" fmla="*/ 3 w 3"/>
                <a:gd name="T111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" h="1059">
                  <a:moveTo>
                    <a:pt x="3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14"/>
                  </a:moveTo>
                  <a:lnTo>
                    <a:pt x="3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3" y="14"/>
                  </a:lnTo>
                  <a:close/>
                  <a:moveTo>
                    <a:pt x="3" y="27"/>
                  </a:moveTo>
                  <a:lnTo>
                    <a:pt x="3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3" y="27"/>
                  </a:lnTo>
                  <a:close/>
                  <a:moveTo>
                    <a:pt x="3" y="41"/>
                  </a:moveTo>
                  <a:lnTo>
                    <a:pt x="3" y="51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3" y="41"/>
                  </a:lnTo>
                  <a:close/>
                  <a:moveTo>
                    <a:pt x="3" y="54"/>
                  </a:moveTo>
                  <a:lnTo>
                    <a:pt x="3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3" y="54"/>
                  </a:lnTo>
                  <a:close/>
                  <a:moveTo>
                    <a:pt x="3" y="67"/>
                  </a:moveTo>
                  <a:lnTo>
                    <a:pt x="3" y="78"/>
                  </a:lnTo>
                  <a:lnTo>
                    <a:pt x="0" y="78"/>
                  </a:lnTo>
                  <a:lnTo>
                    <a:pt x="0" y="67"/>
                  </a:lnTo>
                  <a:lnTo>
                    <a:pt x="3" y="67"/>
                  </a:lnTo>
                  <a:close/>
                  <a:moveTo>
                    <a:pt x="3" y="81"/>
                  </a:moveTo>
                  <a:lnTo>
                    <a:pt x="3" y="91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3" y="81"/>
                  </a:lnTo>
                  <a:close/>
                  <a:moveTo>
                    <a:pt x="3" y="94"/>
                  </a:moveTo>
                  <a:lnTo>
                    <a:pt x="3" y="104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3" y="94"/>
                  </a:lnTo>
                  <a:close/>
                  <a:moveTo>
                    <a:pt x="3" y="108"/>
                  </a:moveTo>
                  <a:lnTo>
                    <a:pt x="3" y="11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3" y="108"/>
                  </a:lnTo>
                  <a:close/>
                  <a:moveTo>
                    <a:pt x="3" y="121"/>
                  </a:moveTo>
                  <a:lnTo>
                    <a:pt x="3" y="131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3" y="121"/>
                  </a:lnTo>
                  <a:close/>
                  <a:moveTo>
                    <a:pt x="3" y="135"/>
                  </a:moveTo>
                  <a:lnTo>
                    <a:pt x="3" y="145"/>
                  </a:lnTo>
                  <a:lnTo>
                    <a:pt x="0" y="145"/>
                  </a:lnTo>
                  <a:lnTo>
                    <a:pt x="0" y="135"/>
                  </a:lnTo>
                  <a:lnTo>
                    <a:pt x="3" y="135"/>
                  </a:lnTo>
                  <a:close/>
                  <a:moveTo>
                    <a:pt x="3" y="148"/>
                  </a:moveTo>
                  <a:lnTo>
                    <a:pt x="3" y="158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3" y="148"/>
                  </a:lnTo>
                  <a:close/>
                  <a:moveTo>
                    <a:pt x="3" y="162"/>
                  </a:moveTo>
                  <a:lnTo>
                    <a:pt x="3" y="172"/>
                  </a:lnTo>
                  <a:lnTo>
                    <a:pt x="0" y="172"/>
                  </a:lnTo>
                  <a:lnTo>
                    <a:pt x="0" y="162"/>
                  </a:lnTo>
                  <a:lnTo>
                    <a:pt x="3" y="162"/>
                  </a:lnTo>
                  <a:close/>
                  <a:moveTo>
                    <a:pt x="3" y="175"/>
                  </a:moveTo>
                  <a:lnTo>
                    <a:pt x="3" y="185"/>
                  </a:lnTo>
                  <a:lnTo>
                    <a:pt x="0" y="185"/>
                  </a:lnTo>
                  <a:lnTo>
                    <a:pt x="0" y="175"/>
                  </a:lnTo>
                  <a:lnTo>
                    <a:pt x="3" y="175"/>
                  </a:lnTo>
                  <a:close/>
                  <a:moveTo>
                    <a:pt x="3" y="188"/>
                  </a:moveTo>
                  <a:lnTo>
                    <a:pt x="3" y="199"/>
                  </a:lnTo>
                  <a:lnTo>
                    <a:pt x="0" y="199"/>
                  </a:lnTo>
                  <a:lnTo>
                    <a:pt x="0" y="188"/>
                  </a:lnTo>
                  <a:lnTo>
                    <a:pt x="3" y="188"/>
                  </a:lnTo>
                  <a:close/>
                  <a:moveTo>
                    <a:pt x="3" y="202"/>
                  </a:moveTo>
                  <a:lnTo>
                    <a:pt x="3" y="212"/>
                  </a:lnTo>
                  <a:lnTo>
                    <a:pt x="0" y="212"/>
                  </a:lnTo>
                  <a:lnTo>
                    <a:pt x="0" y="202"/>
                  </a:lnTo>
                  <a:lnTo>
                    <a:pt x="3" y="202"/>
                  </a:lnTo>
                  <a:close/>
                  <a:moveTo>
                    <a:pt x="3" y="215"/>
                  </a:moveTo>
                  <a:lnTo>
                    <a:pt x="3" y="225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3" y="215"/>
                  </a:lnTo>
                  <a:close/>
                  <a:moveTo>
                    <a:pt x="3" y="229"/>
                  </a:moveTo>
                  <a:lnTo>
                    <a:pt x="3" y="239"/>
                  </a:lnTo>
                  <a:lnTo>
                    <a:pt x="0" y="239"/>
                  </a:lnTo>
                  <a:lnTo>
                    <a:pt x="0" y="229"/>
                  </a:lnTo>
                  <a:lnTo>
                    <a:pt x="3" y="229"/>
                  </a:lnTo>
                  <a:close/>
                  <a:moveTo>
                    <a:pt x="3" y="242"/>
                  </a:moveTo>
                  <a:lnTo>
                    <a:pt x="3" y="252"/>
                  </a:lnTo>
                  <a:lnTo>
                    <a:pt x="0" y="252"/>
                  </a:lnTo>
                  <a:lnTo>
                    <a:pt x="0" y="242"/>
                  </a:lnTo>
                  <a:lnTo>
                    <a:pt x="3" y="242"/>
                  </a:lnTo>
                  <a:close/>
                  <a:moveTo>
                    <a:pt x="3" y="256"/>
                  </a:moveTo>
                  <a:lnTo>
                    <a:pt x="3" y="266"/>
                  </a:lnTo>
                  <a:lnTo>
                    <a:pt x="0" y="266"/>
                  </a:lnTo>
                  <a:lnTo>
                    <a:pt x="0" y="256"/>
                  </a:lnTo>
                  <a:lnTo>
                    <a:pt x="3" y="256"/>
                  </a:lnTo>
                  <a:close/>
                  <a:moveTo>
                    <a:pt x="3" y="269"/>
                  </a:moveTo>
                  <a:lnTo>
                    <a:pt x="3" y="279"/>
                  </a:lnTo>
                  <a:lnTo>
                    <a:pt x="0" y="279"/>
                  </a:lnTo>
                  <a:lnTo>
                    <a:pt x="0" y="269"/>
                  </a:lnTo>
                  <a:lnTo>
                    <a:pt x="3" y="269"/>
                  </a:lnTo>
                  <a:close/>
                  <a:moveTo>
                    <a:pt x="3" y="283"/>
                  </a:moveTo>
                  <a:lnTo>
                    <a:pt x="3" y="293"/>
                  </a:lnTo>
                  <a:lnTo>
                    <a:pt x="0" y="293"/>
                  </a:lnTo>
                  <a:lnTo>
                    <a:pt x="0" y="283"/>
                  </a:lnTo>
                  <a:lnTo>
                    <a:pt x="3" y="283"/>
                  </a:lnTo>
                  <a:close/>
                  <a:moveTo>
                    <a:pt x="3" y="296"/>
                  </a:moveTo>
                  <a:lnTo>
                    <a:pt x="3" y="306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3" y="296"/>
                  </a:lnTo>
                  <a:close/>
                  <a:moveTo>
                    <a:pt x="3" y="309"/>
                  </a:moveTo>
                  <a:lnTo>
                    <a:pt x="3" y="320"/>
                  </a:lnTo>
                  <a:lnTo>
                    <a:pt x="0" y="320"/>
                  </a:lnTo>
                  <a:lnTo>
                    <a:pt x="0" y="309"/>
                  </a:lnTo>
                  <a:lnTo>
                    <a:pt x="3" y="309"/>
                  </a:lnTo>
                  <a:close/>
                  <a:moveTo>
                    <a:pt x="3" y="323"/>
                  </a:moveTo>
                  <a:lnTo>
                    <a:pt x="3" y="333"/>
                  </a:lnTo>
                  <a:lnTo>
                    <a:pt x="0" y="333"/>
                  </a:lnTo>
                  <a:lnTo>
                    <a:pt x="0" y="323"/>
                  </a:lnTo>
                  <a:lnTo>
                    <a:pt x="3" y="323"/>
                  </a:lnTo>
                  <a:close/>
                  <a:moveTo>
                    <a:pt x="3" y="336"/>
                  </a:moveTo>
                  <a:lnTo>
                    <a:pt x="3" y="346"/>
                  </a:lnTo>
                  <a:lnTo>
                    <a:pt x="0" y="346"/>
                  </a:lnTo>
                  <a:lnTo>
                    <a:pt x="0" y="336"/>
                  </a:lnTo>
                  <a:lnTo>
                    <a:pt x="3" y="336"/>
                  </a:lnTo>
                  <a:close/>
                  <a:moveTo>
                    <a:pt x="3" y="350"/>
                  </a:moveTo>
                  <a:lnTo>
                    <a:pt x="3" y="360"/>
                  </a:lnTo>
                  <a:lnTo>
                    <a:pt x="0" y="360"/>
                  </a:lnTo>
                  <a:lnTo>
                    <a:pt x="0" y="350"/>
                  </a:lnTo>
                  <a:lnTo>
                    <a:pt x="3" y="350"/>
                  </a:lnTo>
                  <a:close/>
                  <a:moveTo>
                    <a:pt x="3" y="363"/>
                  </a:moveTo>
                  <a:lnTo>
                    <a:pt x="3" y="373"/>
                  </a:lnTo>
                  <a:lnTo>
                    <a:pt x="0" y="373"/>
                  </a:lnTo>
                  <a:lnTo>
                    <a:pt x="0" y="363"/>
                  </a:lnTo>
                  <a:lnTo>
                    <a:pt x="3" y="363"/>
                  </a:lnTo>
                  <a:close/>
                  <a:moveTo>
                    <a:pt x="3" y="377"/>
                  </a:moveTo>
                  <a:lnTo>
                    <a:pt x="3" y="387"/>
                  </a:lnTo>
                  <a:lnTo>
                    <a:pt x="0" y="387"/>
                  </a:lnTo>
                  <a:lnTo>
                    <a:pt x="0" y="377"/>
                  </a:lnTo>
                  <a:lnTo>
                    <a:pt x="3" y="377"/>
                  </a:lnTo>
                  <a:close/>
                  <a:moveTo>
                    <a:pt x="3" y="390"/>
                  </a:moveTo>
                  <a:lnTo>
                    <a:pt x="3" y="400"/>
                  </a:lnTo>
                  <a:lnTo>
                    <a:pt x="0" y="400"/>
                  </a:lnTo>
                  <a:lnTo>
                    <a:pt x="0" y="390"/>
                  </a:lnTo>
                  <a:lnTo>
                    <a:pt x="3" y="390"/>
                  </a:lnTo>
                  <a:close/>
                  <a:moveTo>
                    <a:pt x="3" y="404"/>
                  </a:moveTo>
                  <a:lnTo>
                    <a:pt x="3" y="414"/>
                  </a:lnTo>
                  <a:lnTo>
                    <a:pt x="0" y="414"/>
                  </a:lnTo>
                  <a:lnTo>
                    <a:pt x="0" y="404"/>
                  </a:lnTo>
                  <a:lnTo>
                    <a:pt x="3" y="404"/>
                  </a:lnTo>
                  <a:close/>
                  <a:moveTo>
                    <a:pt x="3" y="417"/>
                  </a:moveTo>
                  <a:lnTo>
                    <a:pt x="3" y="427"/>
                  </a:lnTo>
                  <a:lnTo>
                    <a:pt x="0" y="427"/>
                  </a:lnTo>
                  <a:lnTo>
                    <a:pt x="0" y="417"/>
                  </a:lnTo>
                  <a:lnTo>
                    <a:pt x="3" y="417"/>
                  </a:lnTo>
                  <a:close/>
                  <a:moveTo>
                    <a:pt x="3" y="430"/>
                  </a:moveTo>
                  <a:lnTo>
                    <a:pt x="3" y="440"/>
                  </a:lnTo>
                  <a:lnTo>
                    <a:pt x="0" y="440"/>
                  </a:lnTo>
                  <a:lnTo>
                    <a:pt x="0" y="430"/>
                  </a:lnTo>
                  <a:lnTo>
                    <a:pt x="3" y="430"/>
                  </a:lnTo>
                  <a:close/>
                  <a:moveTo>
                    <a:pt x="3" y="444"/>
                  </a:moveTo>
                  <a:lnTo>
                    <a:pt x="3" y="454"/>
                  </a:lnTo>
                  <a:lnTo>
                    <a:pt x="0" y="454"/>
                  </a:lnTo>
                  <a:lnTo>
                    <a:pt x="0" y="444"/>
                  </a:lnTo>
                  <a:lnTo>
                    <a:pt x="3" y="444"/>
                  </a:lnTo>
                  <a:close/>
                  <a:moveTo>
                    <a:pt x="3" y="457"/>
                  </a:moveTo>
                  <a:lnTo>
                    <a:pt x="3" y="467"/>
                  </a:lnTo>
                  <a:lnTo>
                    <a:pt x="0" y="467"/>
                  </a:lnTo>
                  <a:lnTo>
                    <a:pt x="0" y="457"/>
                  </a:lnTo>
                  <a:lnTo>
                    <a:pt x="3" y="457"/>
                  </a:lnTo>
                  <a:close/>
                  <a:moveTo>
                    <a:pt x="3" y="471"/>
                  </a:moveTo>
                  <a:lnTo>
                    <a:pt x="3" y="481"/>
                  </a:lnTo>
                  <a:lnTo>
                    <a:pt x="0" y="481"/>
                  </a:lnTo>
                  <a:lnTo>
                    <a:pt x="0" y="471"/>
                  </a:lnTo>
                  <a:lnTo>
                    <a:pt x="3" y="471"/>
                  </a:lnTo>
                  <a:close/>
                  <a:moveTo>
                    <a:pt x="3" y="484"/>
                  </a:moveTo>
                  <a:lnTo>
                    <a:pt x="3" y="494"/>
                  </a:lnTo>
                  <a:lnTo>
                    <a:pt x="0" y="494"/>
                  </a:lnTo>
                  <a:lnTo>
                    <a:pt x="0" y="484"/>
                  </a:lnTo>
                  <a:lnTo>
                    <a:pt x="3" y="484"/>
                  </a:lnTo>
                  <a:close/>
                  <a:moveTo>
                    <a:pt x="3" y="498"/>
                  </a:moveTo>
                  <a:lnTo>
                    <a:pt x="3" y="508"/>
                  </a:lnTo>
                  <a:lnTo>
                    <a:pt x="0" y="508"/>
                  </a:lnTo>
                  <a:lnTo>
                    <a:pt x="0" y="498"/>
                  </a:lnTo>
                  <a:lnTo>
                    <a:pt x="3" y="498"/>
                  </a:lnTo>
                  <a:close/>
                  <a:moveTo>
                    <a:pt x="3" y="511"/>
                  </a:moveTo>
                  <a:lnTo>
                    <a:pt x="3" y="521"/>
                  </a:lnTo>
                  <a:lnTo>
                    <a:pt x="0" y="521"/>
                  </a:lnTo>
                  <a:lnTo>
                    <a:pt x="0" y="511"/>
                  </a:lnTo>
                  <a:lnTo>
                    <a:pt x="3" y="511"/>
                  </a:lnTo>
                  <a:close/>
                  <a:moveTo>
                    <a:pt x="3" y="525"/>
                  </a:moveTo>
                  <a:lnTo>
                    <a:pt x="3" y="53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3" y="525"/>
                  </a:lnTo>
                  <a:close/>
                  <a:moveTo>
                    <a:pt x="3" y="538"/>
                  </a:moveTo>
                  <a:lnTo>
                    <a:pt x="3" y="548"/>
                  </a:lnTo>
                  <a:lnTo>
                    <a:pt x="0" y="548"/>
                  </a:lnTo>
                  <a:lnTo>
                    <a:pt x="0" y="538"/>
                  </a:lnTo>
                  <a:lnTo>
                    <a:pt x="3" y="538"/>
                  </a:lnTo>
                  <a:close/>
                  <a:moveTo>
                    <a:pt x="3" y="551"/>
                  </a:moveTo>
                  <a:lnTo>
                    <a:pt x="3" y="561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3" y="551"/>
                  </a:lnTo>
                  <a:close/>
                  <a:moveTo>
                    <a:pt x="3" y="565"/>
                  </a:moveTo>
                  <a:lnTo>
                    <a:pt x="3" y="575"/>
                  </a:lnTo>
                  <a:lnTo>
                    <a:pt x="0" y="575"/>
                  </a:lnTo>
                  <a:lnTo>
                    <a:pt x="0" y="565"/>
                  </a:lnTo>
                  <a:lnTo>
                    <a:pt x="3" y="565"/>
                  </a:lnTo>
                  <a:close/>
                  <a:moveTo>
                    <a:pt x="3" y="578"/>
                  </a:moveTo>
                  <a:lnTo>
                    <a:pt x="3" y="588"/>
                  </a:lnTo>
                  <a:lnTo>
                    <a:pt x="0" y="588"/>
                  </a:lnTo>
                  <a:lnTo>
                    <a:pt x="0" y="578"/>
                  </a:lnTo>
                  <a:lnTo>
                    <a:pt x="3" y="578"/>
                  </a:lnTo>
                  <a:close/>
                  <a:moveTo>
                    <a:pt x="3" y="592"/>
                  </a:moveTo>
                  <a:lnTo>
                    <a:pt x="3" y="602"/>
                  </a:lnTo>
                  <a:lnTo>
                    <a:pt x="0" y="602"/>
                  </a:lnTo>
                  <a:lnTo>
                    <a:pt x="0" y="592"/>
                  </a:lnTo>
                  <a:lnTo>
                    <a:pt x="3" y="592"/>
                  </a:lnTo>
                  <a:close/>
                  <a:moveTo>
                    <a:pt x="3" y="605"/>
                  </a:moveTo>
                  <a:lnTo>
                    <a:pt x="3" y="615"/>
                  </a:lnTo>
                  <a:lnTo>
                    <a:pt x="0" y="615"/>
                  </a:lnTo>
                  <a:lnTo>
                    <a:pt x="0" y="605"/>
                  </a:lnTo>
                  <a:lnTo>
                    <a:pt x="3" y="605"/>
                  </a:lnTo>
                  <a:close/>
                  <a:moveTo>
                    <a:pt x="3" y="619"/>
                  </a:moveTo>
                  <a:lnTo>
                    <a:pt x="3" y="629"/>
                  </a:lnTo>
                  <a:lnTo>
                    <a:pt x="0" y="629"/>
                  </a:lnTo>
                  <a:lnTo>
                    <a:pt x="0" y="619"/>
                  </a:lnTo>
                  <a:lnTo>
                    <a:pt x="3" y="619"/>
                  </a:lnTo>
                  <a:close/>
                  <a:moveTo>
                    <a:pt x="3" y="632"/>
                  </a:moveTo>
                  <a:lnTo>
                    <a:pt x="3" y="642"/>
                  </a:lnTo>
                  <a:lnTo>
                    <a:pt x="0" y="642"/>
                  </a:lnTo>
                  <a:lnTo>
                    <a:pt x="0" y="632"/>
                  </a:lnTo>
                  <a:lnTo>
                    <a:pt x="3" y="632"/>
                  </a:lnTo>
                  <a:close/>
                  <a:moveTo>
                    <a:pt x="3" y="646"/>
                  </a:moveTo>
                  <a:lnTo>
                    <a:pt x="3" y="656"/>
                  </a:lnTo>
                  <a:lnTo>
                    <a:pt x="0" y="656"/>
                  </a:lnTo>
                  <a:lnTo>
                    <a:pt x="0" y="646"/>
                  </a:lnTo>
                  <a:lnTo>
                    <a:pt x="3" y="646"/>
                  </a:lnTo>
                  <a:close/>
                  <a:moveTo>
                    <a:pt x="3" y="659"/>
                  </a:moveTo>
                  <a:lnTo>
                    <a:pt x="3" y="669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3" y="659"/>
                  </a:lnTo>
                  <a:close/>
                  <a:moveTo>
                    <a:pt x="3" y="672"/>
                  </a:moveTo>
                  <a:lnTo>
                    <a:pt x="3" y="682"/>
                  </a:lnTo>
                  <a:lnTo>
                    <a:pt x="0" y="682"/>
                  </a:lnTo>
                  <a:lnTo>
                    <a:pt x="0" y="672"/>
                  </a:lnTo>
                  <a:lnTo>
                    <a:pt x="3" y="672"/>
                  </a:lnTo>
                  <a:close/>
                  <a:moveTo>
                    <a:pt x="3" y="686"/>
                  </a:moveTo>
                  <a:lnTo>
                    <a:pt x="3" y="696"/>
                  </a:lnTo>
                  <a:lnTo>
                    <a:pt x="0" y="696"/>
                  </a:lnTo>
                  <a:lnTo>
                    <a:pt x="0" y="686"/>
                  </a:lnTo>
                  <a:lnTo>
                    <a:pt x="3" y="686"/>
                  </a:lnTo>
                  <a:close/>
                  <a:moveTo>
                    <a:pt x="3" y="699"/>
                  </a:moveTo>
                  <a:lnTo>
                    <a:pt x="3" y="709"/>
                  </a:lnTo>
                  <a:lnTo>
                    <a:pt x="0" y="709"/>
                  </a:lnTo>
                  <a:lnTo>
                    <a:pt x="0" y="699"/>
                  </a:lnTo>
                  <a:lnTo>
                    <a:pt x="3" y="699"/>
                  </a:lnTo>
                  <a:close/>
                  <a:moveTo>
                    <a:pt x="3" y="713"/>
                  </a:moveTo>
                  <a:lnTo>
                    <a:pt x="3" y="723"/>
                  </a:lnTo>
                  <a:lnTo>
                    <a:pt x="0" y="723"/>
                  </a:lnTo>
                  <a:lnTo>
                    <a:pt x="0" y="713"/>
                  </a:lnTo>
                  <a:lnTo>
                    <a:pt x="3" y="713"/>
                  </a:lnTo>
                  <a:close/>
                  <a:moveTo>
                    <a:pt x="3" y="726"/>
                  </a:moveTo>
                  <a:lnTo>
                    <a:pt x="3" y="736"/>
                  </a:lnTo>
                  <a:lnTo>
                    <a:pt x="0" y="736"/>
                  </a:lnTo>
                  <a:lnTo>
                    <a:pt x="0" y="726"/>
                  </a:lnTo>
                  <a:lnTo>
                    <a:pt x="3" y="726"/>
                  </a:lnTo>
                  <a:close/>
                  <a:moveTo>
                    <a:pt x="3" y="740"/>
                  </a:moveTo>
                  <a:lnTo>
                    <a:pt x="3" y="750"/>
                  </a:lnTo>
                  <a:lnTo>
                    <a:pt x="0" y="750"/>
                  </a:lnTo>
                  <a:lnTo>
                    <a:pt x="0" y="740"/>
                  </a:lnTo>
                  <a:lnTo>
                    <a:pt x="3" y="740"/>
                  </a:lnTo>
                  <a:close/>
                  <a:moveTo>
                    <a:pt x="3" y="753"/>
                  </a:moveTo>
                  <a:lnTo>
                    <a:pt x="3" y="763"/>
                  </a:lnTo>
                  <a:lnTo>
                    <a:pt x="0" y="763"/>
                  </a:lnTo>
                  <a:lnTo>
                    <a:pt x="0" y="753"/>
                  </a:lnTo>
                  <a:lnTo>
                    <a:pt x="3" y="753"/>
                  </a:lnTo>
                  <a:close/>
                  <a:moveTo>
                    <a:pt x="3" y="766"/>
                  </a:moveTo>
                  <a:lnTo>
                    <a:pt x="3" y="777"/>
                  </a:lnTo>
                  <a:lnTo>
                    <a:pt x="0" y="777"/>
                  </a:lnTo>
                  <a:lnTo>
                    <a:pt x="0" y="766"/>
                  </a:lnTo>
                  <a:lnTo>
                    <a:pt x="3" y="766"/>
                  </a:lnTo>
                  <a:close/>
                  <a:moveTo>
                    <a:pt x="3" y="780"/>
                  </a:moveTo>
                  <a:lnTo>
                    <a:pt x="3" y="790"/>
                  </a:lnTo>
                  <a:lnTo>
                    <a:pt x="0" y="790"/>
                  </a:lnTo>
                  <a:lnTo>
                    <a:pt x="0" y="780"/>
                  </a:lnTo>
                  <a:lnTo>
                    <a:pt x="3" y="780"/>
                  </a:lnTo>
                  <a:close/>
                  <a:moveTo>
                    <a:pt x="3" y="793"/>
                  </a:moveTo>
                  <a:lnTo>
                    <a:pt x="3" y="803"/>
                  </a:lnTo>
                  <a:lnTo>
                    <a:pt x="0" y="803"/>
                  </a:lnTo>
                  <a:lnTo>
                    <a:pt x="0" y="793"/>
                  </a:lnTo>
                  <a:lnTo>
                    <a:pt x="3" y="793"/>
                  </a:lnTo>
                  <a:close/>
                  <a:moveTo>
                    <a:pt x="3" y="807"/>
                  </a:moveTo>
                  <a:lnTo>
                    <a:pt x="3" y="817"/>
                  </a:lnTo>
                  <a:lnTo>
                    <a:pt x="0" y="817"/>
                  </a:lnTo>
                  <a:lnTo>
                    <a:pt x="0" y="807"/>
                  </a:lnTo>
                  <a:lnTo>
                    <a:pt x="3" y="807"/>
                  </a:lnTo>
                  <a:close/>
                  <a:moveTo>
                    <a:pt x="3" y="820"/>
                  </a:moveTo>
                  <a:lnTo>
                    <a:pt x="3" y="830"/>
                  </a:lnTo>
                  <a:lnTo>
                    <a:pt x="0" y="830"/>
                  </a:lnTo>
                  <a:lnTo>
                    <a:pt x="0" y="820"/>
                  </a:lnTo>
                  <a:lnTo>
                    <a:pt x="3" y="820"/>
                  </a:lnTo>
                  <a:close/>
                  <a:moveTo>
                    <a:pt x="3" y="834"/>
                  </a:moveTo>
                  <a:lnTo>
                    <a:pt x="3" y="844"/>
                  </a:lnTo>
                  <a:lnTo>
                    <a:pt x="0" y="844"/>
                  </a:lnTo>
                  <a:lnTo>
                    <a:pt x="0" y="834"/>
                  </a:lnTo>
                  <a:lnTo>
                    <a:pt x="3" y="834"/>
                  </a:lnTo>
                  <a:close/>
                  <a:moveTo>
                    <a:pt x="3" y="847"/>
                  </a:moveTo>
                  <a:lnTo>
                    <a:pt x="3" y="857"/>
                  </a:lnTo>
                  <a:lnTo>
                    <a:pt x="0" y="857"/>
                  </a:lnTo>
                  <a:lnTo>
                    <a:pt x="0" y="847"/>
                  </a:lnTo>
                  <a:lnTo>
                    <a:pt x="3" y="847"/>
                  </a:lnTo>
                  <a:close/>
                  <a:moveTo>
                    <a:pt x="3" y="861"/>
                  </a:moveTo>
                  <a:lnTo>
                    <a:pt x="3" y="871"/>
                  </a:lnTo>
                  <a:lnTo>
                    <a:pt x="0" y="871"/>
                  </a:lnTo>
                  <a:lnTo>
                    <a:pt x="0" y="861"/>
                  </a:lnTo>
                  <a:lnTo>
                    <a:pt x="3" y="861"/>
                  </a:lnTo>
                  <a:close/>
                  <a:moveTo>
                    <a:pt x="3" y="874"/>
                  </a:moveTo>
                  <a:lnTo>
                    <a:pt x="3" y="884"/>
                  </a:lnTo>
                  <a:lnTo>
                    <a:pt x="0" y="884"/>
                  </a:lnTo>
                  <a:lnTo>
                    <a:pt x="0" y="874"/>
                  </a:lnTo>
                  <a:lnTo>
                    <a:pt x="3" y="874"/>
                  </a:lnTo>
                  <a:close/>
                  <a:moveTo>
                    <a:pt x="3" y="887"/>
                  </a:moveTo>
                  <a:lnTo>
                    <a:pt x="3" y="898"/>
                  </a:lnTo>
                  <a:lnTo>
                    <a:pt x="0" y="898"/>
                  </a:lnTo>
                  <a:lnTo>
                    <a:pt x="0" y="887"/>
                  </a:lnTo>
                  <a:lnTo>
                    <a:pt x="3" y="887"/>
                  </a:lnTo>
                  <a:close/>
                  <a:moveTo>
                    <a:pt x="3" y="901"/>
                  </a:moveTo>
                  <a:lnTo>
                    <a:pt x="3" y="911"/>
                  </a:lnTo>
                  <a:lnTo>
                    <a:pt x="0" y="911"/>
                  </a:lnTo>
                  <a:lnTo>
                    <a:pt x="0" y="901"/>
                  </a:lnTo>
                  <a:lnTo>
                    <a:pt x="3" y="901"/>
                  </a:lnTo>
                  <a:close/>
                  <a:moveTo>
                    <a:pt x="3" y="914"/>
                  </a:moveTo>
                  <a:lnTo>
                    <a:pt x="3" y="924"/>
                  </a:lnTo>
                  <a:lnTo>
                    <a:pt x="0" y="924"/>
                  </a:lnTo>
                  <a:lnTo>
                    <a:pt x="0" y="914"/>
                  </a:lnTo>
                  <a:lnTo>
                    <a:pt x="3" y="914"/>
                  </a:lnTo>
                  <a:close/>
                  <a:moveTo>
                    <a:pt x="3" y="928"/>
                  </a:moveTo>
                  <a:lnTo>
                    <a:pt x="3" y="938"/>
                  </a:lnTo>
                  <a:lnTo>
                    <a:pt x="0" y="938"/>
                  </a:lnTo>
                  <a:lnTo>
                    <a:pt x="0" y="928"/>
                  </a:lnTo>
                  <a:lnTo>
                    <a:pt x="3" y="928"/>
                  </a:lnTo>
                  <a:close/>
                  <a:moveTo>
                    <a:pt x="3" y="941"/>
                  </a:moveTo>
                  <a:lnTo>
                    <a:pt x="3" y="951"/>
                  </a:lnTo>
                  <a:lnTo>
                    <a:pt x="0" y="951"/>
                  </a:lnTo>
                  <a:lnTo>
                    <a:pt x="0" y="941"/>
                  </a:lnTo>
                  <a:lnTo>
                    <a:pt x="3" y="941"/>
                  </a:lnTo>
                  <a:close/>
                  <a:moveTo>
                    <a:pt x="3" y="955"/>
                  </a:moveTo>
                  <a:lnTo>
                    <a:pt x="3" y="965"/>
                  </a:lnTo>
                  <a:lnTo>
                    <a:pt x="0" y="965"/>
                  </a:lnTo>
                  <a:lnTo>
                    <a:pt x="0" y="955"/>
                  </a:lnTo>
                  <a:lnTo>
                    <a:pt x="3" y="955"/>
                  </a:lnTo>
                  <a:close/>
                  <a:moveTo>
                    <a:pt x="3" y="968"/>
                  </a:moveTo>
                  <a:lnTo>
                    <a:pt x="3" y="978"/>
                  </a:lnTo>
                  <a:lnTo>
                    <a:pt x="0" y="978"/>
                  </a:lnTo>
                  <a:lnTo>
                    <a:pt x="0" y="968"/>
                  </a:lnTo>
                  <a:lnTo>
                    <a:pt x="3" y="968"/>
                  </a:lnTo>
                  <a:close/>
                  <a:moveTo>
                    <a:pt x="3" y="982"/>
                  </a:moveTo>
                  <a:lnTo>
                    <a:pt x="3" y="992"/>
                  </a:lnTo>
                  <a:lnTo>
                    <a:pt x="0" y="992"/>
                  </a:lnTo>
                  <a:lnTo>
                    <a:pt x="0" y="982"/>
                  </a:lnTo>
                  <a:lnTo>
                    <a:pt x="3" y="982"/>
                  </a:lnTo>
                  <a:close/>
                  <a:moveTo>
                    <a:pt x="3" y="995"/>
                  </a:moveTo>
                  <a:lnTo>
                    <a:pt x="3" y="1005"/>
                  </a:lnTo>
                  <a:lnTo>
                    <a:pt x="0" y="1005"/>
                  </a:lnTo>
                  <a:lnTo>
                    <a:pt x="0" y="995"/>
                  </a:lnTo>
                  <a:lnTo>
                    <a:pt x="3" y="995"/>
                  </a:lnTo>
                  <a:close/>
                  <a:moveTo>
                    <a:pt x="3" y="1008"/>
                  </a:moveTo>
                  <a:lnTo>
                    <a:pt x="3" y="1019"/>
                  </a:lnTo>
                  <a:lnTo>
                    <a:pt x="0" y="1019"/>
                  </a:lnTo>
                  <a:lnTo>
                    <a:pt x="0" y="1008"/>
                  </a:lnTo>
                  <a:lnTo>
                    <a:pt x="3" y="1008"/>
                  </a:lnTo>
                  <a:close/>
                  <a:moveTo>
                    <a:pt x="3" y="1022"/>
                  </a:moveTo>
                  <a:lnTo>
                    <a:pt x="3" y="1032"/>
                  </a:lnTo>
                  <a:lnTo>
                    <a:pt x="0" y="1032"/>
                  </a:lnTo>
                  <a:lnTo>
                    <a:pt x="0" y="1022"/>
                  </a:lnTo>
                  <a:lnTo>
                    <a:pt x="3" y="1022"/>
                  </a:lnTo>
                  <a:close/>
                  <a:moveTo>
                    <a:pt x="3" y="1035"/>
                  </a:moveTo>
                  <a:lnTo>
                    <a:pt x="3" y="1045"/>
                  </a:lnTo>
                  <a:lnTo>
                    <a:pt x="0" y="1045"/>
                  </a:lnTo>
                  <a:lnTo>
                    <a:pt x="0" y="1035"/>
                  </a:lnTo>
                  <a:lnTo>
                    <a:pt x="3" y="1035"/>
                  </a:lnTo>
                  <a:close/>
                  <a:moveTo>
                    <a:pt x="3" y="1049"/>
                  </a:moveTo>
                  <a:lnTo>
                    <a:pt x="3" y="1059"/>
                  </a:lnTo>
                  <a:lnTo>
                    <a:pt x="0" y="1059"/>
                  </a:lnTo>
                  <a:lnTo>
                    <a:pt x="0" y="1049"/>
                  </a:lnTo>
                  <a:lnTo>
                    <a:pt x="3" y="1049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2941"/>
            <p:cNvSpPr>
              <a:spLocks noEditPoints="1"/>
            </p:cNvSpPr>
            <p:nvPr/>
          </p:nvSpPr>
          <p:spPr bwMode="auto">
            <a:xfrm>
              <a:off x="4038" y="2817"/>
              <a:ext cx="3" cy="1059"/>
            </a:xfrm>
            <a:custGeom>
              <a:avLst/>
              <a:gdLst>
                <a:gd name="T0" fmla="*/ 3 w 3"/>
                <a:gd name="T1" fmla="*/ 24 h 1059"/>
                <a:gd name="T2" fmla="*/ 0 w 3"/>
                <a:gd name="T3" fmla="*/ 27 h 1059"/>
                <a:gd name="T4" fmla="*/ 3 w 3"/>
                <a:gd name="T5" fmla="*/ 54 h 1059"/>
                <a:gd name="T6" fmla="*/ 0 w 3"/>
                <a:gd name="T7" fmla="*/ 78 h 1059"/>
                <a:gd name="T8" fmla="*/ 3 w 3"/>
                <a:gd name="T9" fmla="*/ 81 h 1059"/>
                <a:gd name="T10" fmla="*/ 3 w 3"/>
                <a:gd name="T11" fmla="*/ 118 h 1059"/>
                <a:gd name="T12" fmla="*/ 0 w 3"/>
                <a:gd name="T13" fmla="*/ 121 h 1059"/>
                <a:gd name="T14" fmla="*/ 3 w 3"/>
                <a:gd name="T15" fmla="*/ 148 h 1059"/>
                <a:gd name="T16" fmla="*/ 0 w 3"/>
                <a:gd name="T17" fmla="*/ 172 h 1059"/>
                <a:gd name="T18" fmla="*/ 3 w 3"/>
                <a:gd name="T19" fmla="*/ 175 h 1059"/>
                <a:gd name="T20" fmla="*/ 3 w 3"/>
                <a:gd name="T21" fmla="*/ 212 h 1059"/>
                <a:gd name="T22" fmla="*/ 0 w 3"/>
                <a:gd name="T23" fmla="*/ 215 h 1059"/>
                <a:gd name="T24" fmla="*/ 3 w 3"/>
                <a:gd name="T25" fmla="*/ 242 h 1059"/>
                <a:gd name="T26" fmla="*/ 0 w 3"/>
                <a:gd name="T27" fmla="*/ 266 h 1059"/>
                <a:gd name="T28" fmla="*/ 3 w 3"/>
                <a:gd name="T29" fmla="*/ 269 h 1059"/>
                <a:gd name="T30" fmla="*/ 3 w 3"/>
                <a:gd name="T31" fmla="*/ 306 h 1059"/>
                <a:gd name="T32" fmla="*/ 0 w 3"/>
                <a:gd name="T33" fmla="*/ 309 h 1059"/>
                <a:gd name="T34" fmla="*/ 3 w 3"/>
                <a:gd name="T35" fmla="*/ 336 h 1059"/>
                <a:gd name="T36" fmla="*/ 0 w 3"/>
                <a:gd name="T37" fmla="*/ 360 h 1059"/>
                <a:gd name="T38" fmla="*/ 3 w 3"/>
                <a:gd name="T39" fmla="*/ 363 h 1059"/>
                <a:gd name="T40" fmla="*/ 3 w 3"/>
                <a:gd name="T41" fmla="*/ 400 h 1059"/>
                <a:gd name="T42" fmla="*/ 0 w 3"/>
                <a:gd name="T43" fmla="*/ 404 h 1059"/>
                <a:gd name="T44" fmla="*/ 3 w 3"/>
                <a:gd name="T45" fmla="*/ 430 h 1059"/>
                <a:gd name="T46" fmla="*/ 0 w 3"/>
                <a:gd name="T47" fmla="*/ 454 h 1059"/>
                <a:gd name="T48" fmla="*/ 3 w 3"/>
                <a:gd name="T49" fmla="*/ 457 h 1059"/>
                <a:gd name="T50" fmla="*/ 3 w 3"/>
                <a:gd name="T51" fmla="*/ 494 h 1059"/>
                <a:gd name="T52" fmla="*/ 0 w 3"/>
                <a:gd name="T53" fmla="*/ 498 h 1059"/>
                <a:gd name="T54" fmla="*/ 3 w 3"/>
                <a:gd name="T55" fmla="*/ 525 h 1059"/>
                <a:gd name="T56" fmla="*/ 0 w 3"/>
                <a:gd name="T57" fmla="*/ 548 h 1059"/>
                <a:gd name="T58" fmla="*/ 3 w 3"/>
                <a:gd name="T59" fmla="*/ 551 h 1059"/>
                <a:gd name="T60" fmla="*/ 3 w 3"/>
                <a:gd name="T61" fmla="*/ 588 h 1059"/>
                <a:gd name="T62" fmla="*/ 0 w 3"/>
                <a:gd name="T63" fmla="*/ 592 h 1059"/>
                <a:gd name="T64" fmla="*/ 3 w 3"/>
                <a:gd name="T65" fmla="*/ 619 h 1059"/>
                <a:gd name="T66" fmla="*/ 0 w 3"/>
                <a:gd name="T67" fmla="*/ 642 h 1059"/>
                <a:gd name="T68" fmla="*/ 3 w 3"/>
                <a:gd name="T69" fmla="*/ 646 h 1059"/>
                <a:gd name="T70" fmla="*/ 3 w 3"/>
                <a:gd name="T71" fmla="*/ 682 h 1059"/>
                <a:gd name="T72" fmla="*/ 0 w 3"/>
                <a:gd name="T73" fmla="*/ 686 h 1059"/>
                <a:gd name="T74" fmla="*/ 3 w 3"/>
                <a:gd name="T75" fmla="*/ 713 h 1059"/>
                <a:gd name="T76" fmla="*/ 0 w 3"/>
                <a:gd name="T77" fmla="*/ 736 h 1059"/>
                <a:gd name="T78" fmla="*/ 3 w 3"/>
                <a:gd name="T79" fmla="*/ 740 h 1059"/>
                <a:gd name="T80" fmla="*/ 3 w 3"/>
                <a:gd name="T81" fmla="*/ 777 h 1059"/>
                <a:gd name="T82" fmla="*/ 0 w 3"/>
                <a:gd name="T83" fmla="*/ 780 h 1059"/>
                <a:gd name="T84" fmla="*/ 3 w 3"/>
                <a:gd name="T85" fmla="*/ 807 h 1059"/>
                <a:gd name="T86" fmla="*/ 0 w 3"/>
                <a:gd name="T87" fmla="*/ 830 h 1059"/>
                <a:gd name="T88" fmla="*/ 3 w 3"/>
                <a:gd name="T89" fmla="*/ 834 h 1059"/>
                <a:gd name="T90" fmla="*/ 3 w 3"/>
                <a:gd name="T91" fmla="*/ 871 h 1059"/>
                <a:gd name="T92" fmla="*/ 0 w 3"/>
                <a:gd name="T93" fmla="*/ 874 h 1059"/>
                <a:gd name="T94" fmla="*/ 3 w 3"/>
                <a:gd name="T95" fmla="*/ 901 h 1059"/>
                <a:gd name="T96" fmla="*/ 0 w 3"/>
                <a:gd name="T97" fmla="*/ 924 h 1059"/>
                <a:gd name="T98" fmla="*/ 3 w 3"/>
                <a:gd name="T99" fmla="*/ 928 h 1059"/>
                <a:gd name="T100" fmla="*/ 3 w 3"/>
                <a:gd name="T101" fmla="*/ 965 h 1059"/>
                <a:gd name="T102" fmla="*/ 0 w 3"/>
                <a:gd name="T103" fmla="*/ 968 h 1059"/>
                <a:gd name="T104" fmla="*/ 3 w 3"/>
                <a:gd name="T105" fmla="*/ 995 h 1059"/>
                <a:gd name="T106" fmla="*/ 0 w 3"/>
                <a:gd name="T107" fmla="*/ 1019 h 1059"/>
                <a:gd name="T108" fmla="*/ 3 w 3"/>
                <a:gd name="T109" fmla="*/ 1022 h 1059"/>
                <a:gd name="T110" fmla="*/ 3 w 3"/>
                <a:gd name="T111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" h="1059">
                  <a:moveTo>
                    <a:pt x="3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14"/>
                  </a:moveTo>
                  <a:lnTo>
                    <a:pt x="3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3" y="14"/>
                  </a:lnTo>
                  <a:close/>
                  <a:moveTo>
                    <a:pt x="3" y="27"/>
                  </a:moveTo>
                  <a:lnTo>
                    <a:pt x="3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3" y="27"/>
                  </a:lnTo>
                  <a:close/>
                  <a:moveTo>
                    <a:pt x="3" y="41"/>
                  </a:moveTo>
                  <a:lnTo>
                    <a:pt x="3" y="51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3" y="41"/>
                  </a:lnTo>
                  <a:close/>
                  <a:moveTo>
                    <a:pt x="3" y="54"/>
                  </a:moveTo>
                  <a:lnTo>
                    <a:pt x="3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3" y="54"/>
                  </a:lnTo>
                  <a:close/>
                  <a:moveTo>
                    <a:pt x="3" y="67"/>
                  </a:moveTo>
                  <a:lnTo>
                    <a:pt x="3" y="78"/>
                  </a:lnTo>
                  <a:lnTo>
                    <a:pt x="0" y="78"/>
                  </a:lnTo>
                  <a:lnTo>
                    <a:pt x="0" y="67"/>
                  </a:lnTo>
                  <a:lnTo>
                    <a:pt x="3" y="67"/>
                  </a:lnTo>
                  <a:close/>
                  <a:moveTo>
                    <a:pt x="3" y="81"/>
                  </a:moveTo>
                  <a:lnTo>
                    <a:pt x="3" y="91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3" y="81"/>
                  </a:lnTo>
                  <a:close/>
                  <a:moveTo>
                    <a:pt x="3" y="94"/>
                  </a:moveTo>
                  <a:lnTo>
                    <a:pt x="3" y="104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3" y="94"/>
                  </a:lnTo>
                  <a:close/>
                  <a:moveTo>
                    <a:pt x="3" y="108"/>
                  </a:moveTo>
                  <a:lnTo>
                    <a:pt x="3" y="11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3" y="108"/>
                  </a:lnTo>
                  <a:close/>
                  <a:moveTo>
                    <a:pt x="3" y="121"/>
                  </a:moveTo>
                  <a:lnTo>
                    <a:pt x="3" y="131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3" y="121"/>
                  </a:lnTo>
                  <a:close/>
                  <a:moveTo>
                    <a:pt x="3" y="135"/>
                  </a:moveTo>
                  <a:lnTo>
                    <a:pt x="3" y="145"/>
                  </a:lnTo>
                  <a:lnTo>
                    <a:pt x="0" y="145"/>
                  </a:lnTo>
                  <a:lnTo>
                    <a:pt x="0" y="135"/>
                  </a:lnTo>
                  <a:lnTo>
                    <a:pt x="3" y="135"/>
                  </a:lnTo>
                  <a:close/>
                  <a:moveTo>
                    <a:pt x="3" y="148"/>
                  </a:moveTo>
                  <a:lnTo>
                    <a:pt x="3" y="158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3" y="148"/>
                  </a:lnTo>
                  <a:close/>
                  <a:moveTo>
                    <a:pt x="3" y="162"/>
                  </a:moveTo>
                  <a:lnTo>
                    <a:pt x="3" y="172"/>
                  </a:lnTo>
                  <a:lnTo>
                    <a:pt x="0" y="172"/>
                  </a:lnTo>
                  <a:lnTo>
                    <a:pt x="0" y="162"/>
                  </a:lnTo>
                  <a:lnTo>
                    <a:pt x="3" y="162"/>
                  </a:lnTo>
                  <a:close/>
                  <a:moveTo>
                    <a:pt x="3" y="175"/>
                  </a:moveTo>
                  <a:lnTo>
                    <a:pt x="3" y="185"/>
                  </a:lnTo>
                  <a:lnTo>
                    <a:pt x="0" y="185"/>
                  </a:lnTo>
                  <a:lnTo>
                    <a:pt x="0" y="175"/>
                  </a:lnTo>
                  <a:lnTo>
                    <a:pt x="3" y="175"/>
                  </a:lnTo>
                  <a:close/>
                  <a:moveTo>
                    <a:pt x="3" y="188"/>
                  </a:moveTo>
                  <a:lnTo>
                    <a:pt x="3" y="199"/>
                  </a:lnTo>
                  <a:lnTo>
                    <a:pt x="0" y="199"/>
                  </a:lnTo>
                  <a:lnTo>
                    <a:pt x="0" y="188"/>
                  </a:lnTo>
                  <a:lnTo>
                    <a:pt x="3" y="188"/>
                  </a:lnTo>
                  <a:close/>
                  <a:moveTo>
                    <a:pt x="3" y="202"/>
                  </a:moveTo>
                  <a:lnTo>
                    <a:pt x="3" y="212"/>
                  </a:lnTo>
                  <a:lnTo>
                    <a:pt x="0" y="212"/>
                  </a:lnTo>
                  <a:lnTo>
                    <a:pt x="0" y="202"/>
                  </a:lnTo>
                  <a:lnTo>
                    <a:pt x="3" y="202"/>
                  </a:lnTo>
                  <a:close/>
                  <a:moveTo>
                    <a:pt x="3" y="215"/>
                  </a:moveTo>
                  <a:lnTo>
                    <a:pt x="3" y="225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3" y="215"/>
                  </a:lnTo>
                  <a:close/>
                  <a:moveTo>
                    <a:pt x="3" y="229"/>
                  </a:moveTo>
                  <a:lnTo>
                    <a:pt x="3" y="239"/>
                  </a:lnTo>
                  <a:lnTo>
                    <a:pt x="0" y="239"/>
                  </a:lnTo>
                  <a:lnTo>
                    <a:pt x="0" y="229"/>
                  </a:lnTo>
                  <a:lnTo>
                    <a:pt x="3" y="229"/>
                  </a:lnTo>
                  <a:close/>
                  <a:moveTo>
                    <a:pt x="3" y="242"/>
                  </a:moveTo>
                  <a:lnTo>
                    <a:pt x="3" y="252"/>
                  </a:lnTo>
                  <a:lnTo>
                    <a:pt x="0" y="252"/>
                  </a:lnTo>
                  <a:lnTo>
                    <a:pt x="0" y="242"/>
                  </a:lnTo>
                  <a:lnTo>
                    <a:pt x="3" y="242"/>
                  </a:lnTo>
                  <a:close/>
                  <a:moveTo>
                    <a:pt x="3" y="256"/>
                  </a:moveTo>
                  <a:lnTo>
                    <a:pt x="3" y="266"/>
                  </a:lnTo>
                  <a:lnTo>
                    <a:pt x="0" y="266"/>
                  </a:lnTo>
                  <a:lnTo>
                    <a:pt x="0" y="256"/>
                  </a:lnTo>
                  <a:lnTo>
                    <a:pt x="3" y="256"/>
                  </a:lnTo>
                  <a:close/>
                  <a:moveTo>
                    <a:pt x="3" y="269"/>
                  </a:moveTo>
                  <a:lnTo>
                    <a:pt x="3" y="279"/>
                  </a:lnTo>
                  <a:lnTo>
                    <a:pt x="0" y="279"/>
                  </a:lnTo>
                  <a:lnTo>
                    <a:pt x="0" y="269"/>
                  </a:lnTo>
                  <a:lnTo>
                    <a:pt x="3" y="269"/>
                  </a:lnTo>
                  <a:close/>
                  <a:moveTo>
                    <a:pt x="3" y="283"/>
                  </a:moveTo>
                  <a:lnTo>
                    <a:pt x="3" y="293"/>
                  </a:lnTo>
                  <a:lnTo>
                    <a:pt x="0" y="293"/>
                  </a:lnTo>
                  <a:lnTo>
                    <a:pt x="0" y="283"/>
                  </a:lnTo>
                  <a:lnTo>
                    <a:pt x="3" y="283"/>
                  </a:lnTo>
                  <a:close/>
                  <a:moveTo>
                    <a:pt x="3" y="296"/>
                  </a:moveTo>
                  <a:lnTo>
                    <a:pt x="3" y="306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3" y="296"/>
                  </a:lnTo>
                  <a:close/>
                  <a:moveTo>
                    <a:pt x="3" y="309"/>
                  </a:moveTo>
                  <a:lnTo>
                    <a:pt x="3" y="320"/>
                  </a:lnTo>
                  <a:lnTo>
                    <a:pt x="0" y="320"/>
                  </a:lnTo>
                  <a:lnTo>
                    <a:pt x="0" y="309"/>
                  </a:lnTo>
                  <a:lnTo>
                    <a:pt x="3" y="309"/>
                  </a:lnTo>
                  <a:close/>
                  <a:moveTo>
                    <a:pt x="3" y="323"/>
                  </a:moveTo>
                  <a:lnTo>
                    <a:pt x="3" y="333"/>
                  </a:lnTo>
                  <a:lnTo>
                    <a:pt x="0" y="333"/>
                  </a:lnTo>
                  <a:lnTo>
                    <a:pt x="0" y="323"/>
                  </a:lnTo>
                  <a:lnTo>
                    <a:pt x="3" y="323"/>
                  </a:lnTo>
                  <a:close/>
                  <a:moveTo>
                    <a:pt x="3" y="336"/>
                  </a:moveTo>
                  <a:lnTo>
                    <a:pt x="3" y="346"/>
                  </a:lnTo>
                  <a:lnTo>
                    <a:pt x="0" y="346"/>
                  </a:lnTo>
                  <a:lnTo>
                    <a:pt x="0" y="336"/>
                  </a:lnTo>
                  <a:lnTo>
                    <a:pt x="3" y="336"/>
                  </a:lnTo>
                  <a:close/>
                  <a:moveTo>
                    <a:pt x="3" y="350"/>
                  </a:moveTo>
                  <a:lnTo>
                    <a:pt x="3" y="360"/>
                  </a:lnTo>
                  <a:lnTo>
                    <a:pt x="0" y="360"/>
                  </a:lnTo>
                  <a:lnTo>
                    <a:pt x="0" y="350"/>
                  </a:lnTo>
                  <a:lnTo>
                    <a:pt x="3" y="350"/>
                  </a:lnTo>
                  <a:close/>
                  <a:moveTo>
                    <a:pt x="3" y="363"/>
                  </a:moveTo>
                  <a:lnTo>
                    <a:pt x="3" y="373"/>
                  </a:lnTo>
                  <a:lnTo>
                    <a:pt x="0" y="373"/>
                  </a:lnTo>
                  <a:lnTo>
                    <a:pt x="0" y="363"/>
                  </a:lnTo>
                  <a:lnTo>
                    <a:pt x="3" y="363"/>
                  </a:lnTo>
                  <a:close/>
                  <a:moveTo>
                    <a:pt x="3" y="377"/>
                  </a:moveTo>
                  <a:lnTo>
                    <a:pt x="3" y="387"/>
                  </a:lnTo>
                  <a:lnTo>
                    <a:pt x="0" y="387"/>
                  </a:lnTo>
                  <a:lnTo>
                    <a:pt x="0" y="377"/>
                  </a:lnTo>
                  <a:lnTo>
                    <a:pt x="3" y="377"/>
                  </a:lnTo>
                  <a:close/>
                  <a:moveTo>
                    <a:pt x="3" y="390"/>
                  </a:moveTo>
                  <a:lnTo>
                    <a:pt x="3" y="400"/>
                  </a:lnTo>
                  <a:lnTo>
                    <a:pt x="0" y="400"/>
                  </a:lnTo>
                  <a:lnTo>
                    <a:pt x="0" y="390"/>
                  </a:lnTo>
                  <a:lnTo>
                    <a:pt x="3" y="390"/>
                  </a:lnTo>
                  <a:close/>
                  <a:moveTo>
                    <a:pt x="3" y="404"/>
                  </a:moveTo>
                  <a:lnTo>
                    <a:pt x="3" y="414"/>
                  </a:lnTo>
                  <a:lnTo>
                    <a:pt x="0" y="414"/>
                  </a:lnTo>
                  <a:lnTo>
                    <a:pt x="0" y="404"/>
                  </a:lnTo>
                  <a:lnTo>
                    <a:pt x="3" y="404"/>
                  </a:lnTo>
                  <a:close/>
                  <a:moveTo>
                    <a:pt x="3" y="417"/>
                  </a:moveTo>
                  <a:lnTo>
                    <a:pt x="3" y="427"/>
                  </a:lnTo>
                  <a:lnTo>
                    <a:pt x="0" y="427"/>
                  </a:lnTo>
                  <a:lnTo>
                    <a:pt x="0" y="417"/>
                  </a:lnTo>
                  <a:lnTo>
                    <a:pt x="3" y="417"/>
                  </a:lnTo>
                  <a:close/>
                  <a:moveTo>
                    <a:pt x="3" y="430"/>
                  </a:moveTo>
                  <a:lnTo>
                    <a:pt x="3" y="440"/>
                  </a:lnTo>
                  <a:lnTo>
                    <a:pt x="0" y="440"/>
                  </a:lnTo>
                  <a:lnTo>
                    <a:pt x="0" y="430"/>
                  </a:lnTo>
                  <a:lnTo>
                    <a:pt x="3" y="430"/>
                  </a:lnTo>
                  <a:close/>
                  <a:moveTo>
                    <a:pt x="3" y="444"/>
                  </a:moveTo>
                  <a:lnTo>
                    <a:pt x="3" y="454"/>
                  </a:lnTo>
                  <a:lnTo>
                    <a:pt x="0" y="454"/>
                  </a:lnTo>
                  <a:lnTo>
                    <a:pt x="0" y="444"/>
                  </a:lnTo>
                  <a:lnTo>
                    <a:pt x="3" y="444"/>
                  </a:lnTo>
                  <a:close/>
                  <a:moveTo>
                    <a:pt x="3" y="457"/>
                  </a:moveTo>
                  <a:lnTo>
                    <a:pt x="3" y="467"/>
                  </a:lnTo>
                  <a:lnTo>
                    <a:pt x="0" y="467"/>
                  </a:lnTo>
                  <a:lnTo>
                    <a:pt x="0" y="457"/>
                  </a:lnTo>
                  <a:lnTo>
                    <a:pt x="3" y="457"/>
                  </a:lnTo>
                  <a:close/>
                  <a:moveTo>
                    <a:pt x="3" y="471"/>
                  </a:moveTo>
                  <a:lnTo>
                    <a:pt x="3" y="481"/>
                  </a:lnTo>
                  <a:lnTo>
                    <a:pt x="0" y="481"/>
                  </a:lnTo>
                  <a:lnTo>
                    <a:pt x="0" y="471"/>
                  </a:lnTo>
                  <a:lnTo>
                    <a:pt x="3" y="471"/>
                  </a:lnTo>
                  <a:close/>
                  <a:moveTo>
                    <a:pt x="3" y="484"/>
                  </a:moveTo>
                  <a:lnTo>
                    <a:pt x="3" y="494"/>
                  </a:lnTo>
                  <a:lnTo>
                    <a:pt x="0" y="494"/>
                  </a:lnTo>
                  <a:lnTo>
                    <a:pt x="0" y="484"/>
                  </a:lnTo>
                  <a:lnTo>
                    <a:pt x="3" y="484"/>
                  </a:lnTo>
                  <a:close/>
                  <a:moveTo>
                    <a:pt x="3" y="498"/>
                  </a:moveTo>
                  <a:lnTo>
                    <a:pt x="3" y="508"/>
                  </a:lnTo>
                  <a:lnTo>
                    <a:pt x="0" y="508"/>
                  </a:lnTo>
                  <a:lnTo>
                    <a:pt x="0" y="498"/>
                  </a:lnTo>
                  <a:lnTo>
                    <a:pt x="3" y="498"/>
                  </a:lnTo>
                  <a:close/>
                  <a:moveTo>
                    <a:pt x="3" y="511"/>
                  </a:moveTo>
                  <a:lnTo>
                    <a:pt x="3" y="521"/>
                  </a:lnTo>
                  <a:lnTo>
                    <a:pt x="0" y="521"/>
                  </a:lnTo>
                  <a:lnTo>
                    <a:pt x="0" y="511"/>
                  </a:lnTo>
                  <a:lnTo>
                    <a:pt x="3" y="511"/>
                  </a:lnTo>
                  <a:close/>
                  <a:moveTo>
                    <a:pt x="3" y="525"/>
                  </a:moveTo>
                  <a:lnTo>
                    <a:pt x="3" y="53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3" y="525"/>
                  </a:lnTo>
                  <a:close/>
                  <a:moveTo>
                    <a:pt x="3" y="538"/>
                  </a:moveTo>
                  <a:lnTo>
                    <a:pt x="3" y="548"/>
                  </a:lnTo>
                  <a:lnTo>
                    <a:pt x="0" y="548"/>
                  </a:lnTo>
                  <a:lnTo>
                    <a:pt x="0" y="538"/>
                  </a:lnTo>
                  <a:lnTo>
                    <a:pt x="3" y="538"/>
                  </a:lnTo>
                  <a:close/>
                  <a:moveTo>
                    <a:pt x="3" y="551"/>
                  </a:moveTo>
                  <a:lnTo>
                    <a:pt x="3" y="561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3" y="551"/>
                  </a:lnTo>
                  <a:close/>
                  <a:moveTo>
                    <a:pt x="3" y="565"/>
                  </a:moveTo>
                  <a:lnTo>
                    <a:pt x="3" y="575"/>
                  </a:lnTo>
                  <a:lnTo>
                    <a:pt x="0" y="575"/>
                  </a:lnTo>
                  <a:lnTo>
                    <a:pt x="0" y="565"/>
                  </a:lnTo>
                  <a:lnTo>
                    <a:pt x="3" y="565"/>
                  </a:lnTo>
                  <a:close/>
                  <a:moveTo>
                    <a:pt x="3" y="578"/>
                  </a:moveTo>
                  <a:lnTo>
                    <a:pt x="3" y="588"/>
                  </a:lnTo>
                  <a:lnTo>
                    <a:pt x="0" y="588"/>
                  </a:lnTo>
                  <a:lnTo>
                    <a:pt x="0" y="578"/>
                  </a:lnTo>
                  <a:lnTo>
                    <a:pt x="3" y="578"/>
                  </a:lnTo>
                  <a:close/>
                  <a:moveTo>
                    <a:pt x="3" y="592"/>
                  </a:moveTo>
                  <a:lnTo>
                    <a:pt x="3" y="602"/>
                  </a:lnTo>
                  <a:lnTo>
                    <a:pt x="0" y="602"/>
                  </a:lnTo>
                  <a:lnTo>
                    <a:pt x="0" y="592"/>
                  </a:lnTo>
                  <a:lnTo>
                    <a:pt x="3" y="592"/>
                  </a:lnTo>
                  <a:close/>
                  <a:moveTo>
                    <a:pt x="3" y="605"/>
                  </a:moveTo>
                  <a:lnTo>
                    <a:pt x="3" y="615"/>
                  </a:lnTo>
                  <a:lnTo>
                    <a:pt x="0" y="615"/>
                  </a:lnTo>
                  <a:lnTo>
                    <a:pt x="0" y="605"/>
                  </a:lnTo>
                  <a:lnTo>
                    <a:pt x="3" y="605"/>
                  </a:lnTo>
                  <a:close/>
                  <a:moveTo>
                    <a:pt x="3" y="619"/>
                  </a:moveTo>
                  <a:lnTo>
                    <a:pt x="3" y="629"/>
                  </a:lnTo>
                  <a:lnTo>
                    <a:pt x="0" y="629"/>
                  </a:lnTo>
                  <a:lnTo>
                    <a:pt x="0" y="619"/>
                  </a:lnTo>
                  <a:lnTo>
                    <a:pt x="3" y="619"/>
                  </a:lnTo>
                  <a:close/>
                  <a:moveTo>
                    <a:pt x="3" y="632"/>
                  </a:moveTo>
                  <a:lnTo>
                    <a:pt x="3" y="642"/>
                  </a:lnTo>
                  <a:lnTo>
                    <a:pt x="0" y="642"/>
                  </a:lnTo>
                  <a:lnTo>
                    <a:pt x="0" y="632"/>
                  </a:lnTo>
                  <a:lnTo>
                    <a:pt x="3" y="632"/>
                  </a:lnTo>
                  <a:close/>
                  <a:moveTo>
                    <a:pt x="3" y="646"/>
                  </a:moveTo>
                  <a:lnTo>
                    <a:pt x="3" y="656"/>
                  </a:lnTo>
                  <a:lnTo>
                    <a:pt x="0" y="656"/>
                  </a:lnTo>
                  <a:lnTo>
                    <a:pt x="0" y="646"/>
                  </a:lnTo>
                  <a:lnTo>
                    <a:pt x="3" y="646"/>
                  </a:lnTo>
                  <a:close/>
                  <a:moveTo>
                    <a:pt x="3" y="659"/>
                  </a:moveTo>
                  <a:lnTo>
                    <a:pt x="3" y="669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3" y="659"/>
                  </a:lnTo>
                  <a:close/>
                  <a:moveTo>
                    <a:pt x="3" y="672"/>
                  </a:moveTo>
                  <a:lnTo>
                    <a:pt x="3" y="682"/>
                  </a:lnTo>
                  <a:lnTo>
                    <a:pt x="0" y="682"/>
                  </a:lnTo>
                  <a:lnTo>
                    <a:pt x="0" y="672"/>
                  </a:lnTo>
                  <a:lnTo>
                    <a:pt x="3" y="672"/>
                  </a:lnTo>
                  <a:close/>
                  <a:moveTo>
                    <a:pt x="3" y="686"/>
                  </a:moveTo>
                  <a:lnTo>
                    <a:pt x="3" y="696"/>
                  </a:lnTo>
                  <a:lnTo>
                    <a:pt x="0" y="696"/>
                  </a:lnTo>
                  <a:lnTo>
                    <a:pt x="0" y="686"/>
                  </a:lnTo>
                  <a:lnTo>
                    <a:pt x="3" y="686"/>
                  </a:lnTo>
                  <a:close/>
                  <a:moveTo>
                    <a:pt x="3" y="699"/>
                  </a:moveTo>
                  <a:lnTo>
                    <a:pt x="3" y="709"/>
                  </a:lnTo>
                  <a:lnTo>
                    <a:pt x="0" y="709"/>
                  </a:lnTo>
                  <a:lnTo>
                    <a:pt x="0" y="699"/>
                  </a:lnTo>
                  <a:lnTo>
                    <a:pt x="3" y="699"/>
                  </a:lnTo>
                  <a:close/>
                  <a:moveTo>
                    <a:pt x="3" y="713"/>
                  </a:moveTo>
                  <a:lnTo>
                    <a:pt x="3" y="723"/>
                  </a:lnTo>
                  <a:lnTo>
                    <a:pt x="0" y="723"/>
                  </a:lnTo>
                  <a:lnTo>
                    <a:pt x="0" y="713"/>
                  </a:lnTo>
                  <a:lnTo>
                    <a:pt x="3" y="713"/>
                  </a:lnTo>
                  <a:close/>
                  <a:moveTo>
                    <a:pt x="3" y="726"/>
                  </a:moveTo>
                  <a:lnTo>
                    <a:pt x="3" y="736"/>
                  </a:lnTo>
                  <a:lnTo>
                    <a:pt x="0" y="736"/>
                  </a:lnTo>
                  <a:lnTo>
                    <a:pt x="0" y="726"/>
                  </a:lnTo>
                  <a:lnTo>
                    <a:pt x="3" y="726"/>
                  </a:lnTo>
                  <a:close/>
                  <a:moveTo>
                    <a:pt x="3" y="740"/>
                  </a:moveTo>
                  <a:lnTo>
                    <a:pt x="3" y="750"/>
                  </a:lnTo>
                  <a:lnTo>
                    <a:pt x="0" y="750"/>
                  </a:lnTo>
                  <a:lnTo>
                    <a:pt x="0" y="740"/>
                  </a:lnTo>
                  <a:lnTo>
                    <a:pt x="3" y="740"/>
                  </a:lnTo>
                  <a:close/>
                  <a:moveTo>
                    <a:pt x="3" y="753"/>
                  </a:moveTo>
                  <a:lnTo>
                    <a:pt x="3" y="763"/>
                  </a:lnTo>
                  <a:lnTo>
                    <a:pt x="0" y="763"/>
                  </a:lnTo>
                  <a:lnTo>
                    <a:pt x="0" y="753"/>
                  </a:lnTo>
                  <a:lnTo>
                    <a:pt x="3" y="753"/>
                  </a:lnTo>
                  <a:close/>
                  <a:moveTo>
                    <a:pt x="3" y="766"/>
                  </a:moveTo>
                  <a:lnTo>
                    <a:pt x="3" y="777"/>
                  </a:lnTo>
                  <a:lnTo>
                    <a:pt x="0" y="777"/>
                  </a:lnTo>
                  <a:lnTo>
                    <a:pt x="0" y="766"/>
                  </a:lnTo>
                  <a:lnTo>
                    <a:pt x="3" y="766"/>
                  </a:lnTo>
                  <a:close/>
                  <a:moveTo>
                    <a:pt x="3" y="780"/>
                  </a:moveTo>
                  <a:lnTo>
                    <a:pt x="3" y="790"/>
                  </a:lnTo>
                  <a:lnTo>
                    <a:pt x="0" y="790"/>
                  </a:lnTo>
                  <a:lnTo>
                    <a:pt x="0" y="780"/>
                  </a:lnTo>
                  <a:lnTo>
                    <a:pt x="3" y="780"/>
                  </a:lnTo>
                  <a:close/>
                  <a:moveTo>
                    <a:pt x="3" y="793"/>
                  </a:moveTo>
                  <a:lnTo>
                    <a:pt x="3" y="803"/>
                  </a:lnTo>
                  <a:lnTo>
                    <a:pt x="0" y="803"/>
                  </a:lnTo>
                  <a:lnTo>
                    <a:pt x="0" y="793"/>
                  </a:lnTo>
                  <a:lnTo>
                    <a:pt x="3" y="793"/>
                  </a:lnTo>
                  <a:close/>
                  <a:moveTo>
                    <a:pt x="3" y="807"/>
                  </a:moveTo>
                  <a:lnTo>
                    <a:pt x="3" y="817"/>
                  </a:lnTo>
                  <a:lnTo>
                    <a:pt x="0" y="817"/>
                  </a:lnTo>
                  <a:lnTo>
                    <a:pt x="0" y="807"/>
                  </a:lnTo>
                  <a:lnTo>
                    <a:pt x="3" y="807"/>
                  </a:lnTo>
                  <a:close/>
                  <a:moveTo>
                    <a:pt x="3" y="820"/>
                  </a:moveTo>
                  <a:lnTo>
                    <a:pt x="3" y="830"/>
                  </a:lnTo>
                  <a:lnTo>
                    <a:pt x="0" y="830"/>
                  </a:lnTo>
                  <a:lnTo>
                    <a:pt x="0" y="820"/>
                  </a:lnTo>
                  <a:lnTo>
                    <a:pt x="3" y="820"/>
                  </a:lnTo>
                  <a:close/>
                  <a:moveTo>
                    <a:pt x="3" y="834"/>
                  </a:moveTo>
                  <a:lnTo>
                    <a:pt x="3" y="844"/>
                  </a:lnTo>
                  <a:lnTo>
                    <a:pt x="0" y="844"/>
                  </a:lnTo>
                  <a:lnTo>
                    <a:pt x="0" y="834"/>
                  </a:lnTo>
                  <a:lnTo>
                    <a:pt x="3" y="834"/>
                  </a:lnTo>
                  <a:close/>
                  <a:moveTo>
                    <a:pt x="3" y="847"/>
                  </a:moveTo>
                  <a:lnTo>
                    <a:pt x="3" y="857"/>
                  </a:lnTo>
                  <a:lnTo>
                    <a:pt x="0" y="857"/>
                  </a:lnTo>
                  <a:lnTo>
                    <a:pt x="0" y="847"/>
                  </a:lnTo>
                  <a:lnTo>
                    <a:pt x="3" y="847"/>
                  </a:lnTo>
                  <a:close/>
                  <a:moveTo>
                    <a:pt x="3" y="861"/>
                  </a:moveTo>
                  <a:lnTo>
                    <a:pt x="3" y="871"/>
                  </a:lnTo>
                  <a:lnTo>
                    <a:pt x="0" y="871"/>
                  </a:lnTo>
                  <a:lnTo>
                    <a:pt x="0" y="861"/>
                  </a:lnTo>
                  <a:lnTo>
                    <a:pt x="3" y="861"/>
                  </a:lnTo>
                  <a:close/>
                  <a:moveTo>
                    <a:pt x="3" y="874"/>
                  </a:moveTo>
                  <a:lnTo>
                    <a:pt x="3" y="884"/>
                  </a:lnTo>
                  <a:lnTo>
                    <a:pt x="0" y="884"/>
                  </a:lnTo>
                  <a:lnTo>
                    <a:pt x="0" y="874"/>
                  </a:lnTo>
                  <a:lnTo>
                    <a:pt x="3" y="874"/>
                  </a:lnTo>
                  <a:close/>
                  <a:moveTo>
                    <a:pt x="3" y="887"/>
                  </a:moveTo>
                  <a:lnTo>
                    <a:pt x="3" y="898"/>
                  </a:lnTo>
                  <a:lnTo>
                    <a:pt x="0" y="898"/>
                  </a:lnTo>
                  <a:lnTo>
                    <a:pt x="0" y="887"/>
                  </a:lnTo>
                  <a:lnTo>
                    <a:pt x="3" y="887"/>
                  </a:lnTo>
                  <a:close/>
                  <a:moveTo>
                    <a:pt x="3" y="901"/>
                  </a:moveTo>
                  <a:lnTo>
                    <a:pt x="3" y="911"/>
                  </a:lnTo>
                  <a:lnTo>
                    <a:pt x="0" y="911"/>
                  </a:lnTo>
                  <a:lnTo>
                    <a:pt x="0" y="901"/>
                  </a:lnTo>
                  <a:lnTo>
                    <a:pt x="3" y="901"/>
                  </a:lnTo>
                  <a:close/>
                  <a:moveTo>
                    <a:pt x="3" y="914"/>
                  </a:moveTo>
                  <a:lnTo>
                    <a:pt x="3" y="924"/>
                  </a:lnTo>
                  <a:lnTo>
                    <a:pt x="0" y="924"/>
                  </a:lnTo>
                  <a:lnTo>
                    <a:pt x="0" y="914"/>
                  </a:lnTo>
                  <a:lnTo>
                    <a:pt x="3" y="914"/>
                  </a:lnTo>
                  <a:close/>
                  <a:moveTo>
                    <a:pt x="3" y="928"/>
                  </a:moveTo>
                  <a:lnTo>
                    <a:pt x="3" y="938"/>
                  </a:lnTo>
                  <a:lnTo>
                    <a:pt x="0" y="938"/>
                  </a:lnTo>
                  <a:lnTo>
                    <a:pt x="0" y="928"/>
                  </a:lnTo>
                  <a:lnTo>
                    <a:pt x="3" y="928"/>
                  </a:lnTo>
                  <a:close/>
                  <a:moveTo>
                    <a:pt x="3" y="941"/>
                  </a:moveTo>
                  <a:lnTo>
                    <a:pt x="3" y="951"/>
                  </a:lnTo>
                  <a:lnTo>
                    <a:pt x="0" y="951"/>
                  </a:lnTo>
                  <a:lnTo>
                    <a:pt x="0" y="941"/>
                  </a:lnTo>
                  <a:lnTo>
                    <a:pt x="3" y="941"/>
                  </a:lnTo>
                  <a:close/>
                  <a:moveTo>
                    <a:pt x="3" y="955"/>
                  </a:moveTo>
                  <a:lnTo>
                    <a:pt x="3" y="965"/>
                  </a:lnTo>
                  <a:lnTo>
                    <a:pt x="0" y="965"/>
                  </a:lnTo>
                  <a:lnTo>
                    <a:pt x="0" y="955"/>
                  </a:lnTo>
                  <a:lnTo>
                    <a:pt x="3" y="955"/>
                  </a:lnTo>
                  <a:close/>
                  <a:moveTo>
                    <a:pt x="3" y="968"/>
                  </a:moveTo>
                  <a:lnTo>
                    <a:pt x="3" y="978"/>
                  </a:lnTo>
                  <a:lnTo>
                    <a:pt x="0" y="978"/>
                  </a:lnTo>
                  <a:lnTo>
                    <a:pt x="0" y="968"/>
                  </a:lnTo>
                  <a:lnTo>
                    <a:pt x="3" y="968"/>
                  </a:lnTo>
                  <a:close/>
                  <a:moveTo>
                    <a:pt x="3" y="982"/>
                  </a:moveTo>
                  <a:lnTo>
                    <a:pt x="3" y="992"/>
                  </a:lnTo>
                  <a:lnTo>
                    <a:pt x="0" y="992"/>
                  </a:lnTo>
                  <a:lnTo>
                    <a:pt x="0" y="982"/>
                  </a:lnTo>
                  <a:lnTo>
                    <a:pt x="3" y="982"/>
                  </a:lnTo>
                  <a:close/>
                  <a:moveTo>
                    <a:pt x="3" y="995"/>
                  </a:moveTo>
                  <a:lnTo>
                    <a:pt x="3" y="1005"/>
                  </a:lnTo>
                  <a:lnTo>
                    <a:pt x="0" y="1005"/>
                  </a:lnTo>
                  <a:lnTo>
                    <a:pt x="0" y="995"/>
                  </a:lnTo>
                  <a:lnTo>
                    <a:pt x="3" y="995"/>
                  </a:lnTo>
                  <a:close/>
                  <a:moveTo>
                    <a:pt x="3" y="1008"/>
                  </a:moveTo>
                  <a:lnTo>
                    <a:pt x="3" y="1019"/>
                  </a:lnTo>
                  <a:lnTo>
                    <a:pt x="0" y="1019"/>
                  </a:lnTo>
                  <a:lnTo>
                    <a:pt x="0" y="1008"/>
                  </a:lnTo>
                  <a:lnTo>
                    <a:pt x="3" y="1008"/>
                  </a:lnTo>
                  <a:close/>
                  <a:moveTo>
                    <a:pt x="3" y="1022"/>
                  </a:moveTo>
                  <a:lnTo>
                    <a:pt x="3" y="1032"/>
                  </a:lnTo>
                  <a:lnTo>
                    <a:pt x="0" y="1032"/>
                  </a:lnTo>
                  <a:lnTo>
                    <a:pt x="0" y="1022"/>
                  </a:lnTo>
                  <a:lnTo>
                    <a:pt x="3" y="1022"/>
                  </a:lnTo>
                  <a:close/>
                  <a:moveTo>
                    <a:pt x="3" y="1035"/>
                  </a:moveTo>
                  <a:lnTo>
                    <a:pt x="3" y="1045"/>
                  </a:lnTo>
                  <a:lnTo>
                    <a:pt x="0" y="1045"/>
                  </a:lnTo>
                  <a:lnTo>
                    <a:pt x="0" y="1035"/>
                  </a:lnTo>
                  <a:lnTo>
                    <a:pt x="3" y="1035"/>
                  </a:lnTo>
                  <a:close/>
                  <a:moveTo>
                    <a:pt x="3" y="1049"/>
                  </a:moveTo>
                  <a:lnTo>
                    <a:pt x="3" y="1059"/>
                  </a:lnTo>
                  <a:lnTo>
                    <a:pt x="0" y="1059"/>
                  </a:lnTo>
                  <a:lnTo>
                    <a:pt x="0" y="1049"/>
                  </a:lnTo>
                  <a:lnTo>
                    <a:pt x="3" y="1049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Line 2942"/>
            <p:cNvSpPr>
              <a:spLocks noChangeShapeType="1"/>
            </p:cNvSpPr>
            <p:nvPr/>
          </p:nvSpPr>
          <p:spPr bwMode="auto">
            <a:xfrm flipH="1">
              <a:off x="4028" y="2811"/>
              <a:ext cx="3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2943"/>
            <p:cNvSpPr>
              <a:spLocks/>
            </p:cNvSpPr>
            <p:nvPr/>
          </p:nvSpPr>
          <p:spPr bwMode="auto">
            <a:xfrm>
              <a:off x="4024" y="2797"/>
              <a:ext cx="40" cy="27"/>
            </a:xfrm>
            <a:custGeom>
              <a:avLst/>
              <a:gdLst>
                <a:gd name="T0" fmla="*/ 40 w 40"/>
                <a:gd name="T1" fmla="*/ 14 h 27"/>
                <a:gd name="T2" fmla="*/ 0 w 40"/>
                <a:gd name="T3" fmla="*/ 27 h 27"/>
                <a:gd name="T4" fmla="*/ 0 w 40"/>
                <a:gd name="T5" fmla="*/ 0 h 27"/>
                <a:gd name="T6" fmla="*/ 40 w 40"/>
                <a:gd name="T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7">
                  <a:moveTo>
                    <a:pt x="40" y="14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46" name="TextBox 2945"/>
          <p:cNvSpPr txBox="1"/>
          <p:nvPr/>
        </p:nvSpPr>
        <p:spPr>
          <a:xfrm>
            <a:off x="2777331" y="2937673"/>
            <a:ext cx="3838576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 Peak Integration with Multiple Combinations of Transitions and Choose the Consensus – use Mass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18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Quality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6540" y="1362344"/>
            <a:ext cx="8630920" cy="3773112"/>
            <a:chOff x="76200" y="1362344"/>
            <a:chExt cx="8630920" cy="37731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386572"/>
              <a:ext cx="2602992" cy="37246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79" y="1389774"/>
              <a:ext cx="2602777" cy="371825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343" y="1362344"/>
              <a:ext cx="2602777" cy="3773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81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DDA vs. DIA vs. SRM</a:t>
            </a:r>
            <a:endParaRPr lang="en-US" dirty="0"/>
          </a:p>
        </p:txBody>
      </p:sp>
      <p:grpSp>
        <p:nvGrpSpPr>
          <p:cNvPr id="51" name="DDA Group"/>
          <p:cNvGrpSpPr/>
          <p:nvPr/>
        </p:nvGrpSpPr>
        <p:grpSpPr>
          <a:xfrm>
            <a:off x="440302" y="1404281"/>
            <a:ext cx="2605504" cy="4245905"/>
            <a:chOff x="440302" y="1404281"/>
            <a:chExt cx="2605504" cy="424590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58" y="1925530"/>
              <a:ext cx="2602992" cy="372465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40302" y="1404281"/>
              <a:ext cx="2605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DDA</a:t>
              </a:r>
              <a:endParaRPr lang="en-US" sz="28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57" y="1925530"/>
            <a:ext cx="2602992" cy="3724656"/>
          </a:xfrm>
          <a:prstGeom prst="rect">
            <a:avLst/>
          </a:prstGeom>
        </p:spPr>
      </p:pic>
      <p:grpSp>
        <p:nvGrpSpPr>
          <p:cNvPr id="49" name="SRM Group"/>
          <p:cNvGrpSpPr/>
          <p:nvPr/>
        </p:nvGrpSpPr>
        <p:grpSpPr>
          <a:xfrm>
            <a:off x="6279101" y="1410085"/>
            <a:ext cx="2602992" cy="4240101"/>
            <a:chOff x="6279101" y="1410085"/>
            <a:chExt cx="2602992" cy="4240101"/>
          </a:xfrm>
        </p:grpSpPr>
        <p:sp>
          <p:nvSpPr>
            <p:cNvPr id="36" name="TextBox 35"/>
            <p:cNvSpPr txBox="1"/>
            <p:nvPr/>
          </p:nvSpPr>
          <p:spPr>
            <a:xfrm>
              <a:off x="6279101" y="1410085"/>
              <a:ext cx="2602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SRM/PRM</a:t>
              </a:r>
              <a:endParaRPr lang="en-US" sz="2800" dirty="0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101" y="1925530"/>
              <a:ext cx="2602992" cy="3724656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01" y="1925530"/>
            <a:ext cx="2602992" cy="37246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8" y="1925530"/>
            <a:ext cx="2602992" cy="3724656"/>
          </a:xfrm>
          <a:prstGeom prst="rect">
            <a:avLst/>
          </a:prstGeom>
        </p:spPr>
      </p:pic>
      <p:sp>
        <p:nvSpPr>
          <p:cNvPr id="52" name="MSMSQuantText"/>
          <p:cNvSpPr txBox="1"/>
          <p:nvPr/>
        </p:nvSpPr>
        <p:spPr>
          <a:xfrm>
            <a:off x="3432394" y="5791200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MS/MS Quantification</a:t>
            </a:r>
            <a:endParaRPr lang="en-US" dirty="0"/>
          </a:p>
        </p:txBody>
      </p:sp>
      <p:sp>
        <p:nvSpPr>
          <p:cNvPr id="53" name="HighMSMSQuantText"/>
          <p:cNvSpPr txBox="1"/>
          <p:nvPr/>
        </p:nvSpPr>
        <p:spPr>
          <a:xfrm>
            <a:off x="6279101" y="579120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Selectivity MS/MS</a:t>
            </a:r>
          </a:p>
          <a:p>
            <a:pPr algn="ctr"/>
            <a:r>
              <a:rPr lang="en-US" dirty="0" smtClean="0"/>
              <a:t>Quantification</a:t>
            </a:r>
            <a:endParaRPr lang="en-US" dirty="0"/>
          </a:p>
        </p:txBody>
      </p:sp>
      <p:sp>
        <p:nvSpPr>
          <p:cNvPr id="54" name="MSQuantText"/>
          <p:cNvSpPr txBox="1"/>
          <p:nvPr/>
        </p:nvSpPr>
        <p:spPr>
          <a:xfrm>
            <a:off x="712162" y="5791200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 Quantification</a:t>
            </a:r>
            <a:endParaRPr lang="en-US" dirty="0"/>
          </a:p>
        </p:txBody>
      </p:sp>
      <p:sp>
        <p:nvSpPr>
          <p:cNvPr id="55" name="DIAOnText"/>
          <p:cNvSpPr txBox="1"/>
          <p:nvPr/>
        </p:nvSpPr>
        <p:spPr>
          <a:xfrm>
            <a:off x="3523765" y="6070431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en-US" dirty="0" smtClean="0">
                <a:solidFill>
                  <a:schemeClr val="accent1"/>
                </a:solidFill>
              </a:rPr>
              <a:t>n almost everything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8" name="DIA Crop"/>
          <p:cNvSpPr/>
          <p:nvPr/>
        </p:nvSpPr>
        <p:spPr>
          <a:xfrm>
            <a:off x="3352800" y="1924111"/>
            <a:ext cx="2612517" cy="3726075"/>
          </a:xfrm>
          <a:prstGeom prst="rect">
            <a:avLst/>
          </a:prstGeom>
          <a:noFill/>
          <a:ln w="355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360957" y="1400891"/>
            <a:ext cx="2602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DIA</a:t>
            </a:r>
            <a:endParaRPr lang="en-US" sz="2800" dirty="0"/>
          </a:p>
        </p:txBody>
      </p:sp>
      <p:sp>
        <p:nvSpPr>
          <p:cNvPr id="60" name="SRMOnText"/>
          <p:cNvSpPr txBox="1"/>
          <p:nvPr/>
        </p:nvSpPr>
        <p:spPr>
          <a:xfrm>
            <a:off x="6981715" y="634132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on targets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1" name="DDAOnText"/>
          <p:cNvSpPr txBox="1"/>
          <p:nvPr/>
        </p:nvSpPr>
        <p:spPr>
          <a:xfrm>
            <a:off x="507406" y="6070431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on semi-random subset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3765" y="4419600"/>
            <a:ext cx="2358338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1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8" grpId="0" animBg="1"/>
      <p:bldP spid="60" grpId="0"/>
      <p:bldP spid="61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 Method Design, Data Acquisition, and Quality Control</a:t>
            </a:r>
          </a:p>
          <a:p>
            <a:pPr lvl="1"/>
            <a:r>
              <a:rPr lang="en-US" dirty="0" smtClean="0"/>
              <a:t>There is no “one size fits all” DIA method</a:t>
            </a:r>
          </a:p>
          <a:p>
            <a:r>
              <a:rPr lang="en-US" dirty="0" smtClean="0"/>
              <a:t>DIA Data Analysis</a:t>
            </a:r>
          </a:p>
          <a:p>
            <a:pPr lvl="1"/>
            <a:r>
              <a:rPr lang="en-US" dirty="0" smtClean="0"/>
              <a:t>Using DDA to inform DIA Analysis</a:t>
            </a:r>
          </a:p>
          <a:p>
            <a:r>
              <a:rPr lang="en-US" dirty="0" smtClean="0"/>
              <a:t>Future Directions</a:t>
            </a:r>
          </a:p>
          <a:p>
            <a:pPr lvl="1"/>
            <a:r>
              <a:rPr lang="en-US" dirty="0" smtClean="0"/>
              <a:t>Multiplexed Acquisition</a:t>
            </a:r>
          </a:p>
          <a:p>
            <a:pPr lvl="1"/>
            <a:r>
              <a:rPr lang="en-US" dirty="0" smtClean="0"/>
              <a:t>Future Instrumentation</a:t>
            </a:r>
          </a:p>
          <a:p>
            <a:pPr lvl="1"/>
            <a:r>
              <a:rPr lang="en-US" dirty="0" smtClean="0"/>
              <a:t>Algorithmic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17" y="274638"/>
            <a:ext cx="8402161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Comprehensive MS/MS Acquisition</a:t>
            </a:r>
            <a:endParaRPr lang="en-US" sz="3600" dirty="0"/>
          </a:p>
        </p:txBody>
      </p:sp>
      <p:sp>
        <p:nvSpPr>
          <p:cNvPr id="125" name="Left Brace 124"/>
          <p:cNvSpPr/>
          <p:nvPr/>
        </p:nvSpPr>
        <p:spPr>
          <a:xfrm rot="5400000">
            <a:off x="4528434" y="-16839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651226" y="1470854"/>
            <a:ext cx="4065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0  20 </a:t>
            </a:r>
            <a:r>
              <a:rPr lang="en-US" i="1" dirty="0" smtClean="0"/>
              <a:t>m/z-</a:t>
            </a:r>
            <a:r>
              <a:rPr lang="en-US" dirty="0" smtClean="0"/>
              <a:t>wide windows = </a:t>
            </a:r>
            <a:r>
              <a:rPr lang="en-US" b="1" dirty="0" smtClean="0"/>
              <a:t>400 </a:t>
            </a:r>
            <a:r>
              <a:rPr lang="en-US" b="1" i="1" dirty="0" smtClean="0"/>
              <a:t>m/z</a:t>
            </a:r>
            <a:endParaRPr lang="en-US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988161" y="25146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73008" y="25146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29" name="Rectangle 128"/>
          <p:cNvSpPr/>
          <p:nvPr/>
        </p:nvSpPr>
        <p:spPr>
          <a:xfrm>
            <a:off x="909678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917223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98816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35773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72730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09687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46644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83601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0557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575150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94471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31429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68385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05343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42299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79257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16213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53171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0127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27084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64041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0998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17" y="274638"/>
            <a:ext cx="840216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Comprehensive MS/MS Acquisition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0" y="2895600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1</a:t>
            </a:r>
            <a:endParaRPr lang="en-US" dirty="0"/>
          </a:p>
        </p:txBody>
      </p:sp>
      <p:sp>
        <p:nvSpPr>
          <p:cNvPr id="125" name="Left Brace 124"/>
          <p:cNvSpPr/>
          <p:nvPr/>
        </p:nvSpPr>
        <p:spPr>
          <a:xfrm rot="5400000">
            <a:off x="4528434" y="-16839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651226" y="1470854"/>
            <a:ext cx="4065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0  20 </a:t>
            </a:r>
            <a:r>
              <a:rPr lang="en-US" i="1" dirty="0" smtClean="0"/>
              <a:t>m/z-</a:t>
            </a:r>
            <a:r>
              <a:rPr lang="en-US" dirty="0" smtClean="0"/>
              <a:t>wide windows = </a:t>
            </a:r>
            <a:r>
              <a:rPr lang="en-US" b="1" dirty="0" smtClean="0"/>
              <a:t>400 </a:t>
            </a:r>
            <a:r>
              <a:rPr lang="en-US" b="1" i="1" dirty="0" smtClean="0"/>
              <a:t>m/z</a:t>
            </a:r>
            <a:endParaRPr lang="en-US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988161" y="25146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73008" y="25146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29" name="Rectangle 128"/>
          <p:cNvSpPr/>
          <p:nvPr/>
        </p:nvSpPr>
        <p:spPr>
          <a:xfrm>
            <a:off x="909678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917223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98816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35773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72730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09687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46644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83601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0557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575150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94471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31429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68385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05343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42299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79257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16213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53171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0127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27084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64041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0998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988161" y="3004066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17" y="274638"/>
            <a:ext cx="840216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Comprehensive MS/MS Acquisition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0" y="2895600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1</a:t>
            </a:r>
            <a:endParaRPr lang="en-US" dirty="0"/>
          </a:p>
        </p:txBody>
      </p:sp>
      <p:sp>
        <p:nvSpPr>
          <p:cNvPr id="125" name="Left Brace 124"/>
          <p:cNvSpPr/>
          <p:nvPr/>
        </p:nvSpPr>
        <p:spPr>
          <a:xfrm rot="5400000">
            <a:off x="4528434" y="-16839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651226" y="1470854"/>
            <a:ext cx="4065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0  20 </a:t>
            </a:r>
            <a:r>
              <a:rPr lang="en-US" i="1" dirty="0" smtClean="0"/>
              <a:t>m/z-</a:t>
            </a:r>
            <a:r>
              <a:rPr lang="en-US" dirty="0" smtClean="0"/>
              <a:t>wide windows = </a:t>
            </a:r>
            <a:r>
              <a:rPr lang="en-US" b="1" dirty="0" smtClean="0"/>
              <a:t>400 </a:t>
            </a:r>
            <a:r>
              <a:rPr lang="en-US" b="1" i="1" dirty="0" smtClean="0"/>
              <a:t>m/z</a:t>
            </a:r>
            <a:endParaRPr lang="en-US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988161" y="25146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73008" y="25146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29" name="Rectangle 128"/>
          <p:cNvSpPr/>
          <p:nvPr/>
        </p:nvSpPr>
        <p:spPr>
          <a:xfrm>
            <a:off x="909678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917223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0" y="3200400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2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98816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35773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72730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09687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46644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83601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0557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575150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94471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31429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68385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05343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42299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79257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16213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53171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0127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27084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64041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0998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988161" y="3004066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357729" y="3308866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17" y="274638"/>
            <a:ext cx="840216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Comprehensive MS/MS Acquisition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0" y="2895600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1</a:t>
            </a:r>
            <a:endParaRPr lang="en-US" dirty="0"/>
          </a:p>
        </p:txBody>
      </p:sp>
      <p:sp>
        <p:nvSpPr>
          <p:cNvPr id="125" name="Left Brace 124"/>
          <p:cNvSpPr/>
          <p:nvPr/>
        </p:nvSpPr>
        <p:spPr>
          <a:xfrm rot="5400000">
            <a:off x="4528434" y="-16839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651226" y="1470854"/>
            <a:ext cx="4065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0  20 </a:t>
            </a:r>
            <a:r>
              <a:rPr lang="en-US" i="1" dirty="0" smtClean="0"/>
              <a:t>m/z-</a:t>
            </a:r>
            <a:r>
              <a:rPr lang="en-US" dirty="0" smtClean="0"/>
              <a:t>wide windows = </a:t>
            </a:r>
            <a:r>
              <a:rPr lang="en-US" b="1" dirty="0" smtClean="0"/>
              <a:t>400 </a:t>
            </a:r>
            <a:r>
              <a:rPr lang="en-US" b="1" i="1" dirty="0" smtClean="0"/>
              <a:t>m/z</a:t>
            </a:r>
            <a:endParaRPr lang="en-US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988161" y="25146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73008" y="25146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29" name="Rectangle 128"/>
          <p:cNvSpPr/>
          <p:nvPr/>
        </p:nvSpPr>
        <p:spPr>
          <a:xfrm>
            <a:off x="909678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917223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0" y="3200400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2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-7763" y="3505200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</a:t>
            </a:r>
            <a:r>
              <a:rPr lang="en-US" dirty="0"/>
              <a:t>3</a:t>
            </a:r>
          </a:p>
        </p:txBody>
      </p:sp>
      <p:sp>
        <p:nvSpPr>
          <p:cNvPr id="99" name="Rectangle 98"/>
          <p:cNvSpPr/>
          <p:nvPr/>
        </p:nvSpPr>
        <p:spPr>
          <a:xfrm>
            <a:off x="0" y="3821668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4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0" y="4126468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</a:t>
            </a:r>
            <a:r>
              <a:rPr lang="en-US" dirty="0"/>
              <a:t>5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0" y="4431268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6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0" y="4724400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</a:t>
            </a:r>
            <a:r>
              <a:rPr lang="en-US" dirty="0"/>
              <a:t>7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0" y="5421868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20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177969" y="495523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105" name="Rectangle 104"/>
          <p:cNvSpPr/>
          <p:nvPr/>
        </p:nvSpPr>
        <p:spPr>
          <a:xfrm>
            <a:off x="0" y="5726668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21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98816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35773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72730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09687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46644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83601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0557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575150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94471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31429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68385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05343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42299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79257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16213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53171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0127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27084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64041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0998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988161" y="3004066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357729" y="3308866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727301" y="3613666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096873" y="3930134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466440" y="4234934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836013" y="4539734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205578" y="4832866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009989" y="5530334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988161" y="5835134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74638"/>
            <a:ext cx="839827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Comprehensive MS/MS Acquisition</a:t>
            </a:r>
          </a:p>
        </p:txBody>
      </p:sp>
      <p:sp>
        <p:nvSpPr>
          <p:cNvPr id="125" name="Left Brace 124"/>
          <p:cNvSpPr/>
          <p:nvPr/>
        </p:nvSpPr>
        <p:spPr>
          <a:xfrm rot="5400000">
            <a:off x="4528434" y="-16839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653666" y="1470854"/>
            <a:ext cx="406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0  20 </a:t>
            </a:r>
            <a:r>
              <a:rPr lang="en-US" i="1" dirty="0" smtClean="0"/>
              <a:t>m/z-</a:t>
            </a:r>
            <a:r>
              <a:rPr lang="en-US" dirty="0" smtClean="0"/>
              <a:t>wide windows = </a:t>
            </a:r>
            <a:r>
              <a:rPr lang="en-US" b="1" dirty="0" smtClean="0"/>
              <a:t>400 </a:t>
            </a:r>
            <a:r>
              <a:rPr lang="en-US" b="1" i="1" dirty="0" smtClean="0"/>
              <a:t>m/z</a:t>
            </a:r>
            <a:endParaRPr lang="en-US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988161" y="25146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73008" y="25146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29" name="Rectangle 128"/>
          <p:cNvSpPr/>
          <p:nvPr/>
        </p:nvSpPr>
        <p:spPr>
          <a:xfrm>
            <a:off x="909678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917223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39366" y="2981706"/>
            <a:ext cx="7342634" cy="599694"/>
            <a:chOff x="990600" y="2971800"/>
            <a:chExt cx="7342634" cy="599694"/>
          </a:xfrm>
        </p:grpSpPr>
        <p:sp>
          <p:nvSpPr>
            <p:cNvPr id="68" name="Rectangle 67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6" name="Straight Arrow Connector 205"/>
          <p:cNvCxnSpPr/>
          <p:nvPr/>
        </p:nvCxnSpPr>
        <p:spPr>
          <a:xfrm>
            <a:off x="762000" y="2514600"/>
            <a:ext cx="0" cy="3655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 rot="16200000">
            <a:off x="144306" y="3982876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988161" y="2263143"/>
            <a:ext cx="7391400" cy="152400"/>
            <a:chOff x="988161" y="2263143"/>
            <a:chExt cx="3695701" cy="152400"/>
          </a:xfrm>
          <a:solidFill>
            <a:schemeClr val="bg1">
              <a:lumMod val="85000"/>
            </a:schemeClr>
          </a:solidFill>
        </p:grpSpPr>
        <p:sp>
          <p:nvSpPr>
            <p:cNvPr id="136" name="Rectangle 135"/>
            <p:cNvSpPr/>
            <p:nvPr/>
          </p:nvSpPr>
          <p:spPr>
            <a:xfrm>
              <a:off x="98816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17294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35773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54251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72730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91208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09687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28165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46644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65122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83601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02079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0558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39036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57515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5993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94472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12950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31429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49907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039366" y="3667506"/>
            <a:ext cx="7342634" cy="599694"/>
            <a:chOff x="990600" y="2971800"/>
            <a:chExt cx="7342634" cy="599694"/>
          </a:xfrm>
        </p:grpSpPr>
        <p:sp>
          <p:nvSpPr>
            <p:cNvPr id="158" name="Rectangle 157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1039366" y="4353306"/>
            <a:ext cx="7342634" cy="599694"/>
            <a:chOff x="990600" y="2971800"/>
            <a:chExt cx="7342634" cy="599694"/>
          </a:xfrm>
        </p:grpSpPr>
        <p:sp>
          <p:nvSpPr>
            <p:cNvPr id="224" name="Rectangle 223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1011932" y="5029200"/>
            <a:ext cx="7342634" cy="599694"/>
            <a:chOff x="990600" y="2971800"/>
            <a:chExt cx="7342634" cy="599694"/>
          </a:xfrm>
        </p:grpSpPr>
        <p:sp>
          <p:nvSpPr>
            <p:cNvPr id="245" name="Rectangle 244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3" name="Straight Arrow Connector 272"/>
          <p:cNvCxnSpPr>
            <a:stCxn id="72" idx="2"/>
            <a:endCxn id="162" idx="2"/>
          </p:cNvCxnSpPr>
          <p:nvPr/>
        </p:nvCxnSpPr>
        <p:spPr>
          <a:xfrm>
            <a:off x="2691459" y="310515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2703350" y="3286506"/>
            <a:ext cx="12923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~2 seconds</a:t>
            </a:r>
            <a:endParaRPr lang="en-US" b="1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457200" y="3733800"/>
            <a:ext cx="8229601" cy="2602961"/>
            <a:chOff x="609599" y="1295400"/>
            <a:chExt cx="8229601" cy="2602961"/>
          </a:xfrm>
        </p:grpSpPr>
        <p:grpSp>
          <p:nvGrpSpPr>
            <p:cNvPr id="119" name="Group 118"/>
            <p:cNvGrpSpPr/>
            <p:nvPr/>
          </p:nvGrpSpPr>
          <p:grpSpPr>
            <a:xfrm>
              <a:off x="609599" y="1295400"/>
              <a:ext cx="8229601" cy="2602961"/>
              <a:chOff x="549677" y="6985000"/>
              <a:chExt cx="8229601" cy="2602961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49677" y="7006788"/>
                <a:ext cx="8229601" cy="25811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76020" y="7746461"/>
                <a:ext cx="1984804" cy="43888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76020" y="9063125"/>
                <a:ext cx="1984804" cy="43888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091625" y="7746461"/>
                <a:ext cx="1984804" cy="43888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91625" y="9063125"/>
                <a:ext cx="1984804" cy="43888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856574" y="6985000"/>
                <a:ext cx="1773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Precursor Filter</a:t>
                </a:r>
              </a:p>
              <a:p>
                <a:pPr algn="ctr"/>
                <a:r>
                  <a:rPr lang="en-US" dirty="0" smtClean="0"/>
                  <a:t>780-800 </a:t>
                </a:r>
                <a:r>
                  <a:rPr lang="en-US" i="1" dirty="0" smtClean="0"/>
                  <a:t>m/z</a:t>
                </a:r>
                <a:endParaRPr lang="en-US" dirty="0" smtClean="0"/>
              </a:p>
            </p:txBody>
          </p:sp>
          <p:cxnSp>
            <p:nvCxnSpPr>
              <p:cNvPr id="156" name="Straight Arrow Connector 155"/>
              <p:cNvCxnSpPr/>
              <p:nvPr/>
            </p:nvCxnSpPr>
            <p:spPr>
              <a:xfrm>
                <a:off x="776020" y="8887570"/>
                <a:ext cx="198480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>
                <a:off x="776020" y="8448682"/>
                <a:ext cx="198480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>
                <a:off x="776020" y="8273126"/>
                <a:ext cx="198480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Group 165"/>
              <p:cNvGrpSpPr/>
              <p:nvPr/>
            </p:nvGrpSpPr>
            <p:grpSpPr>
              <a:xfrm>
                <a:off x="776020" y="8269976"/>
                <a:ext cx="4355101" cy="597039"/>
                <a:chOff x="776020" y="8273126"/>
                <a:chExt cx="4355101" cy="839482"/>
              </a:xfrm>
            </p:grpSpPr>
            <p:cxnSp>
              <p:nvCxnSpPr>
                <p:cNvPr id="179" name="Straight Arrow Connector 178"/>
                <p:cNvCxnSpPr/>
                <p:nvPr/>
              </p:nvCxnSpPr>
              <p:spPr>
                <a:xfrm>
                  <a:off x="776020" y="8624237"/>
                  <a:ext cx="215020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/>
                <p:nvPr/>
              </p:nvCxnSpPr>
              <p:spPr>
                <a:xfrm>
                  <a:off x="3146317" y="9112608"/>
                  <a:ext cx="1984804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/>
                <p:cNvCxnSpPr/>
                <p:nvPr/>
              </p:nvCxnSpPr>
              <p:spPr>
                <a:xfrm>
                  <a:off x="3140273" y="8448682"/>
                  <a:ext cx="1984804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/>
                <p:cNvCxnSpPr/>
                <p:nvPr/>
              </p:nvCxnSpPr>
              <p:spPr>
                <a:xfrm>
                  <a:off x="3140273" y="8624237"/>
                  <a:ext cx="1984804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/>
                <p:cNvCxnSpPr/>
                <p:nvPr/>
              </p:nvCxnSpPr>
              <p:spPr>
                <a:xfrm>
                  <a:off x="3140273" y="8898322"/>
                  <a:ext cx="1984804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Arrow Connector 183"/>
                <p:cNvCxnSpPr/>
                <p:nvPr/>
              </p:nvCxnSpPr>
              <p:spPr>
                <a:xfrm>
                  <a:off x="3140273" y="8273126"/>
                  <a:ext cx="1984804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round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flipV="1">
                  <a:off x="2926225" y="8273126"/>
                  <a:ext cx="214048" cy="3511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H="1">
                  <a:off x="2926225" y="8448682"/>
                  <a:ext cx="214048" cy="17555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flipH="1">
                  <a:off x="2926225" y="8624236"/>
                  <a:ext cx="214048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flipH="1" flipV="1">
                  <a:off x="2926225" y="8624236"/>
                  <a:ext cx="214048" cy="27408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flipH="1" flipV="1">
                  <a:off x="2926225" y="8624233"/>
                  <a:ext cx="214048" cy="48837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776020" y="8273126"/>
                <a:ext cx="4355101" cy="702218"/>
                <a:chOff x="776020" y="8273126"/>
                <a:chExt cx="4355101" cy="702218"/>
              </a:xfrm>
            </p:grpSpPr>
            <p:cxnSp>
              <p:nvCxnSpPr>
                <p:cNvPr id="168" name="Straight Arrow Connector 167"/>
                <p:cNvCxnSpPr/>
                <p:nvPr/>
              </p:nvCxnSpPr>
              <p:spPr>
                <a:xfrm>
                  <a:off x="776020" y="8624237"/>
                  <a:ext cx="2150205" cy="0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Arrow Connector 168"/>
                <p:cNvCxnSpPr/>
                <p:nvPr/>
              </p:nvCxnSpPr>
              <p:spPr>
                <a:xfrm>
                  <a:off x="3146317" y="8975344"/>
                  <a:ext cx="1984804" cy="0"/>
                </a:xfrm>
                <a:prstGeom prst="straightConnector1">
                  <a:avLst/>
                </a:prstGeom>
                <a:ln w="254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Arrow Connector 169"/>
                <p:cNvCxnSpPr/>
                <p:nvPr/>
              </p:nvCxnSpPr>
              <p:spPr>
                <a:xfrm>
                  <a:off x="3140273" y="8448682"/>
                  <a:ext cx="1984804" cy="0"/>
                </a:xfrm>
                <a:prstGeom prst="straightConnector1">
                  <a:avLst/>
                </a:prstGeom>
                <a:ln w="25400">
                  <a:solidFill>
                    <a:srgbClr val="D6651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Arrow Connector 170"/>
                <p:cNvCxnSpPr/>
                <p:nvPr/>
              </p:nvCxnSpPr>
              <p:spPr>
                <a:xfrm>
                  <a:off x="3140273" y="8624237"/>
                  <a:ext cx="1984804" cy="0"/>
                </a:xfrm>
                <a:prstGeom prst="straightConnector1">
                  <a:avLst/>
                </a:prstGeom>
                <a:ln w="25400">
                  <a:solidFill>
                    <a:srgbClr val="9C101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Arrow Connector 171"/>
                <p:cNvCxnSpPr/>
                <p:nvPr/>
              </p:nvCxnSpPr>
              <p:spPr>
                <a:xfrm>
                  <a:off x="3140273" y="8799792"/>
                  <a:ext cx="1984804" cy="0"/>
                </a:xfrm>
                <a:prstGeom prst="straightConnector1">
                  <a:avLst/>
                </a:prstGeom>
                <a:ln w="25400">
                  <a:solidFill>
                    <a:srgbClr val="8C24E7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Arrow Connector 172"/>
                <p:cNvCxnSpPr/>
                <p:nvPr/>
              </p:nvCxnSpPr>
              <p:spPr>
                <a:xfrm>
                  <a:off x="3140273" y="8273126"/>
                  <a:ext cx="1984804" cy="0"/>
                </a:xfrm>
                <a:prstGeom prst="straightConnector1">
                  <a:avLst/>
                </a:prstGeom>
                <a:ln w="25400">
                  <a:solidFill>
                    <a:srgbClr val="00868C"/>
                  </a:solidFill>
                  <a:round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2926225" y="8273126"/>
                  <a:ext cx="214048" cy="351110"/>
                </a:xfrm>
                <a:prstGeom prst="line">
                  <a:avLst/>
                </a:prstGeom>
                <a:ln w="25400">
                  <a:solidFill>
                    <a:srgbClr val="00868C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H="1">
                  <a:off x="2926225" y="8448682"/>
                  <a:ext cx="214048" cy="175555"/>
                </a:xfrm>
                <a:prstGeom prst="line">
                  <a:avLst/>
                </a:prstGeom>
                <a:ln w="25400">
                  <a:solidFill>
                    <a:srgbClr val="D665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H="1">
                  <a:off x="2926225" y="8624236"/>
                  <a:ext cx="214048" cy="1"/>
                </a:xfrm>
                <a:prstGeom prst="line">
                  <a:avLst/>
                </a:prstGeom>
                <a:ln w="25400">
                  <a:solidFill>
                    <a:srgbClr val="9C10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H="1" flipV="1">
                  <a:off x="2926225" y="8624234"/>
                  <a:ext cx="214048" cy="175555"/>
                </a:xfrm>
                <a:prstGeom prst="line">
                  <a:avLst/>
                </a:prstGeom>
                <a:ln w="25400">
                  <a:solidFill>
                    <a:srgbClr val="8C24E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flipH="1" flipV="1">
                  <a:off x="2926225" y="8624232"/>
                  <a:ext cx="214048" cy="351112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0" name="Group 119"/>
            <p:cNvGrpSpPr/>
            <p:nvPr/>
          </p:nvGrpSpPr>
          <p:grpSpPr>
            <a:xfrm>
              <a:off x="5504865" y="1371600"/>
              <a:ext cx="3096503" cy="2407690"/>
              <a:chOff x="5356444" y="7098268"/>
              <a:chExt cx="3096503" cy="2407690"/>
            </a:xfrm>
          </p:grpSpPr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6444" y="7544391"/>
                <a:ext cx="3096503" cy="1961567"/>
              </a:xfrm>
              <a:prstGeom prst="rect">
                <a:avLst/>
              </a:prstGeom>
            </p:spPr>
          </p:pic>
          <p:sp>
            <p:nvSpPr>
              <p:cNvPr id="122" name="TextBox 121"/>
              <p:cNvSpPr txBox="1"/>
              <p:nvPr/>
            </p:nvSpPr>
            <p:spPr>
              <a:xfrm>
                <a:off x="5570624" y="7098268"/>
                <a:ext cx="2661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 smtClean="0"/>
                  <a:t>Orbitrap</a:t>
                </a:r>
                <a:r>
                  <a:rPr lang="en-US" dirty="0" smtClean="0"/>
                  <a:t> Mass Analyzer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54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74638"/>
            <a:ext cx="83982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Comprehensive MS/MS Acquisition</a:t>
            </a:r>
            <a:endParaRPr lang="en-US" dirty="0"/>
          </a:p>
        </p:txBody>
      </p:sp>
      <p:sp>
        <p:nvSpPr>
          <p:cNvPr id="125" name="Left Brace 124"/>
          <p:cNvSpPr/>
          <p:nvPr/>
        </p:nvSpPr>
        <p:spPr>
          <a:xfrm rot="5400000">
            <a:off x="4528434" y="-16839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653666" y="1470854"/>
            <a:ext cx="406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0  20 </a:t>
            </a:r>
            <a:r>
              <a:rPr lang="en-US" i="1" dirty="0" smtClean="0"/>
              <a:t>m/z-</a:t>
            </a:r>
            <a:r>
              <a:rPr lang="en-US" dirty="0" smtClean="0"/>
              <a:t>wide windows = </a:t>
            </a:r>
            <a:r>
              <a:rPr lang="en-US" b="1" dirty="0" smtClean="0"/>
              <a:t>400 </a:t>
            </a:r>
            <a:r>
              <a:rPr lang="en-US" b="1" i="1" dirty="0" smtClean="0"/>
              <a:t>m/z</a:t>
            </a:r>
            <a:endParaRPr lang="en-US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988161" y="25146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73008" y="25146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29" name="Rectangle 128"/>
          <p:cNvSpPr/>
          <p:nvPr/>
        </p:nvSpPr>
        <p:spPr>
          <a:xfrm>
            <a:off x="909678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917223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42416" y="2981706"/>
            <a:ext cx="7342634" cy="599694"/>
            <a:chOff x="990600" y="2971800"/>
            <a:chExt cx="7342634" cy="599694"/>
          </a:xfrm>
        </p:grpSpPr>
        <p:sp>
          <p:nvSpPr>
            <p:cNvPr id="68" name="Rectangle 67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6" name="Straight Arrow Connector 205"/>
          <p:cNvCxnSpPr/>
          <p:nvPr/>
        </p:nvCxnSpPr>
        <p:spPr>
          <a:xfrm>
            <a:off x="762000" y="2514600"/>
            <a:ext cx="0" cy="3655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 rot="16200000">
            <a:off x="144306" y="3982876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988161" y="2263143"/>
            <a:ext cx="7391400" cy="152400"/>
            <a:chOff x="988161" y="2263143"/>
            <a:chExt cx="3695701" cy="152400"/>
          </a:xfrm>
          <a:solidFill>
            <a:schemeClr val="bg1">
              <a:lumMod val="85000"/>
            </a:schemeClr>
          </a:solidFill>
        </p:grpSpPr>
        <p:sp>
          <p:nvSpPr>
            <p:cNvPr id="136" name="Rectangle 135"/>
            <p:cNvSpPr/>
            <p:nvPr/>
          </p:nvSpPr>
          <p:spPr>
            <a:xfrm>
              <a:off x="98816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17294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35773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54251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72730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91208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09687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28165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46644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65122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83601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02079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0558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39036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57515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5993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94472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12950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31429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49907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042416" y="3667506"/>
            <a:ext cx="7342634" cy="599694"/>
            <a:chOff x="990600" y="2971800"/>
            <a:chExt cx="7342634" cy="599694"/>
          </a:xfrm>
        </p:grpSpPr>
        <p:sp>
          <p:nvSpPr>
            <p:cNvPr id="158" name="Rectangle 157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1042416" y="4353306"/>
            <a:ext cx="7342634" cy="599694"/>
            <a:chOff x="990600" y="2971800"/>
            <a:chExt cx="7342634" cy="599694"/>
          </a:xfrm>
        </p:grpSpPr>
        <p:sp>
          <p:nvSpPr>
            <p:cNvPr id="224" name="Rectangle 223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1042416" y="5029200"/>
            <a:ext cx="7342634" cy="599694"/>
            <a:chOff x="990600" y="2971800"/>
            <a:chExt cx="7342634" cy="599694"/>
          </a:xfrm>
        </p:grpSpPr>
        <p:sp>
          <p:nvSpPr>
            <p:cNvPr id="245" name="Rectangle 244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3" name="Straight Arrow Connector 272"/>
          <p:cNvCxnSpPr>
            <a:stCxn id="72" idx="2"/>
            <a:endCxn id="162" idx="2"/>
          </p:cNvCxnSpPr>
          <p:nvPr/>
        </p:nvCxnSpPr>
        <p:spPr>
          <a:xfrm>
            <a:off x="2694509" y="310515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2703350" y="3286506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~2 seconds (Q-</a:t>
            </a:r>
            <a:r>
              <a:rPr lang="en-US" b="1" dirty="0" err="1" smtClean="0"/>
              <a:t>Exactive</a:t>
            </a:r>
            <a:r>
              <a:rPr lang="en-US" b="1" dirty="0" smtClean="0"/>
              <a:t>)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971532" y="3632801"/>
            <a:ext cx="7484739" cy="2005999"/>
            <a:chOff x="899544" y="3632801"/>
            <a:chExt cx="7484739" cy="2005999"/>
          </a:xfrm>
        </p:grpSpPr>
        <p:cxnSp>
          <p:nvCxnSpPr>
            <p:cNvPr id="156" name="Straight Connector 155"/>
            <p:cNvCxnSpPr/>
            <p:nvPr/>
          </p:nvCxnSpPr>
          <p:spPr>
            <a:xfrm flipH="1">
              <a:off x="914400" y="3632801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914400" y="3962400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914400" y="4292009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14400" y="4646280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899544" y="5006163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914400" y="5311394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914400" y="5638800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81666" y="2891135"/>
            <a:ext cx="7552734" cy="461665"/>
            <a:chOff x="909678" y="2891135"/>
            <a:chExt cx="7552734" cy="461665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909678" y="3276600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239000" y="2891135"/>
              <a:ext cx="1223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MS Scan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48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On-screen Show (4:3)</PresentationFormat>
  <Paragraphs>630</Paragraphs>
  <Slides>36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Book Antiqua</vt:lpstr>
      <vt:lpstr>Calibri</vt:lpstr>
      <vt:lpstr>Corbel</vt:lpstr>
      <vt:lpstr>Wingdings</vt:lpstr>
      <vt:lpstr>Office Theme</vt:lpstr>
      <vt:lpstr>Introduction to Data Independent Acquisition</vt:lpstr>
      <vt:lpstr>Part 1: How Does DIA Work?</vt:lpstr>
      <vt:lpstr>Data Independent Acquisition</vt:lpstr>
      <vt:lpstr>Comprehensive MS/MS Acquisition</vt:lpstr>
      <vt:lpstr>Comprehensive MS/MS Acquisition</vt:lpstr>
      <vt:lpstr>Comprehensive MS/MS Acquisition</vt:lpstr>
      <vt:lpstr>Comprehensive MS/MS Acquisition</vt:lpstr>
      <vt:lpstr>Comprehensive MS/MS Acquisition</vt:lpstr>
      <vt:lpstr>Comprehensive MS/MS Acquisition</vt:lpstr>
      <vt:lpstr>DIA Data Acquisition</vt:lpstr>
      <vt:lpstr>Targeted Chromatogram Extraction for VLENTEIGSDSIFDK++ (790.4 m/z) </vt:lpstr>
      <vt:lpstr>DIA Data Analysis</vt:lpstr>
      <vt:lpstr>“SRM” on “All”</vt:lpstr>
      <vt:lpstr>PowerPoint Presentation</vt:lpstr>
      <vt:lpstr>The Advantages of DIA</vt:lpstr>
      <vt:lpstr>PowerPoint Presentation</vt:lpstr>
      <vt:lpstr>PowerPoint Presentation</vt:lpstr>
      <vt:lpstr>PowerPoint Presentation</vt:lpstr>
      <vt:lpstr>PowerPoint Presentation</vt:lpstr>
      <vt:lpstr>DIA vs. SRM and PRM</vt:lpstr>
      <vt:lpstr>DIA: Comprehensive and Selective</vt:lpstr>
      <vt:lpstr>Why Do We Need DIA?</vt:lpstr>
      <vt:lpstr>Why do we age?</vt:lpstr>
      <vt:lpstr>Why do we age?</vt:lpstr>
      <vt:lpstr>What Does DDA Miss?</vt:lpstr>
      <vt:lpstr>PowerPoint Presentation</vt:lpstr>
      <vt:lpstr>PowerPoint Presentation</vt:lpstr>
      <vt:lpstr>MS/MS Quantification is More Sensitive than MS</vt:lpstr>
      <vt:lpstr>The Promise of DIA</vt:lpstr>
      <vt:lpstr>The Challenges of DIA</vt:lpstr>
      <vt:lpstr>Precursor Selectivity</vt:lpstr>
      <vt:lpstr>Peak Picking is Challenging</vt:lpstr>
      <vt:lpstr>Automated Peak Integration</vt:lpstr>
      <vt:lpstr>Image Quality</vt:lpstr>
      <vt:lpstr>DDA vs. DIA vs. SRM</vt:lpstr>
      <vt:lpstr>Next Sessions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2015-03-29T22:01:55Z</dcterms:created>
  <dcterms:modified xsi:type="dcterms:W3CDTF">2015-03-30T19:25:43Z</dcterms:modified>
</cp:coreProperties>
</file>