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3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43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3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4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7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26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1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8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6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73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6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58558-DE3A-4C6B-95A3-61EEE82550F0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B41C3-4F4D-4DE0-A53C-2D533EF3D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6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Importing SWATH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3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 a DIA peptide search from the Start Page (or File </a:t>
            </a:r>
            <a:r>
              <a:rPr lang="en-US" dirty="0" smtClean="0">
                <a:sym typeface="Wingdings" panose="05000000000000000000" pitchFamily="2" charset="2"/>
              </a:rPr>
              <a:t> Import  Peptide Search…).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543" y="1825625"/>
            <a:ext cx="5822914" cy="4351338"/>
          </a:xfrm>
        </p:spPr>
      </p:pic>
    </p:spTree>
    <p:extLst>
      <p:ext uri="{BB962C8B-B14F-4D97-AF65-F5344CB8AC3E}">
        <p14:creationId xmlns:p14="http://schemas.microsoft.com/office/powerpoint/2010/main" val="141296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the spectral library from .</a:t>
            </a:r>
            <a:r>
              <a:rPr lang="en-US" dirty="0" err="1" smtClean="0"/>
              <a:t>tsv</a:t>
            </a:r>
            <a:r>
              <a:rPr lang="en-US" dirty="0" smtClean="0"/>
              <a:t> results files.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057" y="1817547"/>
            <a:ext cx="3032902" cy="4351338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090" y="1813508"/>
            <a:ext cx="3038533" cy="435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99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results files, if the wizard does not find them automatically.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057" y="1869429"/>
            <a:ext cx="3032902" cy="4351338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181" y="1869429"/>
            <a:ext cx="3038533" cy="435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04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Configure the transition settings.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549" y="1825625"/>
            <a:ext cx="3032902" cy="4351338"/>
          </a:xfrm>
        </p:spPr>
      </p:pic>
    </p:spTree>
    <p:extLst>
      <p:ext uri="{BB962C8B-B14F-4D97-AF65-F5344CB8AC3E}">
        <p14:creationId xmlns:p14="http://schemas.microsoft.com/office/powerpoint/2010/main" val="4260669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Configure the full-scan settings.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549" y="1825625"/>
            <a:ext cx="3032902" cy="4351338"/>
          </a:xfrm>
        </p:spPr>
      </p:pic>
    </p:spTree>
    <p:extLst>
      <p:ext uri="{BB962C8B-B14F-4D97-AF65-F5344CB8AC3E}">
        <p14:creationId xmlns:p14="http://schemas.microsoft.com/office/powerpoint/2010/main" val="2398409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 FASTA file, or paste the FASTA into the textbox.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531" y="1841781"/>
            <a:ext cx="3032902" cy="435133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613" y="1833703"/>
            <a:ext cx="3038533" cy="435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205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Choose filtering settings for importing the FASTA.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873" y="2369260"/>
            <a:ext cx="3956253" cy="3264068"/>
          </a:xfrm>
        </p:spPr>
      </p:pic>
    </p:spTree>
    <p:extLst>
      <p:ext uri="{BB962C8B-B14F-4D97-AF65-F5344CB8AC3E}">
        <p14:creationId xmlns:p14="http://schemas.microsoft.com/office/powerpoint/2010/main" val="3513450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for the results to import.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795" y="2010466"/>
            <a:ext cx="7004410" cy="3981655"/>
          </a:xfrm>
        </p:spPr>
      </p:pic>
    </p:spTree>
    <p:extLst>
      <p:ext uri="{BB962C8B-B14F-4D97-AF65-F5344CB8AC3E}">
        <p14:creationId xmlns:p14="http://schemas.microsoft.com/office/powerpoint/2010/main" val="2710348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82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Importing SWATH data</vt:lpstr>
      <vt:lpstr>Import a DIA peptide search from the Start Page (or File  Import  Peptide Search…).</vt:lpstr>
      <vt:lpstr>Build the spectral library from .tsv results files.</vt:lpstr>
      <vt:lpstr>Find the results files, if the wizard does not find them automatically.</vt:lpstr>
      <vt:lpstr>Configure the transition settings.</vt:lpstr>
      <vt:lpstr>Configure the full-scan settings.</vt:lpstr>
      <vt:lpstr>Import FASTA file, or paste the FASTA into the textbox.</vt:lpstr>
      <vt:lpstr>Choose filtering settings for importing the FASTA.</vt:lpstr>
      <vt:lpstr>Wait for the results to import.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Importing SWATH data</dc:title>
  <dc:creator>Kaipo</dc:creator>
  <cp:lastModifiedBy>Kaipo</cp:lastModifiedBy>
  <cp:revision>15</cp:revision>
  <dcterms:created xsi:type="dcterms:W3CDTF">2018-03-07T19:39:43Z</dcterms:created>
  <dcterms:modified xsi:type="dcterms:W3CDTF">2018-03-07T20:12:21Z</dcterms:modified>
</cp:coreProperties>
</file>