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90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9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9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0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9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18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6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5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1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3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2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AC230-425E-49AE-B450-641391C45B5A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30A37-C91E-47A3-B74C-E5BE97D4B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8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Skyline Lists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2019-07-23</a:t>
            </a:r>
          </a:p>
          <a:p>
            <a:r>
              <a:rPr lang="en-US" smtClean="0"/>
              <a:t>Nicholas Shulman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09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Creating a list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240" y="1503991"/>
            <a:ext cx="2133600" cy="2609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360" y="1503991"/>
            <a:ext cx="6248400" cy="35433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8235316" y="1097280"/>
            <a:ext cx="468172" cy="13459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37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Defining list columns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690689"/>
            <a:ext cx="6543675" cy="3438525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41248" y="4996282"/>
            <a:ext cx="248717" cy="482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89965" y="5237683"/>
            <a:ext cx="3416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Specifying an ID property allows other annotations to be declared as lookups into this list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36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8073" y="1560890"/>
            <a:ext cx="4697277" cy="34587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Adding items to the list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8650" y="1781734"/>
            <a:ext cx="3079419" cy="301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75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 replicate annotation which looks up into new list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75" y="1802549"/>
            <a:ext cx="1800225" cy="2638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406" y="1891436"/>
            <a:ext cx="6248400" cy="35433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8185709" y="1802549"/>
            <a:ext cx="585216" cy="12478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9474" y="2832925"/>
            <a:ext cx="3457575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170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Fill in the replicate annotation value for each replicate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5796" y="1825625"/>
            <a:ext cx="783240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042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lookup columns from the list can be added to any report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2571" y="1950714"/>
            <a:ext cx="5943600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747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61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Skyline Lists</vt:lpstr>
      <vt:lpstr>Creating a list</vt:lpstr>
      <vt:lpstr>Defining list columns</vt:lpstr>
      <vt:lpstr>Adding items to the list</vt:lpstr>
      <vt:lpstr>Add replicate annotation which looks up into new list</vt:lpstr>
      <vt:lpstr>Fill in the replicate annotation value for each replicate</vt:lpstr>
      <vt:lpstr>The lookup columns from the list can be added to any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Skyline Lists</dc:title>
  <dc:creator>Windows User</dc:creator>
  <cp:lastModifiedBy>Windows User</cp:lastModifiedBy>
  <cp:revision>4</cp:revision>
  <dcterms:created xsi:type="dcterms:W3CDTF">2019-07-23T21:14:45Z</dcterms:created>
  <dcterms:modified xsi:type="dcterms:W3CDTF">2019-07-23T22:03:21Z</dcterms:modified>
</cp:coreProperties>
</file>