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87DA5-DDD4-EBB7-0C0F-03B4BF1434E9}" v="132" dt="2025-08-04T18:52:06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Antrix" userId="S::antrixj@bcm.edu::cd6180b5-05e6-43cd-9e58-45d0bfb33080" providerId="AD" clId="Web-{5E987DA5-DDD4-EBB7-0C0F-03B4BF1434E9}"/>
    <pc:docChg chg="addSld delSld modSld">
      <pc:chgData name="Jain, Antrix" userId="S::antrixj@bcm.edu::cd6180b5-05e6-43cd-9e58-45d0bfb33080" providerId="AD" clId="Web-{5E987DA5-DDD4-EBB7-0C0F-03B4BF1434E9}" dt="2025-08-04T18:52:06.909" v="80"/>
      <pc:docMkLst>
        <pc:docMk/>
      </pc:docMkLst>
      <pc:sldChg chg="del">
        <pc:chgData name="Jain, Antrix" userId="S::antrixj@bcm.edu::cd6180b5-05e6-43cd-9e58-45d0bfb33080" providerId="AD" clId="Web-{5E987DA5-DDD4-EBB7-0C0F-03B4BF1434E9}" dt="2025-08-04T18:48:25.402" v="21"/>
        <pc:sldMkLst>
          <pc:docMk/>
          <pc:sldMk cId="109857222" sldId="256"/>
        </pc:sldMkLst>
      </pc:sldChg>
      <pc:sldChg chg="addSp delSp modSp">
        <pc:chgData name="Jain, Antrix" userId="S::antrixj@bcm.edu::cd6180b5-05e6-43cd-9e58-45d0bfb33080" providerId="AD" clId="Web-{5E987DA5-DDD4-EBB7-0C0F-03B4BF1434E9}" dt="2025-08-04T18:50:32.436" v="33" actId="1076"/>
        <pc:sldMkLst>
          <pc:docMk/>
          <pc:sldMk cId="3298781434" sldId="257"/>
        </pc:sldMkLst>
        <pc:spChg chg="del">
          <ac:chgData name="Jain, Antrix" userId="S::antrixj@bcm.edu::cd6180b5-05e6-43cd-9e58-45d0bfb33080" providerId="AD" clId="Web-{5E987DA5-DDD4-EBB7-0C0F-03B4BF1434E9}" dt="2025-08-04T18:48:03.886" v="20"/>
          <ac:spMkLst>
            <pc:docMk/>
            <pc:sldMk cId="3298781434" sldId="257"/>
            <ac:spMk id="2" creationId="{9FF44287-E377-2EDD-BFCB-50215D2EF780}"/>
          </ac:spMkLst>
        </pc:spChg>
        <pc:spChg chg="add del mod">
          <ac:chgData name="Jain, Antrix" userId="S::antrixj@bcm.edu::cd6180b5-05e6-43cd-9e58-45d0bfb33080" providerId="AD" clId="Web-{5E987DA5-DDD4-EBB7-0C0F-03B4BF1434E9}" dt="2025-08-04T18:46:46.790" v="13"/>
          <ac:spMkLst>
            <pc:docMk/>
            <pc:sldMk cId="3298781434" sldId="257"/>
            <ac:spMk id="10" creationId="{4243918F-EF6B-77A5-CB2C-6EE6CB900A66}"/>
          </ac:spMkLst>
        </pc:spChg>
        <pc:spChg chg="add del mod">
          <ac:chgData name="Jain, Antrix" userId="S::antrixj@bcm.edu::cd6180b5-05e6-43cd-9e58-45d0bfb33080" providerId="AD" clId="Web-{5E987DA5-DDD4-EBB7-0C0F-03B4BF1434E9}" dt="2025-08-04T18:47:26.838" v="16"/>
          <ac:spMkLst>
            <pc:docMk/>
            <pc:sldMk cId="3298781434" sldId="257"/>
            <ac:spMk id="13" creationId="{137BC9C9-8855-6625-86F3-E7677FB655FC}"/>
          </ac:spMkLst>
        </pc:spChg>
        <pc:picChg chg="del mod">
          <ac:chgData name="Jain, Antrix" userId="S::antrixj@bcm.edu::cd6180b5-05e6-43cd-9e58-45d0bfb33080" providerId="AD" clId="Web-{5E987DA5-DDD4-EBB7-0C0F-03B4BF1434E9}" dt="2025-08-04T18:46:22.212" v="11"/>
          <ac:picMkLst>
            <pc:docMk/>
            <pc:sldMk cId="3298781434" sldId="257"/>
            <ac:picMk id="4" creationId="{8B09DFD0-BE88-0472-23F2-28E4436F8249}"/>
          </ac:picMkLst>
        </pc:picChg>
        <pc:picChg chg="add del mod">
          <ac:chgData name="Jain, Antrix" userId="S::antrixj@bcm.edu::cd6180b5-05e6-43cd-9e58-45d0bfb33080" providerId="AD" clId="Web-{5E987DA5-DDD4-EBB7-0C0F-03B4BF1434E9}" dt="2025-08-04T18:41:05.871" v="2"/>
          <ac:picMkLst>
            <pc:docMk/>
            <pc:sldMk cId="3298781434" sldId="257"/>
            <ac:picMk id="5" creationId="{29733E7E-593E-41F4-2A5A-B796C36C63C0}"/>
          </ac:picMkLst>
        </pc:picChg>
        <pc:picChg chg="add del mod">
          <ac:chgData name="Jain, Antrix" userId="S::antrixj@bcm.edu::cd6180b5-05e6-43cd-9e58-45d0bfb33080" providerId="AD" clId="Web-{5E987DA5-DDD4-EBB7-0C0F-03B4BF1434E9}" dt="2025-08-04T18:46:09.633" v="7"/>
          <ac:picMkLst>
            <pc:docMk/>
            <pc:sldMk cId="3298781434" sldId="257"/>
            <ac:picMk id="6" creationId="{2A42D1AC-7ED4-A732-AD0F-E0CE953091B9}"/>
          </ac:picMkLst>
        </pc:picChg>
        <pc:picChg chg="add del mod">
          <ac:chgData name="Jain, Antrix" userId="S::antrixj@bcm.edu::cd6180b5-05e6-43cd-9e58-45d0bfb33080" providerId="AD" clId="Web-{5E987DA5-DDD4-EBB7-0C0F-03B4BF1434E9}" dt="2025-08-04T18:50:22.732" v="28"/>
          <ac:picMkLst>
            <pc:docMk/>
            <pc:sldMk cId="3298781434" sldId="257"/>
            <ac:picMk id="7" creationId="{F7C1D609-16DF-9CA2-E71A-EA7C3AC94CA1}"/>
          </ac:picMkLst>
        </pc:picChg>
        <pc:picChg chg="add del mod">
          <ac:chgData name="Jain, Antrix" userId="S::antrixj@bcm.edu::cd6180b5-05e6-43cd-9e58-45d0bfb33080" providerId="AD" clId="Web-{5E987DA5-DDD4-EBB7-0C0F-03B4BF1434E9}" dt="2025-08-04T18:46:45.306" v="12"/>
          <ac:picMkLst>
            <pc:docMk/>
            <pc:sldMk cId="3298781434" sldId="257"/>
            <ac:picMk id="8" creationId="{A7A18C4F-1378-84D9-0E3B-C089C2F5D1C0}"/>
          </ac:picMkLst>
        </pc:picChg>
        <pc:picChg chg="add del mod ord">
          <ac:chgData name="Jain, Antrix" userId="S::antrixj@bcm.edu::cd6180b5-05e6-43cd-9e58-45d0bfb33080" providerId="AD" clId="Web-{5E987DA5-DDD4-EBB7-0C0F-03B4BF1434E9}" dt="2025-08-04T18:47:25.229" v="15"/>
          <ac:picMkLst>
            <pc:docMk/>
            <pc:sldMk cId="3298781434" sldId="257"/>
            <ac:picMk id="11" creationId="{7165C800-66B3-C0FC-F74D-CD419AA0AA91}"/>
          </ac:picMkLst>
        </pc:picChg>
        <pc:picChg chg="add mod ord">
          <ac:chgData name="Jain, Antrix" userId="S::antrixj@bcm.edu::cd6180b5-05e6-43cd-9e58-45d0bfb33080" providerId="AD" clId="Web-{5E987DA5-DDD4-EBB7-0C0F-03B4BF1434E9}" dt="2025-08-04T18:50:32.436" v="33" actId="1076"/>
          <ac:picMkLst>
            <pc:docMk/>
            <pc:sldMk cId="3298781434" sldId="257"/>
            <ac:picMk id="14" creationId="{E3252356-1C75-C337-2FD4-59A42EE43514}"/>
          </ac:picMkLst>
        </pc:picChg>
        <pc:picChg chg="add del mod">
          <ac:chgData name="Jain, Antrix" userId="S::antrixj@bcm.edu::cd6180b5-05e6-43cd-9e58-45d0bfb33080" providerId="AD" clId="Web-{5E987DA5-DDD4-EBB7-0C0F-03B4BF1434E9}" dt="2025-08-04T18:50:22.732" v="27"/>
          <ac:picMkLst>
            <pc:docMk/>
            <pc:sldMk cId="3298781434" sldId="257"/>
            <ac:picMk id="15" creationId="{214E3FF5-5220-764C-37D5-4834A5225A21}"/>
          </ac:picMkLst>
        </pc:picChg>
      </pc:sldChg>
      <pc:sldChg chg="addSp delSp modSp new del">
        <pc:chgData name="Jain, Antrix" userId="S::antrixj@bcm.edu::cd6180b5-05e6-43cd-9e58-45d0bfb33080" providerId="AD" clId="Web-{5E987DA5-DDD4-EBB7-0C0F-03B4BF1434E9}" dt="2025-08-04T18:52:06.909" v="80"/>
        <pc:sldMkLst>
          <pc:docMk/>
          <pc:sldMk cId="3861199576" sldId="258"/>
        </pc:sldMkLst>
        <pc:spChg chg="del">
          <ac:chgData name="Jain, Antrix" userId="S::antrixj@bcm.edu::cd6180b5-05e6-43cd-9e58-45d0bfb33080" providerId="AD" clId="Web-{5E987DA5-DDD4-EBB7-0C0F-03B4BF1434E9}" dt="2025-08-04T18:50:36.764" v="34"/>
          <ac:spMkLst>
            <pc:docMk/>
            <pc:sldMk cId="3861199576" sldId="258"/>
            <ac:spMk id="2" creationId="{EF11AD6B-7D33-9187-EC45-6702857B78E6}"/>
          </ac:spMkLst>
        </pc:spChg>
        <pc:spChg chg="del">
          <ac:chgData name="Jain, Antrix" userId="S::antrixj@bcm.edu::cd6180b5-05e6-43cd-9e58-45d0bfb33080" providerId="AD" clId="Web-{5E987DA5-DDD4-EBB7-0C0F-03B4BF1434E9}" dt="2025-08-04T18:50:24.185" v="29"/>
          <ac:spMkLst>
            <pc:docMk/>
            <pc:sldMk cId="3861199576" sldId="258"/>
            <ac:spMk id="3" creationId="{AA4D4773-B307-FD4D-3D34-2B55A5925160}"/>
          </ac:spMkLst>
        </pc:spChg>
        <pc:spChg chg="add mod">
          <ac:chgData name="Jain, Antrix" userId="S::antrixj@bcm.edu::cd6180b5-05e6-43cd-9e58-45d0bfb33080" providerId="AD" clId="Web-{5E987DA5-DDD4-EBB7-0C0F-03B4BF1434E9}" dt="2025-08-04T18:52:04.393" v="79" actId="20577"/>
          <ac:spMkLst>
            <pc:docMk/>
            <pc:sldMk cId="3861199576" sldId="258"/>
            <ac:spMk id="6" creationId="{8E65818A-40BB-A2F5-34AF-54648862D425}"/>
          </ac:spMkLst>
        </pc:spChg>
        <pc:picChg chg="add mod ord">
          <ac:chgData name="Jain, Antrix" userId="S::antrixj@bcm.edu::cd6180b5-05e6-43cd-9e58-45d0bfb33080" providerId="AD" clId="Web-{5E987DA5-DDD4-EBB7-0C0F-03B4BF1434E9}" dt="2025-08-04T18:50:27.420" v="31" actId="1076"/>
          <ac:picMkLst>
            <pc:docMk/>
            <pc:sldMk cId="3861199576" sldId="258"/>
            <ac:picMk id="4" creationId="{8B10E4B3-3172-6D90-D3E4-89FA2B2CC42C}"/>
          </ac:picMkLst>
        </pc:picChg>
        <pc:picChg chg="add mod">
          <ac:chgData name="Jain, Antrix" userId="S::antrixj@bcm.edu::cd6180b5-05e6-43cd-9e58-45d0bfb33080" providerId="AD" clId="Web-{5E987DA5-DDD4-EBB7-0C0F-03B4BF1434E9}" dt="2025-08-04T18:50:29.717" v="32" actId="1076"/>
          <ac:picMkLst>
            <pc:docMk/>
            <pc:sldMk cId="3861199576" sldId="258"/>
            <ac:picMk id="5" creationId="{173B4402-B193-4CB2-803C-F048EF1A1675}"/>
          </ac:picMkLst>
        </pc:picChg>
      </pc:sldChg>
    </pc:docChg>
  </pc:docChgLst>
  <pc:docChgLst>
    <pc:chgData clId="Web-{5E987DA5-DDD4-EBB7-0C0F-03B4BF1434E9}"/>
    <pc:docChg chg="addSld modSld">
      <pc:chgData name="" userId="" providerId="" clId="Web-{5E987DA5-DDD4-EBB7-0C0F-03B4BF1434E9}" dt="2025-08-04T18:39:54.370" v="1"/>
      <pc:docMkLst>
        <pc:docMk/>
      </pc:docMkLst>
      <pc:sldChg chg="addSp delSp modSp new">
        <pc:chgData name="" userId="" providerId="" clId="Web-{5E987DA5-DDD4-EBB7-0C0F-03B4BF1434E9}" dt="2025-08-04T18:39:54.370" v="1"/>
        <pc:sldMkLst>
          <pc:docMk/>
          <pc:sldMk cId="3298781434" sldId="257"/>
        </pc:sldMkLst>
        <pc:spChg chg="del">
          <ac:chgData name="" userId="" providerId="" clId="Web-{5E987DA5-DDD4-EBB7-0C0F-03B4BF1434E9}" dt="2025-08-04T18:39:54.370" v="1"/>
          <ac:spMkLst>
            <pc:docMk/>
            <pc:sldMk cId="3298781434" sldId="257"/>
            <ac:spMk id="3" creationId="{C40A37F7-2077-ECAD-6107-E7B4AF849BC1}"/>
          </ac:spMkLst>
        </pc:spChg>
        <pc:picChg chg="add mod ord">
          <ac:chgData name="" userId="" providerId="" clId="Web-{5E987DA5-DDD4-EBB7-0C0F-03B4BF1434E9}" dt="2025-08-04T18:39:54.370" v="1"/>
          <ac:picMkLst>
            <pc:docMk/>
            <pc:sldMk cId="3298781434" sldId="257"/>
            <ac:picMk id="4" creationId="{8B09DFD0-BE88-0472-23F2-28E4436F824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E3252356-1C75-C337-2FD4-59A42EE435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8072" y="1534524"/>
            <a:ext cx="384507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781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39</cp:revision>
  <dcterms:created xsi:type="dcterms:W3CDTF">2025-08-04T18:39:45Z</dcterms:created>
  <dcterms:modified xsi:type="dcterms:W3CDTF">2025-08-04T18:52:17Z</dcterms:modified>
</cp:coreProperties>
</file>