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1950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C0660-7115-FE69-52D1-70F6A6CD6C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F59A3B-9A4C-E7AB-97DB-AFF4C189EF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8B9015-C5AD-551C-46E4-4EA7F8456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CC413-497E-40FB-BFF7-441EA6904F7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B7174F-C0D4-70D3-4AF6-428E72A15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1E1B2-8EE5-9506-A26C-2EA85BF53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C132-FA9D-4401-AF70-CB20F4165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733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23F07-9527-CC80-86AC-EA172EE94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508990-08D7-2EE9-CF9D-C15731138B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DCD7A4-71DB-1875-DF45-924321BBE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CC413-497E-40FB-BFF7-441EA6904F7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F552ED-856C-C7E7-F0FC-CBBD1C551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0EB8A6-BCF7-4A2B-BDD7-2B919CA74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C132-FA9D-4401-AF70-CB20F4165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29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9CFADC-675B-FC67-2E49-98C9B9BCC4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3C33AA-2B58-EB97-D855-4770FCBE91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CF5A21-1D21-15E6-7596-BA978B81A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CC413-497E-40FB-BFF7-441EA6904F7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F4641E-619D-A42E-AD61-2D328875A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709D7B-DFBD-36D5-7553-467553591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C132-FA9D-4401-AF70-CB20F4165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393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84158-0D47-66E4-1087-C23F88B71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C159F-467E-9051-26DF-385A6A356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BFE0C0-88F8-4BC0-1D2A-BB75C9FDC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CC413-497E-40FB-BFF7-441EA6904F7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D272B-7DEC-E722-EF6B-CCA8CCEF1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ADE035-D18C-3419-5C69-C21DC9F9E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C132-FA9D-4401-AF70-CB20F4165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951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DBD28-E49D-C1DA-FF6E-E4C764940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D6D689-664C-FE25-5796-5902470CC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FEDD2B-6DC5-C3F5-19B4-D89793521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CC413-497E-40FB-BFF7-441EA6904F7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12905-EEA7-F143-DDCA-29C4F9D8F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5E0848-D4FD-F29C-23F3-7531F7680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C132-FA9D-4401-AF70-CB20F4165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130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278D0-756B-88B0-24BD-D1540FE61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DD844E-295E-D2DC-FBEF-5DAE4708B0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150FC-A5D5-6E2E-B939-8180EEC064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53EEDF-491D-8298-135F-0DE3C0359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CC413-497E-40FB-BFF7-441EA6904F7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D2F92D-B54C-5613-92B6-0B5206957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4D9676-6BE7-578C-3CF8-C9E96996A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C132-FA9D-4401-AF70-CB20F4165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494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A5B20-9FCD-77B9-989F-75DA41AE4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E20C7B-1CA4-B985-76BF-3F3C039327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8C56CB-27D2-AB07-9B1E-BCC538D09E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603953-8734-3CBC-BE12-AABAC651ED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06CFC4-1065-BB47-E22B-558CB62C72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06E425-B16D-2FA8-1763-C2B4C0C5D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CC413-497E-40FB-BFF7-441EA6904F7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1A8BCF-DC6A-0821-653D-702A85535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B15C54-4B37-0180-B0A8-1FC2E1A33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C132-FA9D-4401-AF70-CB20F4165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492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9032E-3656-A19B-CA20-71CE84C94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F00943-94C0-4B97-9CFF-3E29D0901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CC413-497E-40FB-BFF7-441EA6904F7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C6698A-5C8C-E581-BD28-6BE19B98C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1B9339-0337-709E-8ADB-774EA1CA0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C132-FA9D-4401-AF70-CB20F4165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014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9248CB-D1F9-EEF9-3A7F-4BBD94E5B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CC413-497E-40FB-BFF7-441EA6904F7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57A393-B175-0419-072D-3B20C3D20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FB5920-6B57-9C80-6884-659DE2738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C132-FA9D-4401-AF70-CB20F4165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638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39C60-AEE5-26FD-91BA-396B338F0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2550C-7395-BE1A-AC79-39AF71FF6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702C95-9927-0AB7-6430-3713398320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3A2142-88C6-F796-6CBF-DA65F61A8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CC413-497E-40FB-BFF7-441EA6904F7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1D911A-CCD2-E803-C249-FBD5A3F87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51846D-7CFD-60CA-AE35-5CC765C13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C132-FA9D-4401-AF70-CB20F4165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085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C87A9-494D-DDC5-33B6-CCCBA15FF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35192D-083F-CD62-F3B8-9C3E7290D7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CC0E30-3756-DC17-ACB1-26A31A246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9B4C61-FDC7-DF41-FB4D-1EDF8F0BB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CC413-497E-40FB-BFF7-441EA6904F7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98C51A-8396-11BC-545D-43CAAD3AD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C15D42-D306-F4D4-C0C0-83A28A463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C132-FA9D-4401-AF70-CB20F4165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402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6994B1-EF56-3325-4026-624382AE1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B4117D-139E-1075-C28D-8FDCE5D734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64CEA6-26F7-21D3-CBE0-58EB7BC4D8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7CC413-497E-40FB-BFF7-441EA6904F7D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A2AC6-7D4D-D9B1-F2A6-CF414E5751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73A812-7029-3968-9F9B-E7FA5C17CE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E4C132-FA9D-4401-AF70-CB20F4165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324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D466F0B-3790-D72C-74BC-12ADD22B92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900" y="1117600"/>
            <a:ext cx="9482667" cy="5334000"/>
          </a:xfrm>
          <a:prstGeom prst="rect">
            <a:avLst/>
          </a:prstGeom>
        </p:spPr>
      </p:pic>
      <p:sp>
        <p:nvSpPr>
          <p:cNvPr id="4" name="Arrow: Down 3">
            <a:extLst>
              <a:ext uri="{FF2B5EF4-FFF2-40B4-BE49-F238E27FC236}">
                <a16:creationId xmlns:a16="http://schemas.microsoft.com/office/drawing/2014/main" id="{403ED449-CA09-F6EF-DBA9-6E509D22B02C}"/>
              </a:ext>
            </a:extLst>
          </p:cNvPr>
          <p:cNvSpPr/>
          <p:nvPr/>
        </p:nvSpPr>
        <p:spPr>
          <a:xfrm rot="2507828">
            <a:off x="9788337" y="1293118"/>
            <a:ext cx="571500" cy="137159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128098-0916-51C6-EDB9-A63F3D3CA418}"/>
              </a:ext>
            </a:extLst>
          </p:cNvPr>
          <p:cNvSpPr txBox="1"/>
          <p:nvPr/>
        </p:nvSpPr>
        <p:spPr>
          <a:xfrm>
            <a:off x="6724276" y="643400"/>
            <a:ext cx="535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Peak areas are shown for respective 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8E3CC5-0C0A-9776-C0A7-07C234E3F51F}"/>
              </a:ext>
            </a:extLst>
          </p:cNvPr>
          <p:cNvSpPr txBox="1"/>
          <p:nvPr/>
        </p:nvSpPr>
        <p:spPr>
          <a:xfrm>
            <a:off x="2565400" y="279400"/>
            <a:ext cx="2882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Propionate</a:t>
            </a:r>
          </a:p>
        </p:txBody>
      </p:sp>
    </p:spTree>
    <p:extLst>
      <p:ext uri="{BB962C8B-B14F-4D97-AF65-F5344CB8AC3E}">
        <p14:creationId xmlns:p14="http://schemas.microsoft.com/office/powerpoint/2010/main" val="2444412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CA4CFBB-A626-A725-FC61-6986D2FCBD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" y="1257300"/>
            <a:ext cx="8715022" cy="4902200"/>
          </a:xfrm>
          <a:prstGeom prst="rect">
            <a:avLst/>
          </a:prstGeom>
        </p:spPr>
      </p:pic>
      <p:sp>
        <p:nvSpPr>
          <p:cNvPr id="4" name="Arrow: Down 3">
            <a:extLst>
              <a:ext uri="{FF2B5EF4-FFF2-40B4-BE49-F238E27FC236}">
                <a16:creationId xmlns:a16="http://schemas.microsoft.com/office/drawing/2014/main" id="{5123307D-3CE8-F1E2-5A7E-8F675C3D7D77}"/>
              </a:ext>
            </a:extLst>
          </p:cNvPr>
          <p:cNvSpPr/>
          <p:nvPr/>
        </p:nvSpPr>
        <p:spPr>
          <a:xfrm rot="2507828">
            <a:off x="8734238" y="1445518"/>
            <a:ext cx="571500" cy="137159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695CBA-2A35-44CD-3E22-F74E1ED0CBC6}"/>
              </a:ext>
            </a:extLst>
          </p:cNvPr>
          <p:cNvSpPr txBox="1"/>
          <p:nvPr/>
        </p:nvSpPr>
        <p:spPr>
          <a:xfrm>
            <a:off x="7975599" y="698500"/>
            <a:ext cx="38006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Peak areas are not shown for respective CEs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437C03-71B7-C107-5D3D-101A40C6C2A2}"/>
              </a:ext>
            </a:extLst>
          </p:cNvPr>
          <p:cNvSpPr txBox="1"/>
          <p:nvPr/>
        </p:nvSpPr>
        <p:spPr>
          <a:xfrm>
            <a:off x="2565400" y="279400"/>
            <a:ext cx="2882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/>
              <a:t>Isobutyrate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441801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A82D265-EB5E-F79C-2C53-17F842AE84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300" y="1125537"/>
            <a:ext cx="8445500" cy="475059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51ABF8F-2591-958F-4A53-1C604A3A24AD}"/>
              </a:ext>
            </a:extLst>
          </p:cNvPr>
          <p:cNvSpPr txBox="1"/>
          <p:nvPr/>
        </p:nvSpPr>
        <p:spPr>
          <a:xfrm>
            <a:off x="2565400" y="279400"/>
            <a:ext cx="2882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Butyrate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B589EF43-B222-2074-A6F2-72D567444FEE}"/>
              </a:ext>
            </a:extLst>
          </p:cNvPr>
          <p:cNvSpPr/>
          <p:nvPr/>
        </p:nvSpPr>
        <p:spPr>
          <a:xfrm rot="2507828">
            <a:off x="8734238" y="1445518"/>
            <a:ext cx="571500" cy="137159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3E4B09-EA68-95C1-7A7C-B95F969F97CA}"/>
              </a:ext>
            </a:extLst>
          </p:cNvPr>
          <p:cNvSpPr txBox="1"/>
          <p:nvPr/>
        </p:nvSpPr>
        <p:spPr>
          <a:xfrm>
            <a:off x="8340538" y="541009"/>
            <a:ext cx="38006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Peak areas are not shown for respective CEs</a:t>
            </a:r>
          </a:p>
        </p:txBody>
      </p:sp>
    </p:spTree>
    <p:extLst>
      <p:ext uri="{BB962C8B-B14F-4D97-AF65-F5344CB8AC3E}">
        <p14:creationId xmlns:p14="http://schemas.microsoft.com/office/powerpoint/2010/main" val="2139821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26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ecm_phr_fitzg_e02</dc:creator>
  <cp:lastModifiedBy>ecm_phr_fitzg_e02</cp:lastModifiedBy>
  <cp:revision>1</cp:revision>
  <dcterms:created xsi:type="dcterms:W3CDTF">2025-08-14T13:49:22Z</dcterms:created>
  <dcterms:modified xsi:type="dcterms:W3CDTF">2025-08-14T13:52:31Z</dcterms:modified>
</cp:coreProperties>
</file>