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61" r:id="rId4"/>
    <p:sldId id="258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12192000" cy="6858000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5" autoAdjust="0"/>
    <p:restoredTop sz="94660"/>
  </p:normalViewPr>
  <p:slideViewPr>
    <p:cSldViewPr snapToGrid="0">
      <p:cViewPr varScale="1">
        <p:scale>
          <a:sx n="51" d="100"/>
          <a:sy n="51" d="100"/>
        </p:scale>
        <p:origin x="90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691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691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837001EE-0BC8-4DD6-92B5-CD80FCB887EF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691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691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9668A575-515B-419D-8737-C9ADAC12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07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89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53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30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870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974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5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39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89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00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7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4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344BD-57BD-4A4A-AD5D-A129F7CD187B}" type="datetimeFigureOut">
              <a:rPr lang="en-US" smtClean="0"/>
              <a:t>11/15/2017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9B8ED-A504-4DF4-8792-9C1FE9E7F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79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ncbi.nlm.nih.gov/pubmed/2805090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Transferring a Small Molecule Quant Method to Skyline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30688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J. Will Thompson</a:t>
            </a:r>
          </a:p>
          <a:p>
            <a:r>
              <a:rPr lang="en-US" dirty="0" smtClean="0"/>
              <a:t>Duke Proteomics and Metabolomics Shared Resource</a:t>
            </a:r>
          </a:p>
          <a:p>
            <a:r>
              <a:rPr lang="en-US" dirty="0" smtClean="0"/>
              <a:t>Duke School of Medicine</a:t>
            </a:r>
          </a:p>
          <a:p>
            <a:r>
              <a:rPr lang="en-US" dirty="0" smtClean="0"/>
              <a:t>Durham, NC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4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Sample Used for Method Development: </a:t>
            </a:r>
            <a:r>
              <a:rPr lang="en-US" sz="3100" dirty="0" smtClean="0"/>
              <a:t>Credientialed E.Coli Lysate (Cambridge Isotope Laboratories)</a:t>
            </a:r>
            <a:endParaRPr lang="en-US" sz="31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5776" y="4140975"/>
            <a:ext cx="7275243" cy="21039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9991" y="1593560"/>
            <a:ext cx="5926811" cy="243938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600" y="6352942"/>
            <a:ext cx="1112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Mahieu</a:t>
            </a:r>
            <a:r>
              <a:rPr lang="en-US" sz="1200" dirty="0"/>
              <a:t> NG1, Huang X, Chen YJ, Patti GJ</a:t>
            </a:r>
            <a:r>
              <a:rPr lang="en-US" sz="1200" dirty="0" smtClean="0"/>
              <a:t>.</a:t>
            </a:r>
            <a:r>
              <a:rPr lang="en-US" sz="1200" dirty="0"/>
              <a:t> </a:t>
            </a:r>
            <a:r>
              <a:rPr lang="en-US" sz="1200" u="sng" dirty="0"/>
              <a:t>Credentialing features: a platform to benchmark and optimize untargeted metabolomic </a:t>
            </a:r>
            <a:r>
              <a:rPr lang="en-US" sz="1200" u="sng" dirty="0" smtClean="0"/>
              <a:t>methods.</a:t>
            </a:r>
            <a:r>
              <a:rPr lang="en-US" sz="1200" dirty="0" smtClean="0"/>
              <a:t> </a:t>
            </a:r>
            <a:r>
              <a:rPr lang="en-US" sz="1200" i="1" dirty="0" smtClean="0"/>
              <a:t>Anal </a:t>
            </a:r>
            <a:r>
              <a:rPr lang="en-US" sz="1200" i="1" dirty="0"/>
              <a:t>Chem. </a:t>
            </a:r>
            <a:r>
              <a:rPr lang="en-US" sz="1200" b="1" dirty="0"/>
              <a:t>2014 </a:t>
            </a:r>
            <a:r>
              <a:rPr lang="en-US" sz="1200" dirty="0"/>
              <a:t>Oct 7;86(19):9583-9. </a:t>
            </a:r>
            <a:r>
              <a:rPr lang="en-US" sz="1200" dirty="0" err="1"/>
              <a:t>doi</a:t>
            </a:r>
            <a:r>
              <a:rPr lang="en-US" sz="1200" dirty="0"/>
              <a:t>: 10.1021/ac503092d. </a:t>
            </a:r>
            <a:r>
              <a:rPr lang="en-US" sz="1200" dirty="0" err="1"/>
              <a:t>Epub</a:t>
            </a:r>
            <a:r>
              <a:rPr lang="en-US" sz="1200" dirty="0"/>
              <a:t> 2014 Sep 22</a:t>
            </a:r>
            <a:r>
              <a:rPr lang="en-US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12556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with a Blank Skyline Document.  Save as “EnergyMet_demo.sky”.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0579" y="1825625"/>
            <a:ext cx="645084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27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Document Setup for Instrument and Extraction Parameters (Xevo TQ-S triple quad, Waters)</a:t>
            </a:r>
            <a:br>
              <a:rPr lang="en-US" sz="3600" dirty="0" smtClean="0"/>
            </a:br>
            <a:r>
              <a:rPr lang="en-US" sz="3600" dirty="0" smtClean="0"/>
              <a:t>(Settings -&gt; Transition Settings)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714" y="2039484"/>
            <a:ext cx="2869570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159" y="2039484"/>
            <a:ext cx="2869570" cy="43513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9604" y="2039302"/>
            <a:ext cx="2869690" cy="43515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2049" y="2039302"/>
            <a:ext cx="2869690" cy="435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42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Edit/Insert/Transition List</a:t>
            </a:r>
            <a:br>
              <a:rPr lang="en-US" dirty="0" smtClean="0"/>
            </a:br>
            <a:r>
              <a:rPr lang="en-US" sz="2400" dirty="0" smtClean="0"/>
              <a:t>Use “columns” button to select columns to match “EnergyMet_TransitionList.xlsx”</a:t>
            </a:r>
            <a:br>
              <a:rPr lang="en-US" sz="2400" dirty="0" smtClean="0"/>
            </a:br>
            <a:r>
              <a:rPr lang="en-US" sz="2400" dirty="0" smtClean="0"/>
              <a:t>Copy/paste transition list into table and click “check”.  If green, then click “insert”.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93" t="4169"/>
          <a:stretch/>
        </p:blipFill>
        <p:spPr>
          <a:xfrm>
            <a:off x="480447" y="2107770"/>
            <a:ext cx="5348642" cy="41699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046" y="2107770"/>
            <a:ext cx="5946573" cy="405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11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of a Quantitative Small Molecule Quant Method to Data Analysis in Skyline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Targeted Quantification based on TQ-MS, out of crashed plasma</a:t>
            </a:r>
          </a:p>
          <a:p>
            <a:r>
              <a:rPr lang="en-US" dirty="0" smtClean="0"/>
              <a:t>Starting from a method you may already be running (e.g. PK)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the analysis of this dataset you will learn</a:t>
            </a:r>
          </a:p>
          <a:p>
            <a:r>
              <a:rPr lang="en-US" dirty="0" smtClean="0"/>
              <a:t>Insertion of simple set of known transitions</a:t>
            </a:r>
          </a:p>
          <a:p>
            <a:r>
              <a:rPr lang="en-US" dirty="0" smtClean="0"/>
              <a:t>Data Analysis and peak integration for small molecules</a:t>
            </a:r>
          </a:p>
          <a:p>
            <a:r>
              <a:rPr lang="en-US" dirty="0" smtClean="0"/>
              <a:t>Small Molecule Quantification workflow in Skyline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99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Layout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2485"/>
          <a:stretch/>
        </p:blipFill>
        <p:spPr>
          <a:xfrm>
            <a:off x="468426" y="2522655"/>
            <a:ext cx="3159678" cy="277585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73" b="74925"/>
          <a:stretch/>
        </p:blipFill>
        <p:spPr bwMode="auto">
          <a:xfrm>
            <a:off x="7456374" y="2327393"/>
            <a:ext cx="3239021" cy="1249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/>
          <a:srcRect l="47368" b="49727"/>
          <a:stretch/>
        </p:blipFill>
        <p:spPr>
          <a:xfrm>
            <a:off x="3559277" y="2586566"/>
            <a:ext cx="3499929" cy="139550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/>
          <a:srcRect l="47368" t="59071" r="40656" b="30657"/>
          <a:stretch/>
        </p:blipFill>
        <p:spPr>
          <a:xfrm>
            <a:off x="3559277" y="3982067"/>
            <a:ext cx="796414" cy="285134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/>
          <a:srcRect l="67921" t="58914" r="10197" b="30459"/>
          <a:stretch/>
        </p:blipFill>
        <p:spPr>
          <a:xfrm>
            <a:off x="4427597" y="3968498"/>
            <a:ext cx="1455174" cy="294969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2"/>
          <a:srcRect l="47368" t="77937" r="8618" b="12145"/>
          <a:stretch/>
        </p:blipFill>
        <p:spPr>
          <a:xfrm>
            <a:off x="3569109" y="4243803"/>
            <a:ext cx="2926933" cy="275303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7" t="37478" r="51520" b="53982"/>
          <a:stretch/>
        </p:blipFill>
        <p:spPr bwMode="auto">
          <a:xfrm>
            <a:off x="7446542" y="3779021"/>
            <a:ext cx="3239021" cy="425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7" t="54851" r="51520" b="41004"/>
          <a:stretch/>
        </p:blipFill>
        <p:spPr bwMode="auto">
          <a:xfrm>
            <a:off x="7446542" y="4403369"/>
            <a:ext cx="3239021" cy="206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7" t="71924" r="51520" b="17517"/>
          <a:stretch/>
        </p:blipFill>
        <p:spPr bwMode="auto">
          <a:xfrm>
            <a:off x="7446542" y="4768250"/>
            <a:ext cx="3239021" cy="52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7" t="63340" r="51520" b="32120"/>
          <a:stretch/>
        </p:blipFill>
        <p:spPr bwMode="auto">
          <a:xfrm>
            <a:off x="7426878" y="3575232"/>
            <a:ext cx="3239021" cy="226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7" t="63340" r="51520" b="32120"/>
          <a:stretch/>
        </p:blipFill>
        <p:spPr bwMode="auto">
          <a:xfrm>
            <a:off x="7436710" y="4204444"/>
            <a:ext cx="3239021" cy="226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7" t="63340" r="51520" b="32120"/>
          <a:stretch/>
        </p:blipFill>
        <p:spPr bwMode="auto">
          <a:xfrm>
            <a:off x="7446543" y="4598299"/>
            <a:ext cx="3239021" cy="226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502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Transition List From 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032375"/>
          </a:xfrm>
        </p:spPr>
        <p:txBody>
          <a:bodyPr/>
          <a:lstStyle/>
          <a:p>
            <a:r>
              <a:rPr lang="en-US" dirty="0" smtClean="0"/>
              <a:t>Small transition lists can be typed into Skyline Directly.  Edit/Insert/Transition List.</a:t>
            </a:r>
          </a:p>
          <a:p>
            <a:r>
              <a:rPr lang="en-US" dirty="0" smtClean="0"/>
              <a:t>Select “Small Molecules”.  Choose fields and enter data as below.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58921"/>
          <a:stretch/>
        </p:blipFill>
        <p:spPr>
          <a:xfrm>
            <a:off x="1119187" y="3260090"/>
            <a:ext cx="9630093" cy="267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75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Alternative, define light/heavy within one molecule type.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4790" y="1845643"/>
            <a:ext cx="10589010" cy="33276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5536504"/>
            <a:ext cx="62756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Modify as shown, then click “insert”.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3594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931" y="1122363"/>
            <a:ext cx="10142483" cy="23876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Method Development and CE Optimization for Small Molecules in Skyline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Development of a Method for Selected Energy Metabolites on LC-MS/MS (Triple Quad)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90314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J. Will Thompson</a:t>
            </a:r>
          </a:p>
          <a:p>
            <a:r>
              <a:rPr lang="en-US" dirty="0" smtClean="0"/>
              <a:t>Duke Proteomics and Metabolomics Shared Resource</a:t>
            </a:r>
          </a:p>
          <a:p>
            <a:r>
              <a:rPr lang="en-US" dirty="0" smtClean="0"/>
              <a:t>Duke University School of Medicine</a:t>
            </a:r>
          </a:p>
          <a:p>
            <a:r>
              <a:rPr lang="en-US" dirty="0" smtClean="0"/>
              <a:t>Durham, NC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2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Multiplexed Method Optimization of Small Molecules in Skyline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Targeted Quantification Workflows</a:t>
            </a:r>
            <a:r>
              <a:rPr lang="en-US" dirty="0"/>
              <a:t> </a:t>
            </a:r>
            <a:r>
              <a:rPr lang="en-US" dirty="0" smtClean="0"/>
              <a:t>based on TQMS</a:t>
            </a:r>
          </a:p>
          <a:p>
            <a:r>
              <a:rPr lang="en-US" dirty="0" smtClean="0"/>
              <a:t>Starting from a Publication including a transition list of putative molecules of interest, then using Skyline to perform multiplexed optimization of CE and RT scheduling.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In the analysis of this dataset you will learn:</a:t>
            </a:r>
          </a:p>
          <a:p>
            <a:r>
              <a:rPr lang="en-US" dirty="0" smtClean="0"/>
              <a:t>Building a Skyline method from a simple transition list from a publication </a:t>
            </a:r>
          </a:p>
          <a:p>
            <a:r>
              <a:rPr lang="en-US" dirty="0" smtClean="0"/>
              <a:t>Scheduling RT and optimizing collision energies (CE)</a:t>
            </a:r>
            <a:r>
              <a:rPr lang="en-US" dirty="0"/>
              <a:t> (different instrument platform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1725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work in Excel to start...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209" y="2291255"/>
            <a:ext cx="5356918" cy="35914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2470" y="1506022"/>
            <a:ext cx="2617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Published Transition List...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178" y="2175637"/>
            <a:ext cx="6430822" cy="36814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62230" y="1506022"/>
            <a:ext cx="3714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Open “EnergyMet_TransitionList.xlsx”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5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946" y="148148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High Speed HILIC method, based on </a:t>
            </a:r>
            <a:br>
              <a:rPr lang="en-US" sz="3600" dirty="0" smtClean="0"/>
            </a:br>
            <a:r>
              <a:rPr lang="en-US" sz="3600" dirty="0" smtClean="0"/>
              <a:t>Guder et al, </a:t>
            </a:r>
            <a:r>
              <a:rPr lang="en-US" sz="3600" dirty="0">
                <a:hlinkClick r:id="rId2" tooltip="Analytical chemistry."/>
              </a:rPr>
              <a:t>Anal Chem.</a:t>
            </a:r>
            <a:r>
              <a:rPr lang="en-US" sz="3600" dirty="0"/>
              <a:t> 2017 Feb 7;89(3):1624-1631.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6017" y="1362950"/>
            <a:ext cx="3834539" cy="33056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9572" y="4037309"/>
            <a:ext cx="3178650" cy="27494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722" y="1593137"/>
            <a:ext cx="4762500" cy="182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4097" y="4117334"/>
            <a:ext cx="5617019" cy="195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56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358</Words>
  <Application>Microsoft Office PowerPoint</Application>
  <PresentationFormat>Widescreen</PresentationFormat>
  <Paragraphs>45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Transferring a Small Molecule Quant Method to Skyline</vt:lpstr>
      <vt:lpstr>Transfer of a Quantitative Small Molecule Quant Method to Data Analysis in Skyline</vt:lpstr>
      <vt:lpstr>Experimental Layout</vt:lpstr>
      <vt:lpstr>Create a Transition List From Scratch</vt:lpstr>
      <vt:lpstr>Alternative, define light/heavy within one molecule type.</vt:lpstr>
      <vt:lpstr>Method Development and CE Optimization for Small Molecules in Skyline  Development of a Method for Selected Energy Metabolites on LC-MS/MS (Triple Quad) </vt:lpstr>
      <vt:lpstr>Multiplexed Method Optimization of Small Molecules in Skyline</vt:lpstr>
      <vt:lpstr>A little work in Excel to start...</vt:lpstr>
      <vt:lpstr>High Speed HILIC method, based on  Guder et al, Anal Chem. 2017 Feb 7;89(3):1624-1631.</vt:lpstr>
      <vt:lpstr>Sample Used for Method Development: Credientialed E.Coli Lysate (Cambridge Isotope Laboratories)</vt:lpstr>
      <vt:lpstr>Start with a Blank Skyline Document.  Save as “EnergyMet_demo.sky”.</vt:lpstr>
      <vt:lpstr>Document Setup for Instrument and Extraction Parameters (Xevo TQ-S triple quad, Waters) (Settings -&gt; Transition Settings)</vt:lpstr>
      <vt:lpstr>Edit/Insert/Transition List Use “columns” button to select columns to match “EnergyMet_TransitionList.xlsx” Copy/paste transition list into table and click “check”.  If green, then click “insert”.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Transferring a Small Molecule Quant Method to Skyline</dc:title>
  <dc:creator>will.thompson</dc:creator>
  <cp:lastModifiedBy>will.thompson</cp:lastModifiedBy>
  <cp:revision>16</cp:revision>
  <cp:lastPrinted>2017-11-06T19:58:42Z</cp:lastPrinted>
  <dcterms:created xsi:type="dcterms:W3CDTF">2017-10-19T16:21:02Z</dcterms:created>
  <dcterms:modified xsi:type="dcterms:W3CDTF">2017-11-15T19:35:55Z</dcterms:modified>
</cp:coreProperties>
</file>