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9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4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4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8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2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0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3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9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C158-50FD-4920-9525-C176DB26D556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9F3F-99AE-49D9-9A15-642AB227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Triggered Acquisition support in Skyline-Daily 20.1.1.69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Nicholas Shulman</a:t>
            </a:r>
          </a:p>
          <a:p>
            <a:r>
              <a:rPr lang="en-US" dirty="0" smtClean="0"/>
              <a:t>March 9,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8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Triggered acquisition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triggered acquisition method, the mass spectrometer collects MS2 scans for a heavy peptide.</a:t>
            </a:r>
          </a:p>
          <a:p>
            <a:r>
              <a:rPr lang="en-US" dirty="0" smtClean="0"/>
              <a:t>When certain transitions are observed in the heavy spectra, the mass spectrometer begins collecting spectra for the light peptide.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2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problem: triggered acquisition results in strange chromatograms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786" y="1814169"/>
            <a:ext cx="5155654" cy="33451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173" y="1967789"/>
            <a:ext cx="30138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 are gaps in the times at which matching MS2 scans were collected, they are drawn on the chromatogram as long straight lines.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0054" y="5961888"/>
            <a:ext cx="18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Peptide: FASTFDK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0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Gaps in collection time result in poor background estimation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091" y="2063600"/>
            <a:ext cx="4556194" cy="2986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651" y="2216506"/>
            <a:ext cx="27582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Skyline estimates the background level to be the lower of either the intensity at the start of the peak or at the end of the peak.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does not work well if the entire peak was not acquired.</a:t>
            </a:r>
          </a:p>
        </p:txBody>
      </p:sp>
    </p:spTree>
    <p:extLst>
      <p:ext uri="{BB962C8B-B14F-4D97-AF65-F5344CB8AC3E}">
        <p14:creationId xmlns:p14="http://schemas.microsoft.com/office/powerpoint/2010/main" val="205954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feature: Triggered Acquisition Setting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7951" y="1870062"/>
            <a:ext cx="4145966" cy="39563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19" y="1972475"/>
            <a:ext cx="18192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64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With Triggered Acquisition turned on, Skyline recognizes the gaps in MS2 scan collection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182" y="1923896"/>
            <a:ext cx="5054991" cy="32938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650" y="2384756"/>
            <a:ext cx="2802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Peak boundaries are constrained to range over which scans were collected for all of the precursors</a:t>
            </a:r>
          </a:p>
        </p:txBody>
      </p:sp>
    </p:spTree>
    <p:extLst>
      <p:ext uri="{BB962C8B-B14F-4D97-AF65-F5344CB8AC3E}">
        <p14:creationId xmlns:p14="http://schemas.microsoft.com/office/powerpoint/2010/main" val="3446987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subtraction does not happen if Triggered Acquisition is turned 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960" y="2239675"/>
            <a:ext cx="5962079" cy="385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5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189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Triggered Acquisition support in Skyline-Daily 20.1.1.69</vt:lpstr>
      <vt:lpstr>Introduction: Triggered acquisition methods</vt:lpstr>
      <vt:lpstr>The problem: triggered acquisition results in strange chromatograms</vt:lpstr>
      <vt:lpstr>Gaps in collection time result in poor background estimation</vt:lpstr>
      <vt:lpstr>New feature: Triggered Acquisition Setting</vt:lpstr>
      <vt:lpstr>With Triggered Acquisition turned on, Skyline recognizes the gaps in MS2 scan collection</vt:lpstr>
      <vt:lpstr>Background subtraction does not happen if Triggered Acquisition is turned 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Triggered Acquisition support in Skyline-Daily 20.1.1.69</dc:title>
  <dc:creator>nicksh</dc:creator>
  <cp:lastModifiedBy>nicksh</cp:lastModifiedBy>
  <cp:revision>3</cp:revision>
  <dcterms:created xsi:type="dcterms:W3CDTF">2020-03-09T22:20:18Z</dcterms:created>
  <dcterms:modified xsi:type="dcterms:W3CDTF">2020-03-09T23:39:30Z</dcterms:modified>
</cp:coreProperties>
</file>