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85" d="100"/>
          <a:sy n="185" d="100"/>
        </p:scale>
        <p:origin x="107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3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5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2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9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4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0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5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7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3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1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0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0F600-FFA7-4B21-89A8-DF0CA97EE6D2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EAEDD-1875-49E4-AE74-FE18A2386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2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Hierarchical Clustering and PCA Plots in Skyline Daily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8, 2021</a:t>
            </a:r>
          </a:p>
          <a:p>
            <a:r>
              <a:rPr lang="en-US" dirty="0" smtClean="0"/>
              <a:t>Nicholas Shulman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11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601" y="749233"/>
            <a:ext cx="2543175" cy="1371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“Cluster” button appears on the Document Grid (and related windows) in the newest release of Skyline-Daily.</a:t>
            </a:r>
          </a:p>
          <a:p>
            <a:r>
              <a:rPr lang="en-US" dirty="0" smtClean="0"/>
              <a:t>When you push that button, Skyline will choose a set of numeric columns to perform hierarchical clustering on</a:t>
            </a:r>
          </a:p>
          <a:p>
            <a:r>
              <a:rPr lang="en-US" dirty="0" smtClean="0"/>
              <a:t>The clustering works best if some numeric columns have been pivoted by replicate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“Cluster” button on the Document Grid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6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hierarchical clustering?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322014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Finds which points are closest to each other, and then finds which points or groups of points are closest to each other.</a:t>
            </a:r>
          </a:p>
          <a:p>
            <a:r>
              <a:rPr lang="en-US" dirty="0" smtClean="0"/>
              <a:t>In this case, A&amp;E are close to each other, and B&amp;D are close to each other. After that, C is closer to B&amp;D than it is to A&amp;E.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791494"/>
            <a:ext cx="2676525" cy="2209800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668808" y="4443738"/>
            <a:ext cx="4178407" cy="942910"/>
            <a:chOff x="3668808" y="4443738"/>
            <a:chExt cx="4178407" cy="94291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773978" y="5062451"/>
              <a:ext cx="40732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710844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079375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4652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81228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17804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251960" y="4800600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617720" y="4800600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983480" y="4813070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4924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556795" y="444373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06800" y="444373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88315" y="444373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640300" y="444373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79897" y="4444531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66928" y="48777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88620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54380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7397289" y="48777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68808" y="4877785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-5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5047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567699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What hierarchical clustering looks like in the Document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312870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Rows get reordered so that the </a:t>
            </a:r>
            <a:r>
              <a:rPr lang="en-US" dirty="0" err="1" smtClean="0"/>
              <a:t>dendrogram</a:t>
            </a:r>
            <a:r>
              <a:rPr lang="en-US" dirty="0" smtClean="0"/>
              <a:t> can be drawn without the lines crossing</a:t>
            </a:r>
          </a:p>
          <a:p>
            <a:r>
              <a:rPr lang="en-US" dirty="0" smtClean="0"/>
              <a:t>Values in “Text” column get colored arbitrarily</a:t>
            </a:r>
          </a:p>
          <a:p>
            <a:r>
              <a:rPr lang="en-US" dirty="0" smtClean="0"/>
              <a:t>Values in “X” column get colored based on how far they are from zero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017942" y="5358138"/>
            <a:ext cx="4178407" cy="942910"/>
            <a:chOff x="3668808" y="4443738"/>
            <a:chExt cx="4178407" cy="94291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773978" y="5062451"/>
              <a:ext cx="40732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710844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079375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44652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81228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17804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251960" y="4800600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617720" y="4800600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983480" y="4813070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34924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556795" y="4443738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06800" y="444373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88315" y="444373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40300" y="444373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79897" y="4444531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66928" y="48777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88620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543800" y="4796444"/>
              <a:ext cx="0" cy="57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397289" y="487778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68808" y="4877785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-5</a:t>
              </a:r>
              <a:endParaRPr lang="en-US" dirty="0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8249" y="1939277"/>
            <a:ext cx="384810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5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48572"/>
          </a:xfrm>
        </p:spPr>
        <p:txBody>
          <a:bodyPr/>
          <a:lstStyle/>
          <a:p>
            <a:r>
              <a:rPr lang="en-US" dirty="0" smtClean="0"/>
              <a:t>The Group Comparison grid in Skyline-Daily now has an additional report available “Clustered”.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133" y="2888578"/>
            <a:ext cx="2524125" cy="187642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5026025"/>
            <a:ext cx="7886700" cy="9485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Also, pushing the colorful cluster button automatically switches the report from “default” to “Clustered.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86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391" y="3430231"/>
            <a:ext cx="4521599" cy="29697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Group Comparison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“Clustered” comparison report displays the replicate abundances in separate columns.</a:t>
            </a:r>
          </a:p>
          <a:p>
            <a:r>
              <a:rPr lang="en-US" dirty="0" smtClean="0"/>
              <a:t>Hierarchical clustering is performed on the replicate columns, as well as the peptide or protein rows.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83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825" y="1690689"/>
            <a:ext cx="3086100" cy="18002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the heat map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893913" cy="1614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is a dropdown menu item from the cluster button which brings up a heat map graph.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349" y="3285641"/>
            <a:ext cx="4626641" cy="326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299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Hierarchical Clustering and PCA Plots in Skyline Daily</vt:lpstr>
      <vt:lpstr>“Cluster” button on the Document Grid</vt:lpstr>
      <vt:lpstr>What is hierarchical clustering?</vt:lpstr>
      <vt:lpstr>What hierarchical clustering looks like in the Document Grid</vt:lpstr>
      <vt:lpstr>Group Comparisons</vt:lpstr>
      <vt:lpstr>Clustered Group Comparison Report</vt:lpstr>
      <vt:lpstr>Displaying the heat map graph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Hierarchical Clustering and PCA Plots in Skyline Daily</dc:title>
  <dc:creator>nicksh</dc:creator>
  <cp:lastModifiedBy>nicksh</cp:lastModifiedBy>
  <cp:revision>4</cp:revision>
  <dcterms:created xsi:type="dcterms:W3CDTF">2021-01-08T21:20:05Z</dcterms:created>
  <dcterms:modified xsi:type="dcterms:W3CDTF">2021-01-08T21:43:30Z</dcterms:modified>
</cp:coreProperties>
</file>